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9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437658"/>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DATA INSIGHTS </a:t>
            </a:r>
            <a:endParaRPr dirty="0"/>
          </a:p>
        </p:txBody>
      </p:sp>
      <p:sp>
        <p:nvSpPr>
          <p:cNvPr id="124" name="Shape 73"/>
          <p:cNvSpPr/>
          <p:nvPr/>
        </p:nvSpPr>
        <p:spPr>
          <a:xfrm>
            <a:off x="205025" y="1945842"/>
            <a:ext cx="4134600" cy="96542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gn="l"/>
            <a:r>
              <a:rPr lang="en-GB" b="0" i="0" dirty="0">
                <a:solidFill>
                  <a:srgbClr val="374151"/>
                </a:solidFill>
                <a:effectLst/>
                <a:latin typeface="Söhne"/>
              </a:rPr>
              <a:t>In the world of data analysis, three vital stages play a key role: Data Exploration, Model Development, and Interpretation.</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C0B6097F-916D-92B4-AABA-6B3054175CBA}"/>
              </a:ext>
            </a:extLst>
          </p:cNvPr>
          <p:cNvPicPr>
            <a:picLocks noChangeAspect="1"/>
          </p:cNvPicPr>
          <p:nvPr/>
        </p:nvPicPr>
        <p:blipFill>
          <a:blip r:embed="rId2"/>
          <a:stretch>
            <a:fillRect/>
          </a:stretch>
        </p:blipFill>
        <p:spPr>
          <a:xfrm>
            <a:off x="4180985" y="1638006"/>
            <a:ext cx="4922416" cy="3345474"/>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8198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sz="2400" i="0" dirty="0">
                <a:solidFill>
                  <a:srgbClr val="374151"/>
                </a:solidFill>
                <a:effectLst/>
                <a:latin typeface="Söhne"/>
              </a:rPr>
              <a:t>"Unveiling Insights: Navigating Data Through Exploration"</a:t>
            </a:r>
            <a:endParaRPr sz="2400" dirty="0"/>
          </a:p>
        </p:txBody>
      </p:sp>
      <p:sp>
        <p:nvSpPr>
          <p:cNvPr id="133" name="Shape 82"/>
          <p:cNvSpPr/>
          <p:nvPr/>
        </p:nvSpPr>
        <p:spPr>
          <a:xfrm>
            <a:off x="342185" y="1786614"/>
            <a:ext cx="4134600" cy="282208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GB" b="0" i="0" dirty="0">
                <a:solidFill>
                  <a:srgbClr val="374151"/>
                </a:solidFill>
                <a:effectLst/>
                <a:latin typeface="Söhne"/>
              </a:rPr>
              <a:t>Data Exploration involves delving into raw data to understand its structure, patterns, and potential issues. This phase includes tasks such as data cleaning, visualization, and basic statistical analysis. By visualizing data through plots, charts, and graphs, we can uncover trends, anomalies, and relationships within the dataset. Data Exploration not only aids in preparing the data for further analysis but also offers initial insights that guide subsequent steps.</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 name="Picture 4">
            <a:extLst>
              <a:ext uri="{FF2B5EF4-FFF2-40B4-BE49-F238E27FC236}">
                <a16:creationId xmlns:a16="http://schemas.microsoft.com/office/drawing/2014/main" id="{D028EDAF-BB15-8797-5D26-CA375C77A34A}"/>
              </a:ext>
            </a:extLst>
          </p:cNvPr>
          <p:cNvPicPr>
            <a:picLocks noChangeAspect="1"/>
          </p:cNvPicPr>
          <p:nvPr/>
        </p:nvPicPr>
        <p:blipFill>
          <a:blip r:embed="rId2"/>
          <a:stretch>
            <a:fillRect/>
          </a:stretch>
        </p:blipFill>
        <p:spPr>
          <a:xfrm>
            <a:off x="4756074" y="1729301"/>
            <a:ext cx="3917688" cy="1896600"/>
          </a:xfrm>
          <a:prstGeom prst="rect">
            <a:avLst/>
          </a:prstGeom>
        </p:spPr>
      </p:pic>
      <p:pic>
        <p:nvPicPr>
          <p:cNvPr id="7" name="Picture 6">
            <a:extLst>
              <a:ext uri="{FF2B5EF4-FFF2-40B4-BE49-F238E27FC236}">
                <a16:creationId xmlns:a16="http://schemas.microsoft.com/office/drawing/2014/main" id="{15F1A891-847B-FC9D-75C6-7DB3FC884F7C}"/>
              </a:ext>
            </a:extLst>
          </p:cNvPr>
          <p:cNvPicPr>
            <a:picLocks noChangeAspect="1"/>
          </p:cNvPicPr>
          <p:nvPr/>
        </p:nvPicPr>
        <p:blipFill>
          <a:blip r:embed="rId3"/>
          <a:stretch>
            <a:fillRect/>
          </a:stretch>
        </p:blipFill>
        <p:spPr>
          <a:xfrm>
            <a:off x="6435090" y="3346026"/>
            <a:ext cx="1982328" cy="1533500"/>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812237"/>
            <a:ext cx="8565600" cy="86969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br>
              <a:rPr lang="en-GB" dirty="0"/>
            </a:br>
            <a:r>
              <a:rPr lang="en-GB" i="0" dirty="0">
                <a:solidFill>
                  <a:srgbClr val="374151"/>
                </a:solidFill>
                <a:effectLst/>
                <a:latin typeface="Söhne"/>
              </a:rPr>
              <a:t>"Forging Insights: Navigating the Crucial Phase of Model Development"</a:t>
            </a:r>
            <a:endParaRPr dirty="0"/>
          </a:p>
        </p:txBody>
      </p:sp>
      <p:sp>
        <p:nvSpPr>
          <p:cNvPr id="142" name="Shape 91"/>
          <p:cNvSpPr/>
          <p:nvPr/>
        </p:nvSpPr>
        <p:spPr>
          <a:xfrm>
            <a:off x="296465" y="1771839"/>
            <a:ext cx="4134600" cy="308754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GB" b="0" i="0" dirty="0">
                <a:solidFill>
                  <a:srgbClr val="374151"/>
                </a:solidFill>
                <a:effectLst/>
                <a:latin typeface="Söhne"/>
              </a:rPr>
              <a:t>Model Development entails creating predictive or descriptive algorithms that learn patterns from data. In machine learning, this involves selecting appropriate algorithms, splitting data into training and testing sets, and tuning hyperparameters to optimize model performance. The model is "trained" on the training data to learn patterns, and then its effectiveness is evaluated on the testing data. The ultimate goal is to create a model that can generalize well to new, unseen data and make accurate predictions or classifications.</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B70871CB-4FAF-C2C0-0AD6-5FDAFDB80D70}"/>
              </a:ext>
            </a:extLst>
          </p:cNvPr>
          <p:cNvPicPr>
            <a:picLocks noChangeAspect="1"/>
          </p:cNvPicPr>
          <p:nvPr/>
        </p:nvPicPr>
        <p:blipFill>
          <a:blip r:embed="rId2"/>
          <a:stretch>
            <a:fillRect/>
          </a:stretch>
        </p:blipFill>
        <p:spPr>
          <a:xfrm>
            <a:off x="4431065" y="1944010"/>
            <a:ext cx="4498627" cy="2743201"/>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778562"/>
            <a:ext cx="8565600" cy="86969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br>
              <a:rPr lang="en-GB" b="0" dirty="0"/>
            </a:br>
            <a:r>
              <a:rPr lang="en-GB" b="0" i="0" dirty="0">
                <a:solidFill>
                  <a:srgbClr val="374151"/>
                </a:solidFill>
                <a:effectLst/>
                <a:latin typeface="Söhne"/>
              </a:rPr>
              <a:t>"Unveiling Insights: The Power of Model Interpretation in Data-driven Decisions"</a:t>
            </a:r>
            <a:endParaRPr b="0" dirty="0"/>
          </a:p>
        </p:txBody>
      </p:sp>
      <p:sp>
        <p:nvSpPr>
          <p:cNvPr id="151" name="Shape 100"/>
          <p:cNvSpPr/>
          <p:nvPr/>
        </p:nvSpPr>
        <p:spPr>
          <a:xfrm>
            <a:off x="205025" y="1789468"/>
            <a:ext cx="4134600" cy="281638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gn="l"/>
            <a:r>
              <a:rPr lang="en-GB" b="0" i="0" dirty="0">
                <a:solidFill>
                  <a:srgbClr val="374151"/>
                </a:solidFill>
                <a:effectLst/>
                <a:latin typeface="Söhne"/>
              </a:rPr>
              <a:t>Extracting insights from the model, understanding its strengths and limitations. Enhances trust, informs improvements, and guides decision-making.</a:t>
            </a:r>
          </a:p>
          <a:p>
            <a:pPr algn="l"/>
            <a:r>
              <a:rPr lang="en-GB" b="0" i="0" dirty="0">
                <a:solidFill>
                  <a:srgbClr val="374151"/>
                </a:solidFill>
                <a:effectLst/>
                <a:latin typeface="Söhne"/>
              </a:rPr>
              <a:t>These phases form a loop of insight: Exploration informs Development, which in turn aids Interpretation, enabling informed decisions based on data.</a:t>
            </a:r>
          </a:p>
          <a:p>
            <a:r>
              <a:rPr lang="en-GB" dirty="0"/>
              <a:t>The mail regarding insights has been shared in previous task.</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EF00B9A5-40C9-A2C3-5B4D-8AC645732186}"/>
              </a:ext>
            </a:extLst>
          </p:cNvPr>
          <p:cNvPicPr>
            <a:picLocks noChangeAspect="1"/>
          </p:cNvPicPr>
          <p:nvPr/>
        </p:nvPicPr>
        <p:blipFill>
          <a:blip r:embed="rId2"/>
          <a:stretch>
            <a:fillRect/>
          </a:stretch>
        </p:blipFill>
        <p:spPr>
          <a:xfrm>
            <a:off x="4480136" y="1949488"/>
            <a:ext cx="4290489" cy="2277915"/>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The example overview oof one table:</a:t>
            </a:r>
            <a:endParaRPr dirty="0"/>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689E867F-F5EA-3F59-46ED-81A028A562A4}"/>
              </a:ext>
            </a:extLst>
          </p:cNvPr>
          <p:cNvPicPr>
            <a:picLocks noChangeAspect="1"/>
          </p:cNvPicPr>
          <p:nvPr/>
        </p:nvPicPr>
        <p:blipFill>
          <a:blip r:embed="rId2"/>
          <a:stretch>
            <a:fillRect/>
          </a:stretch>
        </p:blipFill>
        <p:spPr>
          <a:xfrm>
            <a:off x="739214" y="1831935"/>
            <a:ext cx="7497221" cy="2486372"/>
          </a:xfrm>
          <a:prstGeom prst="rect">
            <a:avLst/>
          </a:prstGeom>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591</Words>
  <Application>Microsoft Office PowerPoint</Application>
  <PresentationFormat>On-screen Show (16:9)</PresentationFormat>
  <Paragraphs>33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Open Sans</vt:lpstr>
      <vt:lpstr>Open Sans Extrabold</vt:lpstr>
      <vt:lpstr>Open Sans Light</vt:lpstr>
      <vt:lpstr>Söhne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Prabhjot Singh</dc:creator>
  <cp:lastModifiedBy>Prabhjot Singh</cp:lastModifiedBy>
  <cp:revision>1</cp:revision>
  <dcterms:modified xsi:type="dcterms:W3CDTF">2023-08-04T15:58:35Z</dcterms:modified>
</cp:coreProperties>
</file>