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Pretendard Regular"/>
      <p:regular r:id="rId9"/>
    </p:embeddedFont>
    <p:embeddedFont>
      <p:font typeface="Pretendard Medium"/>
      <p:bold r:id="rId10"/>
    </p:embeddedFont>
    <p:embeddedFont>
      <p:font typeface="Pretendard Light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2.fntdata" Type="http://schemas.openxmlformats.org/officeDocument/2006/relationships/font"/><Relationship Id="rId11" Target="fonts/font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1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9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2100" y="292100"/>
            <a:ext cx="17716500" cy="9715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49300" y="9118600"/>
            <a:ext cx="167894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49300" y="9664700"/>
            <a:ext cx="167894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11600" y="0"/>
            <a:ext cx="673100" cy="965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17600" y="9220200"/>
            <a:ext cx="40767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900" b="false" i="false" u="none" strike="noStrike">
                <a:solidFill>
                  <a:srgbClr val="229BEE"/>
                </a:solidFill>
                <a:latin typeface="Pretendard Regular"/>
              </a:rPr>
              <a:t>5</a:t>
            </a:r>
            <a:r>
              <a:rPr lang="ko-KR" sz="1900" b="false" i="false" u="none" strike="noStrike">
                <a:solidFill>
                  <a:srgbClr val="229BEE"/>
                </a:solidFill>
                <a:ea typeface="Pretendard Regular"/>
              </a:rPr>
              <a:t>조</a:t>
            </a:r>
            <a:r>
              <a:rPr lang="en-US" sz="1900" b="false" i="false" u="none" strike="noStrike">
                <a:solidFill>
                  <a:srgbClr val="229BEE"/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229BEE"/>
                </a:solidFill>
                <a:ea typeface="Pretendard Regular"/>
              </a:rPr>
              <a:t>김형석</a:t>
            </a:r>
            <a:r>
              <a:rPr lang="en-US" sz="1900" b="false" i="false" u="none" strike="noStrike">
                <a:solidFill>
                  <a:srgbClr val="229BEE"/>
                </a:solidFill>
                <a:latin typeface="Pretendard Regular"/>
              </a:rPr>
              <a:t>, </a:t>
            </a:r>
            <a:r>
              <a:rPr lang="ko-KR" sz="1900" b="false" i="false" u="none" strike="noStrike">
                <a:solidFill>
                  <a:srgbClr val="229BEE"/>
                </a:solidFill>
                <a:ea typeface="Pretendard Regular"/>
              </a:rPr>
              <a:t>장해준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7600" y="5613400"/>
            <a:ext cx="13677900" cy="2311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7000" b="false" i="false" u="none" strike="noStrike">
                <a:solidFill>
                  <a:srgbClr val="229BEE"/>
                </a:solidFill>
                <a:latin typeface="Pretendard Medium"/>
              </a:rPr>
              <a:t>Mini-Project</a:t>
            </a:r>
          </a:p>
          <a:p>
            <a:pPr algn="l" lvl="0">
              <a:lnSpc>
                <a:spcPct val="99600"/>
              </a:lnSpc>
            </a:pPr>
            <a:r>
              <a:rPr lang="ko-KR" sz="7000" b="false" i="false" u="none" strike="noStrike">
                <a:solidFill>
                  <a:srgbClr val="4D4D4D"/>
                </a:solidFill>
                <a:ea typeface="Pretendard Medium"/>
              </a:rPr>
              <a:t>운전</a:t>
            </a:r>
            <a:r>
              <a:rPr lang="en-US" sz="7000" b="false" i="false" u="none" strike="noStrike">
                <a:solidFill>
                  <a:srgbClr val="4D4D4D"/>
                </a:solidFill>
                <a:latin typeface="Pretendard Medium"/>
              </a:rPr>
              <a:t> </a:t>
            </a:r>
            <a:r>
              <a:rPr lang="ko-KR" sz="7000" b="false" i="false" u="none" strike="noStrike">
                <a:solidFill>
                  <a:srgbClr val="4D4D4D"/>
                </a:solidFill>
                <a:ea typeface="Pretendard Medium"/>
              </a:rPr>
              <a:t>집중</a:t>
            </a:r>
            <a:r>
              <a:rPr lang="en-US" sz="7000" b="false" i="false" u="none" strike="noStrike">
                <a:solidFill>
                  <a:srgbClr val="4D4D4D"/>
                </a:solidFill>
                <a:latin typeface="Pretendard Medium"/>
              </a:rPr>
              <a:t> </a:t>
            </a:r>
            <a:r>
              <a:rPr lang="ko-KR" sz="7000" b="false" i="false" u="none" strike="noStrike">
                <a:solidFill>
                  <a:srgbClr val="4D4D4D"/>
                </a:solidFill>
                <a:ea typeface="Pretendard Medium"/>
              </a:rPr>
              <a:t>감시</a:t>
            </a:r>
            <a:r>
              <a:rPr lang="en-US" sz="7000" b="false" i="false" u="none" strike="noStrike">
                <a:solidFill>
                  <a:srgbClr val="4D4D4D"/>
                </a:solidFill>
                <a:latin typeface="Pretendard Medium"/>
              </a:rPr>
              <a:t> </a:t>
            </a:r>
            <a:r>
              <a:rPr lang="ko-KR" sz="7000" b="false" i="false" u="none" strike="noStrike">
                <a:solidFill>
                  <a:srgbClr val="4D4D4D"/>
                </a:solidFill>
                <a:ea typeface="Pretendard Medium"/>
              </a:rPr>
              <a:t>및</a:t>
            </a:r>
            <a:r>
              <a:rPr lang="en-US" sz="7000" b="false" i="false" u="none" strike="noStrike">
                <a:solidFill>
                  <a:srgbClr val="4D4D4D"/>
                </a:solidFill>
                <a:latin typeface="Pretendard Medium"/>
              </a:rPr>
              <a:t> </a:t>
            </a:r>
            <a:r>
              <a:rPr lang="ko-KR" sz="7000" b="false" i="false" u="none" strike="noStrike">
                <a:solidFill>
                  <a:srgbClr val="4D4D4D"/>
                </a:solidFill>
                <a:ea typeface="Pretendard Medium"/>
              </a:rPr>
              <a:t>감정</a:t>
            </a:r>
            <a:r>
              <a:rPr lang="en-US" sz="7000" b="false" i="false" u="none" strike="noStrike">
                <a:solidFill>
                  <a:srgbClr val="4D4D4D"/>
                </a:solidFill>
                <a:latin typeface="Pretendard Medium"/>
              </a:rPr>
              <a:t> </a:t>
            </a:r>
            <a:r>
              <a:rPr lang="ko-KR" sz="7000" b="false" i="false" u="none" strike="noStrike">
                <a:solidFill>
                  <a:srgbClr val="4D4D4D"/>
                </a:solidFill>
                <a:ea typeface="Pretendard Medium"/>
              </a:rPr>
              <a:t>표현</a:t>
            </a:r>
            <a:r>
              <a:rPr lang="en-US" sz="7000" b="false" i="false" u="none" strike="noStrike">
                <a:solidFill>
                  <a:srgbClr val="4D4D4D"/>
                </a:solidFill>
                <a:latin typeface="Pretendard Medium"/>
              </a:rPr>
              <a:t> </a:t>
            </a:r>
            <a:r>
              <a:rPr lang="ko-KR" sz="7000" b="false" i="false" u="none" strike="noStrike">
                <a:solidFill>
                  <a:srgbClr val="4D4D4D"/>
                </a:solidFill>
                <a:ea typeface="Pretendard Medium"/>
              </a:rPr>
              <a:t>프로그램</a:t>
            </a:r>
            <a:r>
              <a:rPr lang="en-US" sz="7000" b="false" i="false" u="none" strike="noStrike">
                <a:solidFill>
                  <a:srgbClr val="4D4D4D"/>
                </a:solidFill>
                <a:latin typeface="Pretendard Medium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9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2100" y="292100"/>
            <a:ext cx="17716500" cy="9715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03300" y="2641600"/>
            <a:ext cx="162814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0">
            <a:off x="1003300" y="6273800"/>
            <a:ext cx="162814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rot="5400000">
            <a:off x="2108200" y="6311900"/>
            <a:ext cx="5295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rot="5400000">
            <a:off x="6210300" y="6261100"/>
            <a:ext cx="5295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11600" y="0"/>
            <a:ext cx="673100" cy="965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rot="5400000">
            <a:off x="10477500" y="6362700"/>
            <a:ext cx="5295900" cy="254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939800" y="7061200"/>
            <a:ext cx="4203700" cy="81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4600" b="true" i="false" u="none" strike="noStrike">
                <a:solidFill>
                  <a:srgbClr val="229BEE"/>
                </a:solidFill>
                <a:latin typeface="Pretendard Medium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7900" y="8178800"/>
            <a:ext cx="41529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시스템</a:t>
            </a:r>
            <a:r>
              <a:rPr lang="en-US" sz="2200" b="false" i="false" u="none" strike="noStrike">
                <a:solidFill>
                  <a:srgbClr val="4D4D4D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구성도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9800" y="4038600"/>
            <a:ext cx="4203700" cy="81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4600" b="true" i="false" u="none" strike="noStrike">
                <a:solidFill>
                  <a:srgbClr val="229BEE"/>
                </a:solidFill>
                <a:latin typeface="Pretendard Medium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7900" y="5143500"/>
            <a:ext cx="41529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프로젝트</a:t>
            </a:r>
            <a:r>
              <a:rPr lang="en-US" sz="2200" b="false" i="false" u="none" strike="noStrike">
                <a:solidFill>
                  <a:srgbClr val="4D4D4D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개요</a:t>
            </a:r>
            <a:r>
              <a:rPr lang="en-US" sz="2200" b="false" i="false" u="none" strike="noStrike">
                <a:solidFill>
                  <a:srgbClr val="4D4D4D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및</a:t>
            </a:r>
            <a:r>
              <a:rPr lang="en-US" sz="2200" b="false" i="false" u="none" strike="noStrike">
                <a:solidFill>
                  <a:srgbClr val="4D4D4D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소개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49800" y="4064000"/>
            <a:ext cx="4089400" cy="81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4600" b="true" i="false" u="none" strike="noStrike">
                <a:solidFill>
                  <a:srgbClr val="229BEE"/>
                </a:solidFill>
                <a:latin typeface="Pretendard Medium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24400" y="5181600"/>
            <a:ext cx="41529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문제정의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26500" y="4025900"/>
            <a:ext cx="4203700" cy="81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4600" b="true" i="false" u="none" strike="noStrike">
                <a:solidFill>
                  <a:srgbClr val="229BEE"/>
                </a:solidFill>
                <a:latin typeface="Pretendard Medium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64600" y="5143500"/>
            <a:ext cx="41529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프로젝트</a:t>
            </a:r>
            <a:r>
              <a:rPr lang="en-US" sz="2200" b="false" i="false" u="none" strike="noStrike">
                <a:solidFill>
                  <a:srgbClr val="4D4D4D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목표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35500" y="7112000"/>
            <a:ext cx="4203700" cy="81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4600" b="false" i="false" u="none" strike="noStrike">
                <a:solidFill>
                  <a:srgbClr val="229BEE"/>
                </a:solidFill>
                <a:latin typeface="Pretendard Medium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60900" y="8216900"/>
            <a:ext cx="41529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개발진행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788400" y="7073900"/>
            <a:ext cx="4203700" cy="81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4600" b="true" i="false" u="none" strike="noStrike">
                <a:solidFill>
                  <a:srgbClr val="229BEE"/>
                </a:solidFill>
                <a:latin typeface="Pretendard Medium"/>
              </a:rPr>
              <a:t>06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13800" y="8178800"/>
            <a:ext cx="41529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시연</a:t>
            </a:r>
            <a:r>
              <a:rPr lang="en-US" sz="2200" b="false" i="false" u="none" strike="noStrike">
                <a:solidFill>
                  <a:srgbClr val="4D4D4D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및</a:t>
            </a:r>
            <a:r>
              <a:rPr lang="en-US" sz="2200" b="false" i="false" u="none" strike="noStrike">
                <a:solidFill>
                  <a:srgbClr val="4D4D4D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결과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76500" y="990600"/>
            <a:ext cx="13335000" cy="1435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ko-KR" sz="7900" b="false" i="false" u="none" strike="noStrike">
                <a:solidFill>
                  <a:srgbClr val="4D4D4D"/>
                </a:solidFill>
                <a:ea typeface="Pretendard Medium"/>
              </a:rPr>
              <a:t>목차</a:t>
            </a:r>
            <a:r>
              <a:rPr lang="en-US" sz="7900" b="false" i="false" u="none" strike="noStrike">
                <a:solidFill>
                  <a:srgbClr val="4D4D4D"/>
                </a:solidFill>
                <a:latin typeface="Pretendard Medium"/>
              </a:rPr>
              <a:t> </a:t>
            </a:r>
            <a:r>
              <a:rPr lang="ko-KR" sz="7900" b="false" i="false" u="none" strike="noStrike">
                <a:solidFill>
                  <a:srgbClr val="4D4D4D"/>
                </a:solidFill>
                <a:ea typeface="Pretendard Medium"/>
              </a:rPr>
              <a:t>페이지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081000" y="4038600"/>
            <a:ext cx="4203700" cy="81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8770"/>
              </a:lnSpc>
            </a:pPr>
            <a:r>
              <a:rPr lang="en-US" sz="4600" b="true" i="false" u="none" strike="noStrike">
                <a:solidFill>
                  <a:srgbClr val="229BEE"/>
                </a:solidFill>
                <a:latin typeface="Pretendard Medium"/>
              </a:rPr>
              <a:t>07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106400" y="5156200"/>
            <a:ext cx="41529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2200" b="false" i="false" u="none" strike="noStrike">
                <a:solidFill>
                  <a:srgbClr val="4D4D4D"/>
                </a:solidFill>
                <a:ea typeface="Pretendard Light"/>
              </a:rPr>
              <a:t>고찰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9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2100" y="292100"/>
            <a:ext cx="17716500" cy="9715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28700" y="3340100"/>
            <a:ext cx="9677400" cy="5930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8700" y="2628900"/>
            <a:ext cx="162814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37000" y="-12700"/>
            <a:ext cx="673100" cy="965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086100" y="5740400"/>
            <a:ext cx="1244600" cy="368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27300" y="6057900"/>
            <a:ext cx="1803400" cy="3556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1087100" y="7112000"/>
            <a:ext cx="6273800" cy="154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8650"/>
              </a:lnSpc>
            </a:pP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본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프로젝트는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운전자의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집중도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유지를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위한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감시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프로그램입니다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.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아이트래킹을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통하여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운전자의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집중도를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파악하고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운전자의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표정을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읽어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감정을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화면에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나타내는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것으로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동승자가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운전자가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집중할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수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있도록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서포트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할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수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 </a:t>
            </a:r>
            <a:r>
              <a:rPr lang="ko-KR" sz="2000" b="false" i="false" u="none" strike="noStrike">
                <a:solidFill>
                  <a:srgbClr val="4D4D4D"/>
                </a:solidFill>
                <a:ea typeface="Pretendard Regular"/>
              </a:rPr>
              <a:t>있습니다</a:t>
            </a:r>
            <a:r>
              <a:rPr lang="en-US" sz="2000" b="false" i="false" u="none" strike="noStrike">
                <a:solidFill>
                  <a:srgbClr val="4D4D4D"/>
                </a:solidFill>
                <a:latin typeface="Pretendard Regular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33100" y="5918200"/>
            <a:ext cx="72517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3710"/>
              </a:lnSpc>
            </a:pPr>
            <a:r>
              <a:rPr lang="ko-KR" sz="3000" b="false" i="false" u="none" strike="noStrike">
                <a:solidFill>
                  <a:srgbClr val="229BEE"/>
                </a:solidFill>
                <a:ea typeface="Pretendard Medium"/>
              </a:rPr>
              <a:t>운전자의</a:t>
            </a:r>
            <a:r>
              <a:rPr lang="en-US" sz="3000" b="false" i="false" u="none" strike="noStrike">
                <a:solidFill>
                  <a:srgbClr val="229BE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229BEE"/>
                </a:solidFill>
                <a:ea typeface="Pretendard Medium"/>
              </a:rPr>
              <a:t>부주의로</a:t>
            </a:r>
            <a:r>
              <a:rPr lang="en-US" sz="3000" b="false" i="false" u="none" strike="noStrike">
                <a:solidFill>
                  <a:srgbClr val="229BE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229BEE"/>
                </a:solidFill>
                <a:ea typeface="Pretendard Medium"/>
              </a:rPr>
              <a:t>인한</a:t>
            </a:r>
            <a:r>
              <a:rPr lang="en-US" sz="3000" b="false" i="false" u="none" strike="noStrike">
                <a:solidFill>
                  <a:srgbClr val="229BE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229BEE"/>
                </a:solidFill>
                <a:ea typeface="Pretendard Medium"/>
              </a:rPr>
              <a:t>사고</a:t>
            </a:r>
            <a:r>
              <a:rPr lang="en-US" sz="3000" b="false" i="false" u="none" strike="noStrike">
                <a:solidFill>
                  <a:srgbClr val="229BE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229BEE"/>
                </a:solidFill>
                <a:ea typeface="Pretendard Medium"/>
              </a:rPr>
              <a:t>발생</a:t>
            </a:r>
            <a:r>
              <a:rPr lang="en-US" sz="3000" b="false" i="false" u="none" strike="noStrike">
                <a:solidFill>
                  <a:srgbClr val="229BE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229BEE"/>
                </a:solidFill>
                <a:ea typeface="Pretendard Medium"/>
              </a:rPr>
              <a:t>비율이</a:t>
            </a:r>
            <a:r>
              <a:rPr lang="en-US" sz="3000" b="false" i="false" u="none" strike="noStrike">
                <a:solidFill>
                  <a:srgbClr val="229BE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229BEE"/>
                </a:solidFill>
                <a:ea typeface="Pretendard Medium"/>
              </a:rPr>
              <a:t>높음</a:t>
            </a:r>
            <a:r>
              <a:rPr lang="en-US" sz="3000" b="false" i="false" u="none" strike="noStrike">
                <a:solidFill>
                  <a:srgbClr val="229BEE"/>
                </a:solidFill>
                <a:latin typeface="Pretendard Medium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01900" y="1028700"/>
            <a:ext cx="13335000" cy="1473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 indent="-342900" marL="342900">
              <a:lnSpc>
                <a:spcPct val="98770"/>
              </a:lnSpc>
              <a:buAutoNum type="arabicPeriod" startAt="1"/>
            </a:pPr>
            <a:r>
              <a:rPr lang="ko-KR" sz="7900" b="false" i="false" u="none" strike="noStrike">
                <a:solidFill>
                  <a:srgbClr val="4D4D4D"/>
                </a:solidFill>
                <a:ea typeface="Pretendard Medium"/>
              </a:rPr>
              <a:t>프로젝트</a:t>
            </a:r>
            <a:r>
              <a:rPr lang="en-US" sz="7900" b="false" i="false" u="none" strike="noStrike">
                <a:solidFill>
                  <a:srgbClr val="4D4D4D"/>
                </a:solidFill>
                <a:latin typeface="Pretendard Medium"/>
              </a:rPr>
              <a:t> </a:t>
            </a:r>
            <a:r>
              <a:rPr lang="ko-KR" sz="7900" b="false" i="false" u="none" strike="noStrike">
                <a:solidFill>
                  <a:srgbClr val="4D4D4D"/>
                </a:solidFill>
                <a:ea typeface="Pretendard Medium"/>
              </a:rPr>
              <a:t>개요</a:t>
            </a:r>
            <a:r>
              <a:rPr lang="en-US" sz="7900" b="false" i="false" u="none" strike="noStrike">
                <a:solidFill>
                  <a:srgbClr val="4D4D4D"/>
                </a:solidFill>
                <a:latin typeface="Pretendard Medium"/>
              </a:rPr>
              <a:t> </a:t>
            </a:r>
            <a:r>
              <a:rPr lang="ko-KR" sz="7900" b="false" i="false" u="none" strike="noStrike">
                <a:solidFill>
                  <a:srgbClr val="4D4D4D"/>
                </a:solidFill>
                <a:ea typeface="Pretendard Medium"/>
              </a:rPr>
              <a:t>및</a:t>
            </a:r>
            <a:r>
              <a:rPr lang="en-US" sz="7900" b="false" i="false" u="none" strike="noStrike">
                <a:solidFill>
                  <a:srgbClr val="4D4D4D"/>
                </a:solidFill>
                <a:latin typeface="Pretendard Medium"/>
              </a:rPr>
              <a:t> </a:t>
            </a:r>
            <a:r>
              <a:rPr lang="ko-KR" sz="7900" b="false" i="false" u="none" strike="noStrike">
                <a:solidFill>
                  <a:srgbClr val="4D4D4D"/>
                </a:solidFill>
                <a:ea typeface="Pretendard Medium"/>
              </a:rPr>
              <a:t>소개</a:t>
            </a:r>
            <a:r>
              <a:rPr lang="en-US" sz="7900" b="false" i="false" u="none" strike="noStrike">
                <a:solidFill>
                  <a:srgbClr val="4D4D4D"/>
                </a:solidFill>
                <a:latin typeface="Pretendard Medium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