
<file path=META-INF/manifest.xml><?xml version="1.0" encoding="utf-8"?>
<manifest:manifest xmlns:manifest="urn:oasis:names:tc:opendocument:xmlns:manifest:1.0" xmlns:loext="urn:org:documentfoundation:names:experimental:office:xmlns:loext:1.0" manifest:version="1.3">
  <manifest:file-entry manifest:full-path="/" manifest:version="1.3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content.xml" manifest:media-type="text/xml"/>
  <manifest:file-entry manifest:full-path="Pictures/10000001000004FE0000024BDFB33427E6E95F9C.png" manifest:media-type="image/png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formx="urn:openoffice:names:experimental:ooxml-odf-interop:xmlns:form:1.0" xmlns:xsi="http://www.w3.org/2001/XMLSchema-instance" xmlns:rpt="http://openoffice.org/2005/report" xmlns:dc="http://purl.org/dc/elements/1.1/" xmlns:chart="urn:oasis:names:tc:opendocument:xmlns:chart:1.0" xmlns:svg="urn:oasis:names:tc:opendocument:xmlns:svg-compatible:1.0" xmlns:draw="urn:oasis:names:tc:opendocument:xmlns:drawing:1.0" xmlns:text="urn:oasis:names:tc:opendocument:xmlns:text:1.0" xmlns:oooc="http://openoffice.org/2004/calc" xmlns:style="urn:oasis:names:tc:opendocument:xmlns:style:1.0" xmlns:ooow="http://openoffice.org/2004/writer" xmlns:meta="urn:oasis:names:tc:opendocument:xmlns:meta:1.0" xmlns:xlink="http://www.w3.org/1999/xlink" xmlns:fo="urn:oasis:names:tc:opendocument:xmlns:xsl-fo-compatible:1.0" xmlns:ooo="http://openoffice.org/2004/office" xmlns:office="urn:oasis:names:tc:opendocument:xmlns:office:1.0" xmlns:dr3d="urn:oasis:names:tc:opendocument:xmlns:dr3d:1.0" xmlns:table="urn:oasis:names:tc:opendocument:xmlns:table:1.0" xmlns:number="urn:oasis:names:tc:opendocument:xmlns:datastyle:1.0" xmlns:of="urn:oasis:names:tc:opendocument:xmlns:of:1.2" xmlns:calcext="urn:org:documentfoundation:names:experimental:calc:xmlns:calcext:1.0" xmlns:tableooo="http://openoffice.org/2009/table" xmlns:drawooo="http://openoffice.org/2010/draw" xmlns:loext="urn:org:documentfoundation:names:experimental:office:xmlns:loext:1.0" xmlns:dom="http://www.w3.org/2001/xml-events" xmlns:field="urn:openoffice:names:experimental:ooo-ms-interop:xmlns:field:1.0" xmlns:xsd="http://www.w3.org/2001/XMLSchema" xmlns:math="http://www.w3.org/1998/Math/MathML" xmlns:form="urn:oasis:names:tc:opendocument:xmlns:form:1.0" xmlns:script="urn:oasis:names:tc:opendocument:xmlns:script:1.0" xmlns:xforms="http://www.w3.org/2002/xforms" office:version="1.3">
  <office:scripts/>
  <office:font-face-decls>
    <style:font-face style:name="Liberation Sans" svg:font-family="'Liberation Sans'" style:font-family-generic="roman" style:font-pitch="variable"/>
    <style:font-face style:name="Lohit Devanagari" svg:font-family="'Lohit Devanagari'" style:font-family-generic="system" style:font-pitch="variable"/>
    <style:font-face style:name="Lohit Devanagari1" svg:font-family="'Lohit Devanagari'" style:font-pitch="variable"/>
    <style:font-face style:name="Noto Sans" svg:font-family="'Noto Sans'" style:font-family-generic="roman" style:font-pitch="variable"/>
    <style:font-face style:name="Noto Sans CJK JP" svg:font-family="'Noto Sans CJK JP'" style:font-family-generic="system" style:font-pitch="variable"/>
    <style:font-face style:name="Noto Sans CJK JP Black" svg:font-family="'Noto Sans CJK JP Black'" style:font-family-generic="swiss" style:font-pitch="variable"/>
    <style:font-face style:name="Noto Sans CJK JP Black1" svg:font-family="'Noto Sans CJK JP Black'" style:font-adornments="Black" style:font-family-generic="swiss" style:font-pitch="variable"/>
    <style:font-face style:name="Noto Sans CJK KR" svg:font-family="'Noto Sans CJK KR'" style:font-family-generic="roman" style:font-pitch="variable"/>
    <style:font-face style:name="Noto Sans CJK KR1" svg:font-family="'Noto Sans CJK KR'" style:font-family-generic="swiss" style:font-pitch="variable"/>
    <style:font-face style:name="Noto Sans CJK KR2" svg:font-family="'Noto Sans CJK KR'" style:font-family-generic="system" style:font-pitch="variable"/>
    <style:font-face style:name="Noto Sans CJK KR3" svg:font-family="'Noto Sans CJK KR'" style:font-pitch="variable"/>
    <style:font-face style:name="Noto Serif CJK KR" svg:font-family="'Noto Serif CJK KR'" style:font-family-generic="roman" style:font-pitch="variable"/>
    <style:font-face style:name="Noto Serif CJK KR1" svg:font-family="'Noto Serif CJK KR'" style:font-family-generic="system" style:font-pitch="variable"/>
    <style:font-face style:name="Open Sans Bold" svg:font-family="'Open Sans Bold'"/>
    <style:font-face style:name="Open Sans Bold1" svg:font-family="'Open Sans Bold'" style:font-pitch="variable"/>
    <style:font-face style:name="Saab" svg:font-family="Saab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objectwithoutfill">
      <style:graphic-properties draw:fill="none" draw:textarea-vertical-align="middle"/>
    </style:style>
    <style:style style:name="gr2" style:family="graphic" style:parent-style-name="standard">
      <style:graphic-properties draw:stroke="none" svg:stroke-color="#000000" draw:fill="none" draw:fill-color="#ffffff" draw:auto-grow-height="true" draw:auto-grow-width="false" fo:max-height="0cm" fo:min-height="1.33cm"/>
      <style:paragraph-properties style:writing-mode="lr-tb"/>
    </style:style>
    <style:style style:name="gr3" style:family="graphic" style:parent-style-name="standard">
      <style:graphic-properties draw:textarea-horizontal-align="justify" draw:textarea-vertical-align="middle" draw:auto-grow-height="false" fo:min-height="2.5cm" fo:min-width="2.5cm"/>
    </style:style>
    <style:style style:name="gr4" style:family="graphic" style:parent-style-name="standard">
      <style:graphic-properties draw:fill-color="#e16173" draw:textarea-horizontal-align="justify" draw:textarea-vertical-align="middle" draw:auto-grow-height="false" fo:min-height="2.5cm" fo:min-width="2.5cm"/>
    </style:style>
    <style:style style:name="gr5" style:family="graphic">
      <style:graphic-properties style:protect="size"/>
    </style:style>
    <style:style style:name="gr6" style:family="graphic" style:parent-style-name="standard">
      <style:graphic-properties draw:stroke="none" svg:stroke-width="0cm" draw:fill="solid" draw:fill-color="#5eb91e" draw:textarea-vertical-align="top" draw:auto-grow-height="false" fo:min-height="2.327cm" fo:min-width="2.049cm" fo:padding-top="0.125cm" fo:padding-bottom="0.125cm" fo:padding-left="0.25cm" fo:padding-right="0.25cm" fo:wrap-option="wrap"/>
    </style:style>
    <style:style style:name="gr7" style:family="graphic" style:parent-style-name="standard">
      <style:graphic-properties draw:stroke="none" svg:stroke-width="0cm" draw:fill="none" draw:fill-color="#5eb91e" draw:textarea-vertical-align="middle" draw:auto-grow-height="false" draw:fit-to-size="false" style:shrink-to-fit="false" fo:min-height="2.719cm" fo:min-width="2.267cm" fo:padding-top="0.141cm" fo:padding-bottom="0.141cm" fo:padding-left="0.141cm" fo:padding-right="0.141cm" fo:wrap-option="wrap"/>
    </style:style>
    <style:style style:name="gr8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9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0" style:family="graphic" style:parent-style-name="standard">
      <style:graphic-properties draw:fill-color="#808080" draw:textarea-horizontal-align="justify" draw:textarea-vertical-align="middle" draw:auto-grow-height="false" fo:min-height="1.661cm" fo:min-width="4cm"/>
    </style:style>
    <style:style style:name="gr11" style:family="graphic" style:parent-style-name="standard">
      <style:graphic-properties svg:stroke-opacity="0%" draw:fill-color="#ec9ba4" draw:textarea-horizontal-align="justify" draw:textarea-vertical-align="middle" draw:auto-grow-height="false" fo:min-height="7.75cm" fo:min-width="7.5cm"/>
    </style:style>
    <style:style style:name="gr12" style:family="graphic" style:parent-style-name="standard">
      <style:graphic-properties draw:stroke="none" svg:stroke-color="#000000" draw:fill="none" draw:fill-color="#ffffff" draw:auto-grow-height="true" draw:auto-grow-width="false" fo:max-height="0cm" fo:min-height="5.25cm"/>
      <style:paragraph-properties style:writing-mode="lr-tb"/>
    </style:style>
    <style:style style:name="gr13" style:family="graphic" style:parent-style-name="standard">
      <style:graphic-properties draw:stroke="none" svg:stroke-color="#000000" draw:fill="none" draw:fill-color="#666666" draw:auto-grow-height="true" draw:auto-grow-width="false" fo:max-height="0cm" fo:min-height="0cm"/>
      <style:paragraph-properties style:writing-mode="lr-tb"/>
    </style:style>
    <style:style style:name="gr14" style:family="graphic" style:parent-style-name="standard">
      <style:graphic-properties svg:stroke-opacity="0%" draw:fill-color="#ff860d" draw:textarea-horizontal-align="justify" draw:textarea-vertical-align="middle" draw:auto-grow-height="false" fo:min-height="7.75cm" fo:min-width="7.5cm"/>
    </style:style>
    <style:style style:name="gr15" style:family="graphic" style:parent-style-name="standard">
      <style:graphic-properties draw:stroke="none" svg:stroke-color="#000000" draw:fill="none" draw:fill-color="#ffffff" draw:auto-grow-height="true" draw:auto-grow-width="false" fo:max-height="0cm" fo:min-height="0cm"/>
      <style:paragraph-properties style:writing-mode="lr-tb"/>
    </style:style>
    <style:style style:name="gr16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7" style:family="graphic" style:parent-style-name="standard">
      <style:graphic-properties draw:stroke="none" svg:stroke-color="#000000" draw:fill="none" draw:fill-color="#ffffff" draw:auto-grow-height="true" draw:auto-grow-width="false" fo:max-height="0cm" fo:min-height="12.507cm"/>
      <style:paragraph-properties style:writing-mode="lr-tb"/>
    </style:style>
    <style:style style:name="gr18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19" style:family="graphic" style:parent-style-name="standard" style:list-style-name="L4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20" style:family="graphic" style:parent-style-name="standard" style:list-style-name="L4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21" style:family="graphic" style:parent-style-name="standard">
      <style:graphic-properties draw:stroke="none" svg:stroke-color="#000000" draw:fill="none" draw:fill-color="#ffffff" draw:auto-grow-height="true" draw:auto-grow-width="false" fo:max-height="0cm" fo:min-height="1.123cm"/>
      <style:paragraph-properties style:writing-mode="lr-tb"/>
    </style:style>
    <style:style style:name="gr22" style:family="graphic" style:parent-style-name="standard" style:list-style-name="L4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23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24" style:family="graphic" style:parent-style-name="standard" style:list-style-name="L4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25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26" style:family="graphic" style:parent-style-name="standard">
      <style:graphic-properties draw:stroke="none" svg:stroke-color="#000000" draw:fill="none" draw:fill-color="#ffffff" draw:auto-grow-height="true" draw:auto-grow-width="false" fo:max-height="0cm" fo:min-height="7.353cm"/>
      <style:paragraph-properties style:writing-mode="lr-tb"/>
    </style:style>
    <style:style style:name="gr27" style:family="graphic" style:parent-style-name="standard" style:list-style-name="L4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28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29" style:family="graphic" style:parent-style-name="색과_20_선이_20_없는_20_개체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30" style:family="graphic" style:parent-style-name="standard" style:list-style-name="L4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31" style:family="graphic" style:parent-style-name="standard" style:list-style-name="L3">
      <style:graphic-properties draw:stroke="none" svg:stroke-width="0cm" draw:fill="none" draw:textarea-vertical-align="top" draw:auto-grow-height="true" draw:fit-to-size="false" style:shrink-to-fit="false" fo:min-height="0cm" fo:min-width="0cm" fo:padding-top="0cm" fo:padding-bottom="0cm" fo:padding-left="0cm" fo:padding-right="0cm" fo:wrap-option="wrap"/>
      <style:paragraph-properties style:writing-mode="lr-tb"/>
    </style:style>
    <style:style style:name="gr32" style:family="graphic" style:parent-style-name="standard">
      <style:graphic-properties svg:stroke-opacity="0%" draw:fill-color="#808080" draw:textarea-horizontal-align="justify" draw:textarea-vertical-align="middle" draw:auto-grow-height="false" fo:min-height="1.661cm" fo:min-width="4cm"/>
    </style:style>
    <style:style style:name="gr33" style:family="graphic" style:parent-style-name="standard">
      <style:graphic-properties svg:stroke-opacity="100%" draw:fill-color="#ffffff" draw:opacity="100%" draw:opacity-name="" draw:textarea-horizontal-align="justify" draw:textarea-vertical-align="middle" draw:auto-grow-height="false" fo:min-height="7.75cm" fo:min-width="7.5cm"/>
    </style:style>
    <style:style style:name="gr34" style:family="graphic" style:parent-style-name="standard">
      <style:graphic-properties draw:stroke="none" svg:stroke-color="#000000" draw:fill="none" draw:fill-color="#4e102d" draw:auto-grow-height="true" draw:auto-grow-width="false" fo:max-height="0cm" fo:min-height="7.749cm"/>
      <style:paragraph-properties style:writing-mode="lr-tb"/>
    </style:style>
    <style:style style:name="gr35" style:family="graphic" style:parent-style-name="standard">
      <style:graphic-properties svg:stroke-opacity="0%" draw:fill-color="#808080" draw:opacity="100%" draw:opacity-name="" draw:textarea-horizontal-align="justify" draw:textarea-vertical-align="middle" draw:auto-grow-height="false" fo:min-height="1.661cm" fo:min-width="4cm"/>
    </style:style>
    <style:style style:name="gr36" style:family="graphic" style:parent-style-name="standard">
      <style:graphic-properties draw:stroke="none" svg:stroke-color="#000000" draw:fill="none" draw:fill-color="#ffffff" draw:auto-grow-height="true" draw:auto-grow-width="false" fo:max-height="0cm" fo:min-height="7.75cm"/>
      <style:paragraph-properties style:writing-mode="lr-tb"/>
    </style:style>
    <style:style style:name="pr1" style:family="presentation" style:parent-style-name="기본값-title">
      <style:graphic-properties fo:min-height="2.629cm"/>
      <style:paragraph-properties style:writing-mode="lr-tb"/>
    </style:style>
    <style:style style:name="pr2" style:family="presentation" style:parent-style-name="기본값-subtitle">
      <style:graphic-properties draw:fill-color="#ffffff" fo:min-height="4.743cm"/>
      <style:paragraph-properties style:writing-mode="lr-tb"/>
    </style:style>
    <style:style style:name="pr3" style:family="presentation" style:parent-style-name="기본값-notes">
      <style:graphic-properties draw:fill-color="#ffffff" fo:min-height="13.364cm"/>
      <style:paragraph-properties style:writing-mode="lr-tb"/>
    </style:style>
    <style:style style:name="pr4" style:family="presentation" style:parent-style-name="기본값-title">
      <style:graphic-properties fo:min-height="4.505cm"/>
      <style:paragraph-properties style:writing-mode="lr-tb"/>
    </style:style>
    <style:style style:name="pr5" style:family="presentation" style:parent-style-name="기본값-outline1">
      <style:graphic-properties fo:min-height="8.884cm"/>
      <style:paragraph-properties style:writing-mode="lr-tb"/>
    </style:style>
    <style:style style:name="P1" style:family="paragraph">
      <style:paragraph-properties style:writing-mode="lr-tb"/>
    </style:style>
    <style:style style:name="P2" style:family="paragraph">
      <loext:graphic-properties draw:fill-color="#ffffff"/>
      <style:paragraph-properties style:writing-mode="lr-tb"/>
    </style:style>
    <style:style style:name="P3" style:family="paragraph">
      <loext:graphic-properties draw:fill="none"/>
      <style:paragraph-properties fo:text-align="center"/>
    </style:style>
    <style:style style:name="P4" style:family="paragraph">
      <loext:graphic-properties draw:fill="none" draw:fill-color="#ffffff"/>
      <style:paragraph-properties style:writing-mode="lr-tb"/>
      <style:text-properties fo:font-size="20pt" style:font-size-asian="26pt" style:font-size-complex="26pt"/>
    </style:style>
    <style:style style:name="P5" style:family="paragraph">
      <style:paragraph-properties fo:text-align="center"/>
      <style:text-properties fo:font-weight="bold"/>
    </style:style>
    <style:style style:name="P6" style:family="paragraph">
      <loext:graphic-properties draw:fill-color="#e16173"/>
      <style:paragraph-properties fo:text-align="center"/>
      <style:text-properties fo:font-weight="bold"/>
    </style:style>
    <style:style style:name="P7" style:family="paragraph">
      <style:paragraph-properties style:writing-mode="lr-tb"/>
      <style:text-properties style:font-name="Saab" style:font-name-asian="Saab"/>
    </style:style>
    <style:style style:name="P8" style:family="paragraph">
      <loext:graphic-properties draw:fill="solid" draw:fill-color="#5eb91e"/>
      <style:paragraph-properties fo:text-align="start"/>
      <style:text-properties fo:font-size="18pt"/>
    </style:style>
    <style:style style:name="P9" style:family="paragraph">
      <loext:graphic-properties draw:fill="none" draw:fill-color="#5eb91e"/>
      <style:paragraph-properties fo:text-align="center" style:font-independent-line-spacing="true"/>
      <style:text-properties fo:font-size="18pt"/>
    </style:style>
    <style:style style:name="P10" style:family="paragraph">
      <style:paragraph-properties fo:margin-left="0cm" fo:margin-right="0cm" fo:margin-top="0cm" fo:margin-bottom="0cm" fo:line-height="2.359cm" fo:text-align="center" fo:text-indent="0cm" style:punctuation-wrap="hanging" style:writing-mode="lr-tb">
        <style:tab-stops>
          <style:tab-stop style:position="0cm"/>
        </style:tab-stops>
      </style:paragraph-properties>
      <style:text-properties fo:font-size="18pt" fo:hyphenate="false"/>
    </style:style>
    <style:style style:name="P11" style:family="paragraph">
      <loext:graphic-properties draw:fill="none"/>
      <style:paragraph-properties fo:margin-left="0cm" fo:margin-right="0cm" fo:margin-top="0cm" fo:margin-bottom="0cm" fo:line-height="2.359cm" fo:text-align="center" fo:text-indent="0cm" style:punctuation-wrap="hanging" style:writing-mode="lr-tb" style:font-independent-line-spacing="true">
        <style:tab-stops>
          <style:tab-stop style:position="0cm"/>
        </style:tab-stops>
      </style:paragraph-properties>
      <style:text-properties fo:font-size="18pt" fo:hyphenate="false"/>
    </style:style>
    <style:style style:name="P12" style:family="paragraph">
      <loext:graphic-properties draw:fill-color="#808080"/>
      <style:paragraph-properties fo:text-align="center"/>
    </style:style>
    <style:style style:name="P13" style:family="paragraph">
      <loext:graphic-properties draw:fill-color="#ec9ba4"/>
      <style:paragraph-properties fo:text-align="center"/>
    </style:style>
    <style:style style:name="P14" style:family="paragraph">
      <loext:graphic-properties draw:fill="none" draw:fill-color="#ffffff"/>
    </style:style>
    <style:style style:name="P15" style:family="paragraph">
      <loext:graphic-properties draw:fill="none" draw:fill-color="#666666"/>
    </style:style>
    <style:style style:name="P16" style:family="paragraph">
      <loext:graphic-properties draw:fill-color="#ff860d"/>
      <style:paragraph-properties fo:text-align="center"/>
    </style:style>
    <style:style style:name="P17" style:family="paragraph">
      <style:paragraph-properties style:writing-mode="lr-tb"/>
      <style:text-properties fo:font-size="20pt" style:font-size-asian="20pt" style:font-size-complex="20pt"/>
    </style:style>
    <style:style style:name="P18" style:family="paragraph">
      <style:paragraph-properties fo:margin-top="0.3cm" fo:margin-bottom="0cm"/>
    </style:style>
    <style:style style:name="P19" style:family="paragraph">
      <loext:graphic-properties draw:fill="none" draw:fill-color="#ffffff"/>
      <style:paragraph-properties style:writing-mode="lr-tb"/>
      <style:text-properties fo:font-weight="bold"/>
    </style:style>
    <style:style style:name="P20" style:family="paragraph">
      <style:paragraph-properties fo:margin-left="0cm" fo:margin-right="0cm" fo:margin-top="0cm" fo:margin-bottom="0cm" fo:line-height="1.417cm" fo:text-align="center" fo:text-indent="0cm" style:punctuation-wrap="hanging" style:writing-mode="lr-tb"/>
      <style:text-properties fo:font-size="20pt" style:font-size-asian="20pt" style:font-size-complex="20pt" fo:hyphenate="false"/>
    </style:style>
    <style:style style:name="P21" style:family="paragraph">
      <loext:graphic-properties draw:fill="none"/>
      <style:paragraph-properties fo:margin-left="0cm" fo:margin-right="0cm" fo:margin-top="0cm" fo:margin-bottom="0cm" fo:line-height="1.417cm" fo:text-align="center" fo:text-indent="0cm" style:punctuation-wrap="hanging" style:writing-mode="lr-tb" style:font-independent-line-spacing="true"/>
      <style:text-properties fo:font-size="20pt" style:font-size-asian="20pt" style:font-size-complex="20pt" fo:hyphenate="false"/>
    </style:style>
    <style:style style:name="P22" style:family="paragraph">
      <style:paragraph-properties fo:margin-left="0cm" fo:margin-right="0cm" fo:margin-top="0cm" fo:margin-bottom="0cm" fo:line-height="1.378cm" fo:text-align="center" fo:text-indent="0cm" style:punctuation-wrap="hanging" style:writing-mode="lr-tb"/>
      <style:text-properties fo:font-size="20pt" style:font-size-asian="20pt" style:font-size-complex="20pt" fo:hyphenate="false"/>
    </style:style>
    <style:style style:name="P23" style:family="paragraph">
      <loext:graphic-properties draw:fill="none"/>
      <style:paragraph-properties fo:margin-left="0cm" fo:margin-right="0cm" fo:margin-top="0cm" fo:margin-bottom="0cm" fo:line-height="1.378cm" fo:text-align="center" fo:text-indent="0cm" style:punctuation-wrap="hanging" style:writing-mode="lr-tb" style:font-independent-line-spacing="true"/>
      <style:text-properties fo:font-size="20pt" style:font-size-asian="20pt" style:font-size-complex="20pt" fo:hyphenate="false"/>
    </style:style>
    <style:style style:name="P24" style:family="paragraph">
      <loext:graphic-properties draw:fill="none" draw:fill-color="#ffffff"/>
      <style:paragraph-properties style:writing-mode="lr-tb"/>
      <style:text-properties style:font-name="Noto Sans CJK JP Black1" fo:font-size="22pt" fo:font-weight="normal"/>
    </style:style>
    <style:style style:name="P25" style:family="paragraph">
      <loext:graphic-properties draw:fill="none" draw:fill-color="#ffffff"/>
      <style:paragraph-properties style:writing-mode="lr-tb"/>
      <style:text-properties style:font-name="Noto Sans CJK JP Black1" fo:font-size="22pt" fo:font-weight="bold"/>
    </style:style>
    <style:style style:name="P26" style:family="paragraph">
      <style:paragraph-properties fo:margin-left="0cm" fo:margin-right="0cm" fo:margin-top="0.2cm" fo:margin-bottom="0cm" fo:line-height="100%" fo:text-align="center" fo:text-indent="0cm" style:punctuation-wrap="hanging" style:writing-mode="lr-tb"/>
      <style:text-properties fo:font-size="18pt" style:font-size-asian="18pt" style:font-size-complex="18pt" fo:hyphenate="false"/>
    </style:style>
    <style:style style:name="P27" style:family="paragraph">
      <loext:graphic-properties draw:fill="none"/>
      <style:paragraph-properties fo:margin-left="0cm" fo:margin-right="0cm" fo:margin-top="0.2cm" fo:margin-bottom="0cm" fo:line-height="100%" fo:text-align="center" fo:text-indent="0cm" style:punctuation-wrap="hanging" style:writing-mode="lr-tb" style:font-independent-line-spacing="true"/>
      <style:text-properties fo:font-size="18pt" style:font-size-asian="18pt" style:font-size-complex="18pt" fo:hyphenate="false"/>
    </style:style>
    <style:style style:name="P28" style:family="paragraph">
      <loext:graphic-properties draw:fill="none"/>
      <style:paragraph-properties fo:margin-left="0cm" fo:margin-right="0cm" fo:margin-top="0cm" fo:margin-bottom="0cm" fo:line-height="1.417cm" fo:text-align="center" fo:text-indent="0cm" style:punctuation-wrap="hanging" style:writing-mode="lr-tb" style:font-independent-line-spacing="true"/>
      <style:text-properties fo:font-size="18pt" fo:hyphenate="false"/>
    </style:style>
    <style:style style:name="P29" style:family="paragraph">
      <style:paragraph-properties fo:margin-top="0cm" fo:margin-bottom="0cm"/>
    </style:style>
    <style:style style:name="P30" style:family="paragraph">
      <loext:graphic-properties draw:fill="none" draw:fill-color="#ffffff"/>
      <style:paragraph-properties fo:margin-top="0cm" fo:margin-bottom="0cm"/>
    </style:style>
    <style:style style:name="P31" style:family="paragraph">
      <style:paragraph-properties fo:text-align="center"/>
    </style:style>
    <style:style style:name="P32" style:family="paragraph">
      <loext:graphic-properties draw:fill-color="#ffffff" draw:opacity="100%"/>
      <style:paragraph-properties fo:text-align="center"/>
    </style:style>
    <style:style style:name="P33" style:family="paragraph">
      <style:text-properties fo:font-size="12pt" style:font-size-asian="12pt" style:font-size-complex="12pt"/>
    </style:style>
    <style:style style:name="P34" style:family="paragraph">
      <loext:graphic-properties draw:fill="none" draw:fill-color="#4e102d"/>
      <style:text-properties fo:font-size="12pt" style:font-size-asian="12pt" style:font-size-complex="12pt"/>
    </style:style>
    <style:style style:name="P35" style:family="paragraph">
      <style:text-properties fo:font-weight="bold" style:font-weight-asian="bold" style:font-weight-complex="bold"/>
    </style:style>
    <style:style style:name="P36" style:family="paragraph">
      <loext:graphic-properties draw:fill="none" draw:fill-color="#666666"/>
      <style:text-properties fo:font-weight="bold" style:font-weight-asian="bold" style:font-weight-complex="bold"/>
    </style:style>
    <style:style style:name="P37" style:family="paragraph">
      <loext:graphic-properties draw:fill-color="#808080" draw:opacity="100%"/>
      <style:paragraph-properties fo:text-align="center"/>
    </style:style>
    <style:style style:name="P38" style:family="paragraph">
      <style:text-properties fo:color="#000000" loext:opacity="100%" fo:font-size="12pt" style:font-size-asian="12pt" style:font-size-complex="12pt"/>
    </style:style>
    <style:style style:name="P39" style:family="paragraph">
      <loext:graphic-properties draw:fill="none" draw:fill-color="#ffffff"/>
      <style:text-properties fo:color="#000000" loext:opacity="100%" fo:font-size="12pt" style:font-size-asian="12pt" style:font-size-complex="12pt"/>
    </style:style>
    <style:style style:name="P40" style:family="paragraph">
      <loext:graphic-properties draw:fill="none" draw:fill-color="#ffffff"/>
      <style:text-properties fo:font-weight="bold" style:font-weight-asian="bold" style:font-weight-complex="bold"/>
    </style:style>
    <style:style style:name="T1" style:family="text">
      <style:text-properties fo:font-size="20pt" style:font-size-asian="26pt" style:font-size-complex="26pt"/>
    </style:style>
    <style:style style:name="T2" style:family="text">
      <style:text-properties fo:color="#ff4000" loext:opacity="100%" fo:font-weight="bold" style:font-weight-asian="bold" style:font-weight-complex="bold"/>
    </style:style>
    <style:style style:name="T3" style:family="text">
      <style:text-properties style:font-name="Saab" style:font-name-asian="Saab"/>
    </style:style>
    <style:style style:name="T4" style:family="text">
      <style:text-properties fo:font-variant="normal" fo:text-transform="none" fo:color="#f7f2ec" loext:opacity="100%" style:text-line-through-style="none" style:text-line-through-type="none" style:text-position="0% 100%" style:font-name="Open Sans Bold" fo:font-size="39.5pt" fo:letter-spacing="normal" fo:language="en" fo:country="US" fo:font-style="normal" style:text-underline-style="none" fo:font-weight="bold" fo:background-color="transparent" style:font-name-asian="Open Sans Bold" style:font-size-asian="39.5pt" style:font-style-asian="normal" style:font-weight-asian="bold" style:font-name-complex="Open Sans Bold" style:font-size-complex="39.5pt" style:font-style-complex="normal" style:font-weight-complex="bold"/>
    </style:style>
    <style:style style:name="T5" style:family="text">
      <style:text-properties fo:font-size="20pt" style:font-size-asian="20pt" style:font-size-complex="20pt"/>
    </style:style>
    <style:style style:name="T6" style:family="text">
      <style:text-properties fo:font-size="20pt" style:text-underline-style="solid" style:text-underline-width="auto" style:text-underline-color="font-color" fo:font-weight="bold" style:font-size-asian="20pt" style:font-weight-asian="bold" style:font-size-complex="20pt" style:font-weight-complex="bold"/>
    </style:style>
    <style:style style:name="T7" style:family="text">
      <style:text-properties fo:font-size="20pt" fo:font-weight="bold" style:font-size-asian="20pt" style:font-weight-asian="bold" style:font-size-complex="20pt" style:font-weight-complex="bold"/>
    </style:style>
    <style:style style:name="T8" style:family="text">
      <style:text-properties fo:font-size="21pt" style:font-size-asian="21pt" style:font-size-complex="21pt"/>
    </style:style>
    <style:style style:name="T9" style:family="text">
      <style:text-properties fo:font-size="21pt" fo:font-weight="bold" style:font-size-asian="21pt" style:font-weight-asian="bold" style:font-size-complex="21pt" style:font-weight-complex="bold"/>
    </style:style>
    <style:style style:name="T10" style:family="text">
      <style:text-properties fo:font-variant="normal" fo:text-transform="none" fo:color="#000000" loext:opacity="100%" style:text-line-through-style="none" style:text-line-through-type="none" style:text-position="0% 100%" style:font-name="Open Sans Bold" fo:font-size="20pt" fo:letter-spacing="normal" fo:language="en" fo:country="US" fo:font-style="normal" style:text-underline-style="none" fo:font-weight="bold" fo:background-color="transparent" style:font-name-asian="Open Sans Bold" style:font-size-asian="20pt" style:font-style-asian="normal" style:font-weight-asian="bold" style:font-name-complex="Open Sans Bold" style:font-size-complex="20pt" style:font-style-complex="normal" style:font-weight-complex="bold"/>
    </style:style>
    <style:style style:name="T11" style:family="text">
      <style:text-properties style:font-name="Noto Sans CJK JP Black1" fo:font-size="22pt" fo:font-weight="normal"/>
    </style:style>
    <style:style style:name="T12" style:family="text">
      <style:text-properties style:font-name="Noto Sans CJK JP Black1" fo:font-size="22pt"/>
    </style:style>
    <style:style style:name="T13" style:family="text">
      <style:text-properties fo:font-variant="normal" fo:text-transform="none" fo:color="#000000" loext:opacity="100%" style:text-line-through-style="none" style:text-line-through-type="none" style:text-position="0% 100%" style:font-name="Open Sans Bold" fo:font-size="20pt" fo:letter-spacing="normal" fo:language="en" fo:country="US" fo:font-style="normal" style:text-underline-style="none" fo:font-weight="bold" fo:background-color="transparent" style:font-name-asian="Open Sans Bold" style:font-size-asian="23.7999992370605pt" style:font-style-asian="normal" style:font-weight-asian="bold" style:font-name-complex="Open Sans Bold" style:font-size-complex="23.7999992370605pt" style:font-style-complex="normal" style:font-weight-complex="bold"/>
    </style:style>
    <style:style style:name="T14" style:family="text">
      <style:text-properties fo:font-size="12pt" style:font-size-asian="12pt" style:font-size-complex="12pt"/>
    </style:style>
    <style:style style:name="T15" style:family="text">
      <style:text-properties fo:font-weight="bold" style:font-weight-asian="bold" style:font-weight-complex="bold"/>
    </style:style>
    <style:style style:name="T16" style:family="text">
      <style:text-properties fo:color="#000000" loext:opacity="100%" fo:font-size="12pt" style:font-size-asian="12pt" style:font-size-complex="12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fo:color="#f7f2ec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fo:color="#000000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기본값" presentation:presentation-page-layout-name="AL1T0">
        <draw:frame presentation:style-name="pr1" draw:text-style-name="P1" draw:layer="layout" svg:width="25.199cm" svg:height="2.629cm" svg:x="1.4cm" svg:y="0.628cm" presentation:class="title">
          <draw:text-box>
            <text:p>3조 미니 프로젝트</text:p>
          </draw:text-box>
        </draw:frame>
        <draw:frame presentation:style-name="pr2" draw:text-style-name="P2" draw:layer="layout" svg:width="21cm" svg:height="4.743cm" svg:x="3cm" svg:y="4.257cm" presentation:class="subtitle" presentation:user-transformed="true">
          <draw:text-box>
            <text:p>전면 객체 인식을 통한 알림 서비스</text:p>
          </draw:text-box>
        </draw:frame>
        <draw:line draw:style-name="gr1" draw:text-style-name="P3" draw:layer="layout" svg:x1="3.5cm" svg:y1="3cm" svg:x2="23.5cm" svg:y2="3cm">
          <text:p/>
        </draw:line>
        <draw:frame draw:style-name="gr2" draw:text-style-name="P4" draw:layer="layout" svg:width="12cm" svg:height="1.58cm" svg:x="14.7cm" svg:y="10.1cm">
          <draw:text-box>
            <text:p>
              <text:span text:style-name="T1">
                <text:s text:c="7"/>
              </text:span>
              <text:span text:style-name="T1">발표자 </text:span>
              <text:span text:style-name="T1">: </text:span>
              <text:span text:style-name="T1">문재웅</text:span>
              <text:span text:style-name="T1">,</text:span>
              <text:span text:style-name="T1">정수빈</text:span>
            </text:p>
          </draw:text-box>
        </draw:fram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presentation:notes draw:style-name="dp2">
          <draw:page-thumbnail draw:style-name="gr5" draw:layer="layout" svg:width="19.798cm" svg:height="11.136cm" svg:x="0.6cm" svg:y="2.257cm" draw:page-number="1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기본값" presentation:presentation-page-layout-name="AL2T1">
        <draw:frame presentation:style-name="pr4" draw:text-style-name="P1" draw:layer="layout" svg:width="8.1cm" svg:height="4.505cm" svg:x="1.4cm" svg:y="-0.31cm" presentation:class="title" presentation:user-transformed="true">
          <draw:text-box>
            <text:p>Contents</text:p>
          </draw:text-box>
        </draw:frame>
        <draw:frame presentation:style-name="pr5" draw:text-style-name="P1" draw:layer="layout" svg:width="25.199cm" svg:height="9.134cm" svg:x="2.301cm" svg:y="3.5cm" presentation:class="outline" presentation:user-transformed="true">
          <draw:text-box>
            <text:list text:style-name="L2">
              <text:list-header>
                <text:p>
                  <text:span text:style-name="T2">1</text:span>
                  <text:s text:c="2"/>
                  프로젝트 개요 및 소개
                </text:p>
                <text:p>
                  <text:span text:style-name="T2">2</text:span>
                  <text:s text:c="2"/>
                  문제 정의
                </text:p>
                <text:p>
                  <text:span text:style-name="T2">3</text:span>
                  <text:s text:c="2"/>
                  프로젝트 목표
                </text:p>
                <text:p>
                  <text:span text:style-name="T2">4</text:span>
                  <text:s text:c="2"/>
                  시스템 구성도
                </text:p>
                <text:p>
                  <text:span text:style-name="T2">5</text:span>
                  <text:s text:c="2"/>
                  개발 진행
                </text:p>
                <text:p>
                  <text:span text:style-name="T2">6</text:span>
                  <text:s text:c="2"/>
                  시연 및 결과
                </text:p>
                <text:p>
                  <text:span text:style-name="T2">7</text:span>
                  <text:s text:c="2"/>
                  고찰
                </text:p>
              </text:list-header>
            </text:list>
          </draw:text-box>
        </draw:fram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presentation:notes draw:style-name="dp2">
          <draw:page-thumbnail draw:style-name="gr5" draw:layer="layout" svg:width="19.798cm" svg:height="11.136cm" svg:x="0.6cm" svg:y="2.257cm" draw:page-number="2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 presentation:user-transformed="true">
          <draw:text-box>
            <text:p>프로젝트 개요</text:p>
          </draw:text-box>
        </draw:frame>
        <draw:frame presentation:style-name="pr5" draw:text-style-name="P7" draw:layer="layout" svg:width="25.199cm" svg:height="5.634cm" svg:x="1.5cm" svg:y="5.366cm" presentation:class="outline" presentation:user-transformed="true">
          <draw:text-box>
            <text:list text:style-name="L2">
              <text:list-item>
                <text:p>
                  <text:span text:style-name="T3">평범한 일상생활중의 하나인 편의점 이용 시 </text:span>
                  <text:span text:style-name="T3">시력이 안좋은 사람들이 느낄 수 있는 여러 </text:span>
                  <text:span text:style-name="T3">문제점들을 파악 </text:span>
                </text:p>
              </text:list-item>
              <text:list-item>
                <text:p>
                  <text:span text:style-name="T3">문제점을 발견해 해결책을 찾고 개선하여 더 </text:span>
                  <text:span text:style-name="T3">나은 일상생활에 기여하기 위한 프로젝트입니다</text:span>
                  <text:span text:style-name="T3">.</text:span>
                </text:p>
              </text:list-item>
            </text:list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g draw:name="Group 2">
          <draw:custom-shape draw:name="Freeform 1" draw:style-name="gr6" draw:text-style-name="P8" draw:layer="layout" svg:width="2.548cm" svg:height="2.576cm" svg:x="-0.048cm" svg:y="0.024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2" draw:style-name="gr7" draw:text-style-name="P9" draw:layer="layout" svg:width="2.548cm" svg:height="3cm" svg:x="-0.048cm" svg:y="-0.4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9" draw:style-name="gr8" draw:text-style-name="P11" draw:layer="layout" svg:width="2.169cm" svg:height="2.358cm" svg:x="0.141cm" svg:y="0.116cm">
          <text:p text:style-name="P10">
            <text:span text:style-name="T4">01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19.798cm" svg:height="11.136cm" svg:x="0.6cm" svg:y="2.257cm" draw:page-number="3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 presentation:user-transformed="true">
          <draw:text-box>
            <text:p>팀원 소개 및 역할</text:p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g draw:name="Group 8">
          <draw:custom-shape draw:name="Freeform 8" draw:style-name="gr6" draw:text-style-name="P8" draw:layer="layout" svg:width="2.548cm" svg:height="2.576cm" svg:x="-0.048cm" svg:y="0.024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19" draw:style-name="gr7" draw:text-style-name="P9" draw:layer="layout" svg:width="2.548cm" svg:height="3cm" svg:x="-0.048cm" svg:y="-0.4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20" draw:style-name="gr9" draw:text-style-name="P11" draw:layer="layout" svg:width="2.169cm" svg:height="2.358cm" svg:x="0.141cm" svg:y="0.116cm">
          <text:p text:style-name="P10">
            <text:span text:style-name="T4">01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style-name="gr10" draw:text-style-name="P12" draw:layer="layout" svg:width="4.5cm" svg:height="1.911cm" svg:x="2cm" svg:y="4cm">
          <text:p/>
          <draw:enhanced-geometry svg:viewBox="0 0 21600 21600" draw:type="rectangle" draw:enhanced-path="M 0 0 L 21600 0 21600 21600 0 21600 0 0 Z N"/>
        </draw:custom-shape>
        <draw:custom-shape draw:style-name="gr11" draw:text-style-name="P13" draw:layer="layout" svg:width="8cm" svg:height="8cm" svg:x="5.5cm" svg:y="5cm">
          <text:p/>
          <draw:enhanced-geometry svg:viewBox="0 0 21600 21600" draw:type="rectangle" draw:enhanced-path="M 0 0 L 21600 0 21600 21600 0 21600 0 0 Z N"/>
        </draw:custom-shape>
        <draw:frame draw:style-name="gr12" draw:text-style-name="P14" draw:layer="layout" svg:width="6cm" svg:height="5.765cm" svg:x="6cm" svg:y="5.5cm">
          <draw:text-box>
            <text:p>사람의 신체 요소를 파악하기 위해 pose-estimation 사용 </text:p>
            <text:p>전면 객체 탐지를 위해 yolov5를 사용 </text:p>
          </draw:text-box>
        </draw:frame>
        <draw:frame draw:style-name="gr13" draw:text-style-name="P15" draw:layer="layout" svg:width="6cm" svg:height="1.17cm" svg:x="2.5cm" svg:y="4.33cm">
          <draw:text-box>
            <text:p>정수빈</text:p>
          </draw:text-box>
        </draw:frame>
        <draw:custom-shape draw:style-name="gr10" draw:text-style-name="P12" draw:layer="layout" svg:width="4.5cm" svg:height="1.911cm" svg:x="15cm" svg:y="4cm">
          <text:p/>
          <draw:enhanced-geometry svg:viewBox="0 0 21600 21600" draw:type="rectangle" draw:enhanced-path="M 0 0 L 21600 0 21600 21600 0 21600 0 0 Z N"/>
        </draw:custom-shape>
        <draw:custom-shape draw:style-name="gr14" draw:text-style-name="P16" draw:layer="layout" svg:width="8cm" svg:height="8cm" svg:x="18.5cm" svg:y="5cm">
          <text:p/>
          <draw:enhanced-geometry svg:viewBox="0 0 21600 21600" draw:type="rectangle" draw:enhanced-path="M 0 0 L 21600 0 21600 21600 0 21600 0 0 Z N"/>
        </draw:custom-shape>
        <draw:frame draw:style-name="gr12" draw:text-style-name="P14" draw:layer="layout" svg:width="6cm" svg:height="5.765cm" svg:x="19cm" svg:y="5.5cm">
          <draw:text-box>
            <text:p>장애물 충돌 감지를 위해 openvino(monodepth-estimation)사용해 충돌 경고 구현 및 코드 통합 </text:p>
          </draw:text-box>
        </draw:frame>
        <draw:frame draw:style-name="gr15" draw:text-style-name="P14" draw:layer="layout" svg:width="6cm" svg:height="1.17cm" svg:x="15.5cm" svg:y="4.33cm">
          <draw:text-box>
            <text:p>문재웅</text:p>
          </draw:text-box>
        </draw:frame>
        <presentation:notes draw:style-name="dp1">
          <draw:page-thumbnail draw:style-name="gr5" draw:layer="layout" svg:width="19.798cm" svg:height="11.136cm" svg:x="0.6cm" svg:y="2.257cm" draw:page-number="4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>
          <draw:text-box>
            <text:p>문제 정의</text:p>
          </draw:text-box>
        </draw:frame>
        <draw:frame presentation:style-name="pr5" draw:text-style-name="P17" draw:layer="layout" svg:width="25.199cm" svg:height="9.134cm" svg:x="1.4cm" svg:y="3.685cm" presentation:class="outline" presentation:user-transformed="true">
          <draw:text-box>
            <text:list text:style-name="L2">
              <text:list-header>
                <text:p>
                  <text:span text:style-name="T5">1. </text:span>
                  <text:span text:style-name="T5">전면 및 측면 </text:span>
                  <text:span text:style-name="T6">장애물 발생 시 인지 하지 못해</text:span>
                  <text:span text:style-name="T5"> 부딫히는 경우가 자주 발생</text:span>
                </text:p>
                <text:p>
                  <text:span text:style-name="T5">
                    <text:s text:c="5"/>
                  </text:span>
                  <text:span text:style-name="T5">- </text:span>
                  <text:span text:style-name="T5">위험한 장애물과 부딫힐 시 </text:span>
                  <text:span text:style-name="T7">심각한 부상을 초래</text:span>
                </text:p>
                <text:p>
                  <text:span text:style-name="T5"/>
                </text:p>
                <text:p>
                  <text:span text:style-name="T5">2. </text:span>
                  <text:span text:style-name="T5">판매제품 파지 시 해당 제품이 어떤 종류의 </text:span>
                  <text:span text:style-name="T6">제품인지 인지하지 못하는</text:span>
                  <text:span text:style-name="T5"> </text:span>
                  <text:span text:style-name="T5">경우발생</text:span>
                </text:p>
                <text:p>
                  <text:span text:style-name="T5">
                    <text:s text:c="6"/>
                  </text:span>
                  <text:span text:style-name="T5">- </text:span>
                  <text:span text:style-name="T5">본인이 </text:span>
                  <text:span text:style-name="T6">원하는 상품을 구매하지 못함</text:span>
                </text:p>
              </text:list-header>
            </text:list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g draw:name="Group 1">
          <draw:custom-shape draw:name="Freeform 2" draw:style-name="gr6" draw:text-style-name="P8" draw:layer="layout" svg:width="2.548cm" svg:height="2.576cm" svg:x="-0.047cm" svg:y="0.025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3" draw:style-name="gr7" draw:text-style-name="P9" draw:layer="layout" svg:width="2.548cm" svg:height="3cm" svg:x="-0.047cm" svg:y="-0.399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5" draw:style-name="gr16" draw:text-style-name="P11" draw:layer="layout" svg:width="2.169cm" svg:height="2.358cm" svg:x="0.142cm" svg:y="0.117cm">
          <text:p text:style-name="P10">
            <text:span text:style-name="T4">02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19.798cm" svg:height="11.136cm" svg:x="0.6cm" svg:y="2.257cm" draw:page-number="5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>
          <draw:text-box>
            <text:p>프로젝트 목표</text:p>
          </draw:text-box>
        </draw:frame>
        <draw:frame draw:style-name="gr17" draw:text-style-name="P19" draw:layer="layout" svg:width="23cm" svg:height="12.757cm" svg:x="2.5cm" svg:y="3.257cm">
          <draw:text-box>
            <text:p text:style-name="P18">
              <text:span text:style-name="T8">1. </text:span>
              <text:span text:style-name="T9">기술적 목표</text:span>
            </text:p>
            <text:p text:style-name="P18">
              <text:span text:style-name="T8">
                <text:s text:c="4"/>
              </text:span>
              <text:span text:style-name="T8">- </text:span>
              <text:span text:style-name="T8">객체</text:span>
              <text:span text:style-name="T8">(</text:span>
              <text:span text:style-name="T8">제품</text:span>
              <text:span text:style-name="T8">)</text:span>
              <text:span text:style-name="T8">인식</text:span>
            </text:p>
            <text:p text:style-name="P18">
              <text:span text:style-name="T8">
                <text:s text:c="4"/>
              </text:span>
              <text:span text:style-name="T8">- </text:span>
              <text:span text:style-name="T8">전면 장애물의 위치 및 위험도 인식</text:span>
            </text:p>
            <text:p text:style-name="P18">
              <text:span text:style-name="T8">
                <text:s text:c="4"/>
              </text:span>
              <text:span text:style-name="T8">- </text:span>
              <text:span text:style-name="T8">사람의 신체 위치 인식</text:span>
            </text:p>
            <text:p text:style-name="P18">
              <text:span text:style-name="T8">2. </text:span>
              <text:span text:style-name="T9">사용자 목표</text:span>
            </text:p>
            <text:p text:style-name="P18">
              <text:span text:style-name="T8">
                <text:s text:c="4"/>
              </text:span>
              <text:span text:style-name="T8">-</text:span>
              <text:span text:style-name="T8">사용자의 일상생활에서 발생 할 수 있는 위험에 대한 불안감 감소</text:span>
            </text:p>
            <text:p text:style-name="P18">
              <text:span text:style-name="T8">
                <text:s text:c="4"/>
              </text:span>
              <text:span text:style-name="T8">-</text:span>
              <text:span text:style-name="T8">원치 않는 제품구매 확률을 줄이고 일상생활에 대한 만족감 상승</text:span>
            </text:p>
            <text:p text:style-name="P18">
              <text:span text:style-name="T8"/>
            </text:p>
            <text:p/>
            <text:p/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g draw:name="Group 3">
          <draw:custom-shape draw:name="Freeform 3" draw:style-name="gr6" draw:text-style-name="P8" draw:layer="layout" svg:width="2.548cm" svg:height="2.576cm" svg:x="-0.047cm" svg:y="0.025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6" draw:style-name="gr7" draw:text-style-name="P9" draw:layer="layout" svg:width="2.548cm" svg:height="3cm" svg:x="-0.047cm" svg:y="-0.399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7" draw:style-name="gr18" draw:text-style-name="P11" draw:layer="layout" svg:width="2.169cm" svg:height="2.358cm" svg:x="0.142cm" svg:y="0.117cm">
          <text:p text:style-name="P10">
            <text:span text:style-name="T4">03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19.798cm" svg:height="11.136cm" svg:x="0.6cm" svg:y="2.257cm" draw:page-number="6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 presentation:user-transformed="true">
          <draw:text-box>
            <text:p>시스템 구성도</text:p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name="TextBox 25" draw:style-name="gr19" draw:text-style-name="P21" draw:layer="layout" svg:width="21.069cm" svg:height="1.418cm" svg:x="1.431cm" svg:y="4.165cm">
          <text:p text:style-name="P20">
            <text:span text:style-name="T10">mono_depth(openvino)</text:span>
            <text:span text:style-name="T10">를 활용하여 잠재적 장애물 인식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TextBox 26" draw:style-name="gr20" draw:text-style-name="P23" draw:layer="layout" svg:width="23cm" svg:height="1.379cm" svg:x="1.4cm" svg:y="7.021cm">
          <text:p text:style-name="P22">
            <text:span text:style-name="T10">pos_estimation(openvino)</text:span>
            <text:span text:style-name="T10">을 활용하여 사람의 신체 위치 인식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1" draw:text-style-name="P24" draw:layer="layout" svg:width="1.5cm" svg:height="1.373cm" svg:x="1.5cm" svg:y="3.257cm">
          <draw:text-box>
            <text:p>
              <text:span text:style-name="T11">1.</text:span>
            </text:p>
          </draw:text-box>
        </draw:frame>
        <draw:frame draw:style-name="gr21" draw:text-style-name="P25" draw:layer="layout" svg:width="1.5cm" svg:height="1.373cm" svg:x="1.5cm" svg:y="6.13cm">
          <draw:text-box>
            <text:p>
              <text:span text:style-name="T12">2.</text:span>
            </text:p>
          </draw:text-box>
        </draw:frame>
        <draw:custom-shape draw:name="TextBox 1" draw:style-name="gr22" draw:text-style-name="P27" draw:layer="layout" svg:width="13.069cm" svg:height="1.007cm" svg:x="1.4cm" svg:y="10.3cm">
          <text:p text:style-name="P26">
            <text:span text:style-name="T13">yolov5</text:span>
            <text:span text:style-name="T13">를 활용 객체</text:span>
            <text:span text:style-name="T13">(</text:span>
            <text:span text:style-name="T13">제품</text:span>
            <text:span text:style-name="T13">)</text:span>
            <text:span text:style-name="T13">인식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1" draw:text-style-name="P25" draw:layer="layout" svg:width="1.5cm" svg:height="1.373cm" svg:x="1.5cm" svg:y="8.8cm">
          <draw:text-box>
            <text:p>
              <text:span text:style-name="T12">3.</text:span>
            </text:p>
          </draw:text-box>
        </draw:frame>
        <draw:g draw:name="Group 4">
          <draw:custom-shape draw:name="Freeform 4" draw:style-name="gr6" draw:text-style-name="P8" draw:layer="layout" svg:width="2.548cm" svg:height="2.576cm" svg:x="-0.047cm" svg:y="0.025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8" draw:style-name="gr7" draw:text-style-name="P9" draw:layer="layout" svg:width="2.548cm" svg:height="3cm" svg:x="-0.047cm" svg:y="-0.399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10" draw:style-name="gr23" draw:text-style-name="P11" draw:layer="layout" svg:width="2.169cm" svg:height="2.358cm" svg:x="0.142cm" svg:y="0.117cm">
          <text:p text:style-name="P10">
            <text:span text:style-name="T4">04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19.798cm" svg:height="11.136cm" svg:x="0.6cm" svg:y="2.257cm" draw:page-number="7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 presentation:user-transformed="true">
          <draw:text-box>
            <text:p>개발 진행</text:p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name="TextBox 4" draw:style-name="gr24" draw:text-style-name="P28" draw:layer="layout" svg:width="10.069cm" svg:height="1.418cm" svg:x="8.5cm" svg:y="6.75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g draw:name="Group 5">
          <draw:custom-shape draw:name="Freeform 5" draw:style-name="gr6" draw:text-style-name="P8" draw:layer="layout" svg:width="2.548cm" svg:height="2.576cm" svg:x="-0.047cm" svg:y="0.025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11" draw:style-name="gr7" draw:text-style-name="P9" draw:layer="layout" svg:width="2.548cm" svg:height="3cm" svg:x="-0.047cm" svg:y="-0.399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12" draw:style-name="gr25" draw:text-style-name="P11" draw:layer="layout" svg:width="2.169cm" svg:height="2.358cm" svg:x="0.142cm" svg:y="0.117cm">
          <text:p text:style-name="P10">
            <text:span text:style-name="T4">05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6" draw:text-style-name="P30" draw:layer="layout" svg:width="20cm" svg:height="7.603cm" svg:x="4.5cm" svg:y="4.897cm">
          <draw:text-box>
            <text:p text:style-name="P29">1. 협업을 통해 기능을 나눠 각각 동작하는 프로그램을 만들고 통합</text:p>
            <text:p text:style-name="P29"/>
            <text:p text:style-name="P29">2. 웹캠 리소스에 의한 프로그램 실행 불가 문제 발생</text:p>
            <text:p text:style-name="P29"/>
            <text:p text:style-name="P29">3. 리소스 객체를 만든 후 만들어진 객체를 통해 작업하는 방향으로 해결 </text:p>
          </draw:text-box>
        </draw:frame>
        <presentation:notes draw:style-name="dp2">
          <draw:page-thumbnail draw:style-name="gr5" draw:layer="layout" svg:width="19.798cm" svg:height="11.136cm" svg:x="0.6cm" svg:y="2.257cm" draw:page-number="8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 presentation:user-transformed="true">
          <draw:text-box>
            <text:p>시연 및 결과</text:p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name="TextBox 13" draw:style-name="gr27" draw:text-style-name="P28" draw:layer="layout" svg:width="10.069cm" svg:height="1.418cm" svg:x="8.5cm" svg:y="6.75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g draw:name="Group 6">
          <draw:custom-shape draw:name="Freeform 6" draw:style-name="gr6" draw:text-style-name="P8" draw:layer="layout" svg:width="2.548cm" svg:height="2.576cm" svg:x="-0.047cm" svg:y="0.025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14" draw:style-name="gr7" draw:text-style-name="P9" draw:layer="layout" svg:width="2.548cm" svg:height="3cm" svg:x="-0.047cm" svg:y="-0.399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15" draw:style-name="gr28" draw:text-style-name="P11" draw:layer="layout" svg:width="2.169cm" svg:height="2.358cm" svg:x="0.142cm" svg:y="0.117cm">
          <text:p text:style-name="P10">
            <text:span text:style-name="T4">06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29" draw:text-style-name="P31" draw:layer="layout" svg:width="18.5cm" svg:height="8.496cm" draw:transform="skewX (-0.000872664625997165) rotate (-0.000872664625997355) translate (4.5cm 4cm)">
          <draw:image xlink:href="Pictures/10000001000004FE0000024BDFB33427E6E95F9C.png" xlink:type="simple" xlink:show="embed" xlink:actuate="onLoad" draw:mime-type="image/png">
            <text:p/>
          </draw:image>
        </draw:frame>
        <presentation:notes draw:style-name="dp1">
          <draw:page-thumbnail draw:style-name="gr5" draw:layer="layout" svg:width="19.798cm" svg:height="11.136cm" svg:x="0.6cm" svg:y="2.257cm" draw:page-number="9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기본값" presentation:presentation-page-layout-name="AL2T1">
        <draw:frame presentation:style-name="pr1" draw:text-style-name="P1" draw:layer="layout" svg:width="25.199cm" svg:height="2.629cm" svg:x="1.4cm" svg:y="0.628cm" presentation:class="title" presentation:user-transformed="true">
          <draw:text-box>
            <text:p>고찰</text:p>
          </draw:text-box>
        </draw:frame>
        <draw:custom-shape draw:style-name="gr4" draw:text-style-name="P6" draw:layer="layout" svg:width="3cm" svg:height="2.75cm" svg:x="25cm" svg:y="0cm">
          <text:p/>
          <draw:enhanced-geometry svg:viewBox="0 0 21600 21600" draw:type="rectangle" draw:enhanced-path="M 0 0 L 21600 0 21600 21600 0 21600 0 0 Z N"/>
        </draw:custom-shape>
        <draw:custom-shape draw:style-name="gr3" draw:text-style-name="P5" draw:layer="layout" svg:width="3cm" svg:height="2.75cm" svg:x="0cm" svg:y="13cm">
          <text:p/>
          <draw:enhanced-geometry svg:viewBox="0 0 21600 21600" draw:type="rectangle" draw:enhanced-path="M 0 0 L 21600 0 21600 21600 0 21600 0 0 Z N"/>
        </draw:custom-shape>
        <draw:custom-shape draw:name="TextBox 16" draw:style-name="gr30" draw:text-style-name="P28" draw:layer="layout" svg:width="10.069cm" svg:height="1.418cm" svg:x="8.5cm" svg:y="6.75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g draw:name="Group 7">
          <draw:custom-shape draw:name="Freeform 7" draw:style-name="gr6" draw:text-style-name="P8" draw:layer="layout" svg:width="2.548cm" svg:height="2.576cm" svg:x="-0.047cm" svg:y="0.025cm">
            <text:p/>
            <draw:enhanced-geometry draw:mirror-horizontal="false" draw:mirror-vertical="false" svg:viewBox="0 0 0 0" drawooo:sub-view-size="649019 695814" draw:text-areas="0 0 ?f0 ?f1" draw:type="ooxml-non-primitive" draw:enhanced-path="M 0 0 L 649019 0 649019 695814 0 695814 Z N">
              <draw:equation draw:name="f0" draw:formula="logwidth"/>
              <draw:equation draw:name="f1" draw:formula="logheight"/>
            </draw:enhanced-geometry>
          </draw:custom-shape>
          <draw:custom-shape draw:name="TextBox 17" draw:style-name="gr7" draw:text-style-name="P9" draw:layer="layout" svg:width="2.548cm" svg:height="3cm" svg:x="-0.047cm" svg:y="-0.399cm">
            <text:p/>
            <draw:enhanced-geometry draw:mirror-horizontal="false" draw:mirror-vertical="false" svg:viewBox="0 0 0 0" draw:text-areas="0 0 ?f3 ?f2" draw:type="ooxml-rect" draw:enhanced-path="M 0 0 L ?f3 0 ?f3 ?f2 0 ?f2 Z N">
              <draw:equation draw:name="f0" draw:formula="logwidth/2"/>
              <draw:equation draw:name="f1" draw:formula="logheight/2"/>
              <draw:equation draw:name="f2" draw:formula="logheight"/>
              <draw:equation draw:name="f3" draw:formula="logwidth"/>
            </draw:enhanced-geometry>
          </draw:custom-shape>
        </draw:g>
        <draw:custom-shape draw:name="TextBox 18" draw:style-name="gr31" draw:text-style-name="P11" draw:layer="layout" svg:width="2.169cm" svg:height="2.358cm" svg:x="0.142cm" svg:y="0.117cm">
          <text:p text:style-name="P10">
            <text:span text:style-name="T4">07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style-name="gr32" draw:text-style-name="P12" draw:layer="layout" svg:width="4.5cm" svg:height="1.911cm" svg:x="2cm" svg:y="3.999cm">
          <text:p/>
          <draw:enhanced-geometry svg:viewBox="0 0 21600 21600" draw:type="rectangle" draw:enhanced-path="M 0 0 L 21600 0 21600 21600 0 21600 0 0 Z N"/>
        </draw:custom-shape>
        <draw:custom-shape draw:style-name="gr33" draw:text-style-name="P32" draw:layer="layout" svg:width="8cm" svg:height="8cm" svg:x="5.5cm" svg:y="4.999cm">
          <text:p/>
          <draw:enhanced-geometry svg:viewBox="0 0 21600 21600" draw:type="rectangle" draw:enhanced-path="M 0 0 L 21600 0 21600 21600 0 21600 0 0 Z N"/>
        </draw:custom-shape>
        <draw:frame draw:style-name="gr34" draw:text-style-name="P34" draw:layer="layout" svg:width="8cm" svg:height="7.999cm" svg:x="5.5cm" svg:y="5cm">
          <draw:text-box>
            <text:p text:style-name="P33">
              <text:span text:style-name="T14">-3</text:span>
              <text:span text:style-name="T14">인칭 카메라로 구현은 되었으나 </text:span>
              <text:span text:style-name="T14">1</text:span>
              <text:span text:style-name="T14">인칭 시점에서 </text:span>
              <text:span text:style-name="T14">제대로 구현되지 않는부분을 개선하여 성능 향상 목표</text:span>
            </text:p>
            <text:p text:style-name="P33">
              <text:span text:style-name="T14"/>
            </text:p>
            <text:p text:style-name="P33">
              <text:span text:style-name="T14">- </text:span>
              <text:span text:style-name="T14">시작부터 기능을 나눠 협업으로 개발을 하여 개발 </text:span>
              <text:span text:style-name="T14">진행속도가 이전보다 현저히 빨라짐</text:span>
            </text:p>
            <text:p text:style-name="P33">
              <text:span text:style-name="T14"/>
            </text:p>
            <text:p text:style-name="P33">
              <text:span text:style-name="T14">- </text:span>
              <text:span text:style-name="T14">각자 개발코드와 통합하는 과정에서 웹캠 리소스가 </text:span>
              <text:span text:style-name="T14">맞지않아 어려움을 느꼇음</text:span>
              <text:span text:style-name="T14">. </text:span>
              <text:span text:style-name="T14">추후 협업시 이부분을 </text:span>
              <text:span text:style-name="T14">고려하여 의견을 조율 후 진행 할 것 </text:span>
            </text:p>
          </draw:text-box>
        </draw:frame>
        <draw:frame draw:style-name="gr13" draw:text-style-name="P36" draw:layer="layout" svg:width="6cm" svg:height="1.17cm" svg:x="2.5cm" svg:y="4.329cm">
          <draw:text-box>
            <text:p text:style-name="P35">
              <text:span text:style-name="T15">정수빈</text:span>
            </text:p>
          </draw:text-box>
        </draw:frame>
        <draw:custom-shape draw:style-name="gr35" draw:text-style-name="P37" draw:layer="layout" svg:width="4.5cm" svg:height="1.911cm" svg:x="15cm" svg:y="3.999cm">
          <text:p/>
          <draw:enhanced-geometry svg:viewBox="0 0 21600 21600" draw:type="rectangle" draw:enhanced-path="M 0 0 L 21600 0 21600 21600 0 21600 0 0 Z N"/>
        </draw:custom-shape>
        <draw:custom-shape draw:style-name="gr33" draw:text-style-name="P32" draw:layer="layout" svg:width="8cm" svg:height="8cm" svg:x="18.5cm" svg:y="4.999cm">
          <text:p/>
          <draw:enhanced-geometry svg:viewBox="0 0 21600 21600" draw:type="rectangle" draw:enhanced-path="M 0 0 L 21600 0 21600 21600 0 21600 0 0 Z N"/>
        </draw:custom-shape>
        <draw:frame draw:style-name="gr36" draw:text-style-name="P39" draw:layer="layout" svg:width="8cm" svg:height="8cm" svg:x="18.5cm" svg:y="5cm">
          <draw:text-box>
            <text:p text:style-name="P38">
              <text:span text:style-name="T16">- </text:span>
              <text:span text:style-name="T16">구현할 기능을 나누고 합치는 경험을 할 수 있어서 좋았다</text:span>
              <text:span text:style-name="T16">.</text:span>
            </text:p>
            <text:p text:style-name="P38">
              <text:span text:style-name="T16"/>
            </text:p>
            <text:p text:style-name="P38">
              <text:span text:style-name="T16">- </text:span>
              <text:span text:style-name="T16">조별 프로젝트를 위한 기능 구현을 미니프로젝트로 가능 성을 봤다</text:span>
              <text:span text:style-name="T16">.</text:span>
            </text:p>
            <text:p text:style-name="P38">
              <text:span text:style-name="T16"/>
            </text:p>
            <text:p text:style-name="P38">
              <text:span text:style-name="T16">- </text:span>
              <text:span text:style-name="T16">쓰레딩을 통해 기능을 동시 실행하다보니 각각 실행할 때 보다 퍼포먼스가 하락했는데 퍼포먼스 상승시킬 수 있는 방안을 연구하고싶다</text:span>
            </text:p>
          </draw:text-box>
        </draw:frame>
        <draw:frame draw:style-name="gr15" draw:text-style-name="P40" draw:layer="layout" svg:width="6cm" svg:height="1.17cm" svg:x="15.5cm" svg:y="4.329cm">
          <draw:text-box>
            <text:p text:style-name="P35">
              <text:span text:style-name="T15">문재웅</text:span>
            </text:p>
          </draw:text-box>
        </draw:frame>
        <presentation:notes draw:style-name="dp1">
          <draw:page-thumbnail draw:style-name="gr5" draw:layer="layout" svg:width="19.798cm" svg:height="11.136cm" svg:x="0.6cm" svg:y="2.257cm" draw:page-number="10" presentation:class="page"/>
          <draw:frame presentation:style-name="pr3" draw:text-style-name="P2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presentation="urn:oasis:names:tc:opendocument:xmlns:presentation:1.0" xmlns:officeooo="http://openoffice.org/2009/office" xmlns:grddl="http://www.w3.org/2003/g/data-view#" xmlns:anim="urn:oasis:names:tc:opendocument:xmlns:animation:1.0" xmlns:meta="urn:oasis:names:tc:opendocument:xmlns:meta:1.0" xmlns:smil="urn:oasis:names:tc:opendocument:xmlns:smil-compatible:1.0" xmlns:dc="http://purl.org/dc/elements/1.1/" xmlns:xlink="http://www.w3.org/1999/xlink" xmlns:ooo="http://openoffice.org/2004/office" xmlns:office="urn:oasis:names:tc:opendocument:xmlns:office:1.0" office:version="1.3">
  <office:meta>
    <meta:creation-date>2024-12-04T09:20:03.176574053</meta:creation-date>
    <dc:date>2024-12-04T12:40:55.743399019</dc:date>
    <meta:editing-duration>PT39M41S</meta:editing-duration>
    <meta:editing-cycles>11</meta:editing-cycles>
    <meta:generator>LibreOffice/7.3.7.2$Linux_X86_64 LibreOffice_project/30$Build-2</meta:generator>
    <meta:document-statistic meta:object-count="137"/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3">
  <office:settings>
    <config:config-item-set config:name="ooo:view-settings">
      <config:config-item config:name="VisibleAreaTop" config:type="int">-10989</config:config-item>
      <config:config-item config:name="VisibleAreaLeft" config:type="int">-425</config:config-item>
      <config:config-item config:name="VisibleAreaWidth" config:type="int">29027</config:config-item>
      <config:config-item config:name="VisibleAreaHeight" config:type="int">37718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9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-10989</config:config-item>
          <config:config-item config:name="VisibleAreaLeft" config:type="int">-425</config:config-item>
          <config:config-item config:name="VisibleAreaWidth" config:type="int">29028</config:config-item>
          <config:config-item config:name="VisibleAreaHeight" config:type="int">37719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500</config:config-item>
          <config:config-item config:name="GridFineHeight" config:type="int">500</config:config-item>
          <config:config-item config:name="GridSnapWidthXNumerator" config:type="int">2000</config:config-item>
          <config:config-item config:name="GridSnapWidthXDenominator" config:type="int">4</config:config-item>
          <config:config-item config:name="GridSnapWidthYNumerator" config:type="int">2000</config:config-item>
          <config:config-item config:name="GridSnapWidthYDenominator" config:type="int">4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ko</config:config-item>
          <config:config-item config:name="Country" config:type="string">KR</config:config-item>
          <config:config-item config:name="Variant" config:type="string"/>
          <config:config-item config:name="BeginLine" config:type="string">!%),.:;?]}¢￠'"′″℃&gt;〉＞》」』】〕！％），．：；？］｝｡｣､･ ﾞﾟ、。’”°</config:config-item>
          <config:config-item config:name="EndLine" config:type="string">$(¥£[\{￡￥'"&lt;＜《「『【〔＄（［｛₩￦｢‘“〈</config:config-item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Generic Printer</config:config-item>
      <config:config-item config:name="PrinterPaperFromSetup" config:type="boolean">false</config:config-item>
      <config:config-item config:name="PrinterSetup" config:type="base64Binary">oAH+/0dlbmVyaWMgUHJpbnRlcgAAAAAAAAAAAAAAAAAAAAAAAAAAAAAAAAAAAAAAAAAAAAAAAAAAAAAAAAAAAAAAAAAAAAAAAAAAAAAAAAAAAAAAAAAAAAAAAAAAAAAAAAAAAAAAAAAAAAAAAAAAAAAAAAAAAAAAAAAAAAAAAAAAAAAAU0dFTlBSVAAAAAAAAAAAAAAAAAAAAAAAAAAAAAAAAAAWAAMAwQAAAAAAAAAEAAhSAAAEdAAASm9iRGF0YSAxCnByaW50ZXI9R2VuZXJpYyBQcmludGVyCm9yaWVudGF0aW9uPVBvcnRyYWl0CmNvcGllcz0xCmNvbGxhdGU9ZmFsc2UKbWFyZ2luYWRqdXN0bWVudD0wLDAsMCwwCmNvbG9yZGVwdGg9MjQKcHNsZXZlbD0wCnBkZmRldmljZT0xCmNvbG9yZGV2aWNlPTAKUFBEQ29udGV4dERhdGEKRHVwbGV4Ok5vbmUAUGFnZVNpemU6QTQAABIAQ09NUEFUX0RVUExFWF9NT0RFDwBEdXBsZXhNb2RlOjpPZmY=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rpt="http://openoffice.org/2005/report" xmlns:dc="http://purl.org/dc/elements/1.1/" xmlns:chart="urn:oasis:names:tc:opendocument:xmlns:chart:1.0" xmlns:svg="urn:oasis:names:tc:opendocument:xmlns:svg-compatible:1.0" xmlns:draw="urn:oasis:names:tc:opendocument:xmlns:drawing:1.0" xmlns:text="urn:oasis:names:tc:opendocument:xmlns:text:1.0" xmlns:oooc="http://openoffice.org/2004/calc" xmlns:style="urn:oasis:names:tc:opendocument:xmlns:style:1.0" xmlns:ooow="http://openoffice.org/2004/writer" xmlns:meta="urn:oasis:names:tc:opendocument:xmlns:meta:1.0" xmlns:xlink="http://www.w3.org/1999/xlink" xmlns:fo="urn:oasis:names:tc:opendocument:xmlns:xsl-fo-compatible:1.0" xmlns:ooo="http://openoffice.org/2004/office" xmlns:office="urn:oasis:names:tc:opendocument:xmlns:office:1.0" xmlns:dr3d="urn:oasis:names:tc:opendocument:xmlns:dr3d:1.0" xmlns:table="urn:oasis:names:tc:opendocument:xmlns:table:1.0" xmlns:number="urn:oasis:names:tc:opendocument:xmlns:datastyle:1.0" xmlns:of="urn:oasis:names:tc:opendocument:xmlns:of:1.2" xmlns:calcext="urn:org:documentfoundation:names:experimental:calc:xmlns:calcext:1.0" xmlns:tableooo="http://openoffice.org/2009/table" xmlns:drawooo="http://openoffice.org/2010/draw" xmlns:grddl="http://www.w3.org/2003/g/data-view#" xmlns:loext="urn:org:documentfoundation:names:experimental:office:xmlns:loext:1.0" xmlns:dom="http://www.w3.org/2001/xml-events" xmlns:field="urn:openoffice:names:experimental:ooo-ms-interop:xmlns:field:1.0" xmlns:math="http://www.w3.org/1998/Math/MathML" xmlns:form="urn:oasis:names:tc:opendocument:xmlns:form:1.0" xmlns:script="urn:oasis:names:tc:opendocument:xmlns:script:1.0" xmlns:xhtml="http://www.w3.org/1999/xhtml" office:version="1.3">
  <office:font-face-decls>
    <style:font-face style:name="Liberation Sans" svg:font-family="'Liberation Sans'" style:font-family-generic="roman" style:font-pitch="variable"/>
    <style:font-face style:name="Lohit Devanagari" svg:font-family="'Lohit Devanagari'" style:font-family-generic="system" style:font-pitch="variable"/>
    <style:font-face style:name="Lohit Devanagari1" svg:font-family="'Lohit Devanagari'" style:font-pitch="variable"/>
    <style:font-face style:name="Noto Sans" svg:font-family="'Noto Sans'" style:font-family-generic="roman" style:font-pitch="variable"/>
    <style:font-face style:name="Noto Sans CJK JP" svg:font-family="'Noto Sans CJK JP'" style:font-family-generic="system" style:font-pitch="variable"/>
    <style:font-face style:name="Noto Sans CJK JP Black" svg:font-family="'Noto Sans CJK JP Black'" style:font-family-generic="swiss" style:font-pitch="variable"/>
    <style:font-face style:name="Noto Sans CJK JP Black1" svg:font-family="'Noto Sans CJK JP Black'" style:font-adornments="Black" style:font-family-generic="swiss" style:font-pitch="variable"/>
    <style:font-face style:name="Noto Sans CJK KR" svg:font-family="'Noto Sans CJK KR'" style:font-family-generic="roman" style:font-pitch="variable"/>
    <style:font-face style:name="Noto Sans CJK KR1" svg:font-family="'Noto Sans CJK KR'" style:font-family-generic="swiss" style:font-pitch="variable"/>
    <style:font-face style:name="Noto Sans CJK KR2" svg:font-family="'Noto Sans CJK KR'" style:font-family-generic="system" style:font-pitch="variable"/>
    <style:font-face style:name="Noto Sans CJK KR3" svg:font-family="'Noto Sans CJK KR'" style:font-pitch="variable"/>
    <style:font-face style:name="Noto Serif CJK KR" svg:font-family="'Noto Serif CJK KR'" style:font-family-generic="roman" style:font-pitch="variable"/>
    <style:font-face style:name="Noto Serif CJK KR1" svg:font-family="'Noto Serif CJK KR'" style:font-family-generic="system" style:font-pitch="variable"/>
    <style:font-face style:name="Open Sans Bold" svg:font-family="'Open Sans Bold'"/>
    <style:font-face style:name="Open Sans Bold1" svg:font-family="'Open Sans Bold'" style:font-pitch="variable"/>
    <style:font-face style:name="Saab" svg:font-family="Saab" style:font-pitch="variable"/>
  </office:font-face-decls>
  <office:styles>
    <draw:gradient draw:name="Shapes" draw:style="rectangular" draw:cx="50%" draw:cy="50%" draw:start-color="#cccccc" draw:end-color="#ffffff" draw:start-intensity="100%" draw:end-intensity="100%" draw:angle="0deg" draw:border="0%"/>
    <draw:gradient draw:name="노란색으로_20_채움" draw:display-name="노란색으로 채움" draw:style="linear" draw:start-color="#ffde59" draw:end-color="#b47804" draw:start-intensity="100%" draw:end-intensity="100%" draw:angle="30deg" draw:border="0%"/>
    <draw:gradient draw:name="녹색으로_20_채움" draw:display-name="녹색으로 채움" draw:style="linear" draw:start-color="#77bc65" draw:end-color="#127622" draw:start-intensity="100%" draw:end-intensity="100%" draw:angle="30deg" draw:border="0%"/>
    <draw:gradient draw:name="빨간색으로_20_채움" draw:display-name="빨간색으로 채움" draw:style="linear" draw:start-color="#ff6d6d" draw:end-color="#c9211e" draw:start-intensity="100%" draw:end-intensity="100%" draw:angle="30deg" draw:border="0%"/>
    <draw:gradient draw:name="채움" draw:style="linear" draw:start-color="#ffffff" draw:end-color="#cccccc" draw:start-intensity="100%" draw:end-intensity="100%" draw:angle="30deg" draw:border="0%"/>
    <draw:gradient draw:name="파란색으로_20_채움" draw:display-name="파란색으로 채움" draw:style="linear" draw:start-color="#729fcf" draw:end-color="#355269" draw:start-intensity="100%" draw:end-intensity="100%" draw:angle="30deg" draw:border="0%"/>
    <draw:opacity draw:name="Transparency_20_1" draw:display-name="Transparency 1" draw:style="radial" draw:cx="50%" draw:cy="50%" draw:start="100%" draw:end="0%" draw:border="0%"/>
    <draw:opacity draw:name="Transparency_20_2" draw:display-name="Transparency 2" draw:style="ellipsoid" draw:cx="50%" draw:cy="50%" draw:start="100%" draw:end="0%" draw:angle="0deg" draw:border="0%"/>
    <draw:opacity draw:name="Transparency_20_3" draw:display-name="Transparency 3" draw:style="rectangular" draw:cx="50%" draw:cy="50%" draw:start="100%" draw:end="0%" draw:angle="0deg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none" style:punctuation-wrap="simple" style:line-break="strict" style:writing-mode="lr-tb" style:font-independent-line-spacing="false">
        <style:tab-stops/>
      </style:paragraph-properties>
      <style:text-properties style:use-window-font-color="true" loext:opacity="0%" style:font-name="Noto Serif CJK KR" fo:font-size="24pt" fo:language="en" fo:country="US" style:font-name-asian="Noto Serif CJK KR1" style:font-size-asian="24pt" style:language-asian="ko" style:country-asian="KR" style:font-name-complex="Noto Sans CJK JP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fo:wrap-option="wrap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loext:opacity="0%" style:text-outline="false" style:text-line-through-style="none" style:text-line-through-type="none" style:font-name="Noto Sans CJK KR" fo:font-family="'Noto Sans CJK KR'" style:font-family-generic="roman" style:font-pitch="variable" fo:font-size="18pt" fo:font-style="normal" fo:text-shadow="none" style:text-underline-style="none" fo:font-weight="normal" style:letter-kerning="true" style:font-name-asian="Noto Sans CJK KR2" style:font-family-asian="'Noto Sans CJK K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draw:fill="none"/>
    </style:style>
    <style:style style:name="색과_20_선이_20_없는_20_개체" style:display-name="색과 선이 없는 개체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1.9000015258789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채움"/>
    </style:style>
    <style:style style:name="Filled_20_Blue" style:display-name="Filled Blue" style:family="graphic" style:parent-style-name="Filled">
      <style:graphic-properties draw:fill-gradient-name="파란색으로_20_채움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녹색으로_20_채움"/>
      <style:text-properties fo:color="#ffffff" loext:opacity="100%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빨간색으로_20_채움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노란색으로_20_채움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기본값-background" style:family="presentation">
      <style:graphic-properties draw:stroke="none" draw:fill="none"/>
      <style:text-properties style:letter-kerning="true"/>
    </style:style>
    <style:style style:name="기본값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기본값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Noto Sans CJK KR" fo:font-family="'Noto Sans CJK KR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KR2" style:font-family-asian="'Noto Sans CJK KR'" style:font-family-generic-asian="system" style:font-pitch-asian="variable" style:font-size-asian="20pt" style:font-style-asian="normal" style:font-weight-asian="normal" style:font-name-complex="Lohit Devanagari" style:font-family-complex="'Lohit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기본값-outline1" style:family="presentation">
      <style:graphic-properties draw:stroke="none" draw:fill="none" draw:auto-grow-height="false" draw:fit-to-size="false" style:shrink-to-fit="true">
        <text:list-style style:name="기본값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Noto Sans CJK KR" fo:font-family="'Noto Sans CJK KR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KR2" style:font-family-asian="'Noto Sans CJK KR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기본값-outline2" style:family="presentation" style:parent-style-name="기본값-outline1">
      <style:paragraph-properties fo:margin-top="0.4cm" fo:margin-bottom="0cm"/>
      <style:text-properties fo:font-size="28pt" style:font-size-asian="28pt" style:font-size-complex="28pt"/>
    </style:style>
    <style:style style:name="기본값-outline3" style:family="presentation" style:parent-style-name="기본값-outline2">
      <style:paragraph-properties fo:margin-top="0.3cm" fo:margin-bottom="0cm"/>
      <style:text-properties fo:font-size="24pt" style:font-size-asian="24pt" style:font-size-complex="24pt"/>
    </style:style>
    <style:style style:name="기본값-outline4" style:family="presentation" style:parent-style-name="기본값-outline3">
      <style:paragraph-properties fo:margin-top="0.2cm" fo:margin-bottom="0cm"/>
      <style:text-properties fo:font-size="20pt" style:font-size-asian="20pt" style:font-size-complex="20pt"/>
    </style:style>
    <style:style style:name="기본값-outline5" style:family="presentation" style:parent-style-name="기본값-outline4">
      <style:paragraph-properties fo:margin-top="0.1cm" fo:margin-bottom="0cm"/>
      <style:text-properties fo:font-size="20pt" style:font-size-asian="20pt" style:font-size-complex="20pt"/>
    </style:style>
    <style:style style:name="기본값-outline6" style:family="presentation" style:parent-style-name="기본값-outline5">
      <style:paragraph-properties fo:margin-top="0.1cm" fo:margin-bottom="0cm"/>
      <style:text-properties fo:font-size="20pt" style:font-size-asian="20pt" style:font-size-complex="20pt"/>
    </style:style>
    <style:style style:name="기본값-outline7" style:family="presentation" style:parent-style-name="기본값-outline6">
      <style:paragraph-properties fo:margin-top="0.1cm" fo:margin-bottom="0cm"/>
      <style:text-properties fo:font-size="20pt" style:font-size-asian="20pt" style:font-size-complex="20pt"/>
    </style:style>
    <style:style style:name="기본값-outline8" style:family="presentation" style:parent-style-name="기본값-outline7">
      <style:paragraph-properties fo:margin-top="0.1cm" fo:margin-bottom="0cm"/>
      <style:text-properties fo:font-size="20pt" style:font-size-asian="20pt" style:font-size-complex="20pt"/>
    </style:style>
    <style:style style:name="기본값-outline9" style:family="presentation" style:parent-style-name="기본값-outline8">
      <style:paragraph-properties fo:margin-top="0.1cm" fo:margin-bottom="0cm"/>
      <style:text-properties fo:font-size="20pt" style:font-size-asian="20pt" style:font-size-complex="20pt"/>
    </style:style>
    <style:style style:name="기본값-subtitle" style:family="presentation">
      <style:graphic-properties draw:stroke="none" draw:fill="none" draw:textarea-vertical-align="middle">
        <text:list-style style:name="기본값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Noto Sans CJK KR" fo:font-family="'Noto Sans CJK KR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KR2" style:font-family-asian="'Noto Sans CJK KR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기본값-title" style:family="presentation">
      <style:graphic-properties draw:stroke="none" draw:fill="none" draw:textarea-vertical-align="middle">
        <text:list-style style:name="기본값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Noto Sans CJK KR" fo:font-family="'Noto Sans CJK KR'" style:font-family-generic="roman" style:font-pitch="variable" fo:font-size="44pt" fo:font-style="normal" fo:text-shadow="none" style:text-underline-style="none" fo:font-weight="normal" style:letter-kerning="true" fo:background-color="transparent" style:font-name-asian="Noto Sans CJK KR2" style:font-family-asian="'Noto Sans CJK KR'" style:font-family-generic-asian="system" style:font-pitch-asian="variable" style:font-size-asian="44pt" style:font-style-asian="normal" style:font-weight-asian="normal" style:font-name-complex="Lohit Devanagari" style:font-family-complex="'Lohit Devanagari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1cm"/>
      <presentation:placeholder presentation:object="handout" svg:x="15.414cm" svg:y="1.743cm" svg:width="10.556cm" svg:height="-0.231cm"/>
      <presentation:placeholder presentation:object="handout" svg:x="2.058cm" svg:y="3.612cm" svg:width="10.556cm" svg:height="-0.231cm"/>
      <presentation:placeholder presentation:object="handout" svg:x="15.414cm" svg:y="3.612cm" svg:width="10.556cm" svg:height="-0.231cm"/>
      <presentation:placeholder presentation:object="handout" svg:x="2.058cm" svg:y="5.481cm" svg:width="10.556cm" svg:height="-0.231cm"/>
      <presentation:placeholder presentation:object="handout" svg:x="15.414cm" svg:y="5.481cm" svg:width="10.556cm" svg:height="-0.231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1" style:family="presentation" style:parent-style-name="기본값-backgroundobjects">
      <style:graphic-properties draw:stroke="none" draw:fill="none" draw:fill-color="#ffffff" draw:auto-grow-height="false" fo:min-height="1.086cm"/>
      <style:paragraph-properties style:writing-mode="lr-tb"/>
    </style:style>
    <style:style style:name="Mpr2" style:family="presentation" style:parent-style-name="기본값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" style:family="presentation" style:parent-style-name="기본값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paragraph-properties style:writing-mode="lr-tb"/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paragraph-properties style:writing-mode="lr-tb"/>
      <style:text-properties fo:font-size="14pt" style:font-size-asian="14pt" style:font-size-complex="14pt"/>
    </style:style>
    <style:style style:name="MP3" style:family="paragraph">
      <style:paragraph-properties fo:text-align="end" style:writing-mode="lr-tb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 style:writing-mode="lr-tb"/>
      <style:text-properties fo:font-size="14pt" style:font-size-asian="14pt" style:font-size-complex="14pt"/>
    </style:style>
    <style:style style:name="MP5" style:family="paragraph">
      <style:paragraph-properties fo:text-align="center" style:writing-mode="lr-tb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 style:writing-mode="lr-tb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&lt;숫자&gt;</text:page-number>
            </text:span>
          </text:p>
        </draw:text-box>
      </draw:frame>
    </style:handout-master>
    <style:master-page style:name="기본값" style:page-layout-name="PM1" draw:style-name="Mdp1">
      <draw:frame presentation:style-name="기본값-title" draw:layer="backgroundobjects" svg:width="25.199cm" svg:height="2.629cm" svg:x="1.4cm" svg:y="0.628cm" presentation:class="title" presentation:placeholder="true">
        <draw:text-box/>
      </draw:frame>
      <draw:frame presentation:style-name="기본값-outline1" draw:layer="backgroundobjects" svg:width="25.199cm" svg:height="9.134cm" svg:x="1.4cm" svg:y="3.685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6" draw:layer="backgroundobjects" svg:width="8.875cm" svg:height="1.085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085cm" svg:x="20.076cm" svg:y="14.348cm" presentation:class="page-number">
        <draw:text-box>
          <text:p text:style-name="MP3">
            <text:span text:style-name="MT1">
              <text:page-number>&lt;숫자&gt;</text:page-number>
            </text:span>
          </text:p>
        </draw:text-box>
      </draw:frame>
      <presentation:notes style:page-layout-name="PM0">
        <draw:page-thumbnail presentation:style-name="기본값-title" draw:layer="backgroundobjects" svg:width="19.798cm" svg:height="11.136cm" svg:x="0.6cm" svg:y="2.257cm" presentation:class="page"/>
        <draw:frame presentation:style-name="기본값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&lt;숫자&gt;</text:page-number>
              </text:span>
            </text:p>
          </draw:text-box>
        </draw:frame>
      </presentation:notes>
    </style:master-page>
  </office:master-styles>
</office:document-styles>
</file>