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7843125"/>
            <a:ext cx="18742857" cy="3488454"/>
            <a:chOff x="-342857" y="7843125"/>
            <a:chExt cx="18742857" cy="348845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42857" y="7843125"/>
              <a:ext cx="18704762" cy="3488454"/>
              <a:chOff x="-342857" y="7843125"/>
              <a:chExt cx="18704762" cy="348845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42857" y="7843125"/>
                <a:ext cx="18704762" cy="348845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14286" y="10000000"/>
              <a:ext cx="18514286" cy="304762"/>
              <a:chOff x="-114286" y="10000000"/>
              <a:chExt cx="18514286" cy="3047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14286" y="10000000"/>
                <a:ext cx="18514286" cy="3047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257728" y="-857063"/>
            <a:ext cx="11329839" cy="11550830"/>
            <a:chOff x="3257728" y="-857063"/>
            <a:chExt cx="11329839" cy="115508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94106" y="-476228"/>
              <a:ext cx="2110724" cy="2228575"/>
              <a:chOff x="3394106" y="-476228"/>
              <a:chExt cx="2110724" cy="222857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94106" y="-476228"/>
                <a:ext cx="2110724" cy="222857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257728" y="-857063"/>
              <a:ext cx="11329839" cy="11550830"/>
              <a:chOff x="3257728" y="-857063"/>
              <a:chExt cx="11329839" cy="1155083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7728" y="-857063"/>
                <a:ext cx="11329839" cy="1155083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9305" y="2229916"/>
            <a:ext cx="13248442" cy="56162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60000">
            <a:off x="412110" y="-21542"/>
            <a:ext cx="2018001" cy="27153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80000">
            <a:off x="2609847" y="3362033"/>
            <a:ext cx="1954372" cy="2667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80000">
            <a:off x="1024379" y="5121438"/>
            <a:ext cx="1963201" cy="26582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720000">
            <a:off x="3286100" y="1049005"/>
            <a:ext cx="2054135" cy="27058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780000">
            <a:off x="6612287" y="-772169"/>
            <a:ext cx="1744658" cy="26772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720000">
            <a:off x="11190966" y="-211635"/>
            <a:ext cx="2121182" cy="26772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780000">
            <a:off x="13745638" y="2196876"/>
            <a:ext cx="1946049" cy="26582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89256" y="5705848"/>
            <a:ext cx="1920992" cy="26677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840000">
            <a:off x="16471447" y="3395936"/>
            <a:ext cx="1892135" cy="268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1200000">
            <a:off x="14935476" y="175883"/>
            <a:ext cx="2077106" cy="2686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82896" y="7066087"/>
            <a:ext cx="3740123" cy="3688632"/>
            <a:chOff x="12182896" y="7066087"/>
            <a:chExt cx="3740123" cy="36886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82896" y="7066087"/>
              <a:ext cx="3740123" cy="3688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334" y="7796113"/>
            <a:ext cx="6171429" cy="3147369"/>
            <a:chOff x="1064334" y="7796113"/>
            <a:chExt cx="6171429" cy="31473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34" y="7796113"/>
              <a:ext cx="6171429" cy="31473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88486" y="6620636"/>
            <a:ext cx="4868323" cy="1590776"/>
            <a:chOff x="6488486" y="6620636"/>
            <a:chExt cx="4868323" cy="15907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8486" y="6620636"/>
              <a:ext cx="4868323" cy="159077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16384" y="5028428"/>
            <a:ext cx="4945526" cy="4037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0146" y="1324573"/>
            <a:ext cx="8502711" cy="8414600"/>
            <a:chOff x="640146" y="1324573"/>
            <a:chExt cx="8502711" cy="84146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146" y="1324573"/>
              <a:ext cx="8502711" cy="84146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8296" y="-96873"/>
            <a:ext cx="11733262" cy="2048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54286" y="1324573"/>
            <a:ext cx="567887" cy="8436837"/>
            <a:chOff x="9554286" y="1324573"/>
            <a:chExt cx="567887" cy="843683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4286" y="1324573"/>
              <a:ext cx="567887" cy="843683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35171" y="4352990"/>
            <a:ext cx="6847097" cy="1998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296" y="-96873"/>
            <a:ext cx="11733262" cy="2048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01634" y="1095989"/>
            <a:ext cx="7573875" cy="228584"/>
            <a:chOff x="5401634" y="1095989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634" y="1095989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6679" y="1904164"/>
            <a:ext cx="10603511" cy="7277655"/>
            <a:chOff x="206679" y="1904164"/>
            <a:chExt cx="10603511" cy="72776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679" y="1904164"/>
              <a:ext cx="10603511" cy="72776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13866" y="1934640"/>
            <a:ext cx="567887" cy="7458805"/>
            <a:chOff x="11013866" y="1934640"/>
            <a:chExt cx="567887" cy="74588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3866" y="1934640"/>
              <a:ext cx="567887" cy="74588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94499" y="3346565"/>
            <a:ext cx="5246261" cy="48449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52245" y="-37474"/>
            <a:ext cx="11772587" cy="20474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324" y="1154597"/>
            <a:ext cx="7573875" cy="228584"/>
            <a:chOff x="342324" y="1154597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24" y="1154597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25347" y="7937199"/>
            <a:ext cx="1339203" cy="2449857"/>
            <a:chOff x="16325347" y="7937199"/>
            <a:chExt cx="1339203" cy="2449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5347" y="7937199"/>
              <a:ext cx="1339203" cy="2449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92540" y="3516672"/>
            <a:ext cx="3188284" cy="3252370"/>
            <a:chOff x="1692540" y="3516672"/>
            <a:chExt cx="3188284" cy="32523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2540" y="3516672"/>
              <a:ext cx="3188284" cy="32523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07675" y="720334"/>
            <a:ext cx="10102537" cy="5592675"/>
            <a:chOff x="7507675" y="720334"/>
            <a:chExt cx="10102537" cy="55926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7675" y="720334"/>
              <a:ext cx="10102537" cy="55926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07490" y="1125184"/>
            <a:ext cx="5224995" cy="4163236"/>
            <a:chOff x="3907490" y="1125184"/>
            <a:chExt cx="5224995" cy="41632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440000">
              <a:off x="3907490" y="1125184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05319" y="4203731"/>
            <a:ext cx="5224995" cy="4163236"/>
            <a:chOff x="12805319" y="4203731"/>
            <a:chExt cx="5224995" cy="41632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960000">
              <a:off x="12805319" y="4203731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301318" y="1877459"/>
            <a:ext cx="6288645" cy="2658687"/>
            <a:chOff x="13301318" y="1877459"/>
            <a:chExt cx="6288645" cy="26586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01318" y="1877459"/>
              <a:ext cx="6288645" cy="265868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64861" y="7672389"/>
            <a:ext cx="8160697" cy="1997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52245" y="-37474"/>
            <a:ext cx="11772587" cy="20474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324" y="1154597"/>
            <a:ext cx="7573875" cy="228584"/>
            <a:chOff x="342324" y="1154597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24" y="1154597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25347" y="7937199"/>
            <a:ext cx="1339203" cy="2449857"/>
            <a:chOff x="16325347" y="7937199"/>
            <a:chExt cx="1339203" cy="2449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5347" y="7937199"/>
              <a:ext cx="1339203" cy="2449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92540" y="3516672"/>
            <a:ext cx="3188284" cy="3252370"/>
            <a:chOff x="1692540" y="3516672"/>
            <a:chExt cx="3188284" cy="32523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2540" y="3516672"/>
              <a:ext cx="3188284" cy="32523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07490" y="2209566"/>
            <a:ext cx="5224995" cy="4163236"/>
            <a:chOff x="3907490" y="2209566"/>
            <a:chExt cx="5224995" cy="41632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440000">
              <a:off x="3907490" y="2209566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05319" y="4203731"/>
            <a:ext cx="5224995" cy="4163236"/>
            <a:chOff x="12805319" y="4203731"/>
            <a:chExt cx="5224995" cy="41632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960000">
              <a:off x="12805319" y="4203731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09401" y="188280"/>
            <a:ext cx="7505083" cy="6656785"/>
            <a:chOff x="9509401" y="188280"/>
            <a:chExt cx="7505083" cy="66567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9401" y="188280"/>
              <a:ext cx="7505083" cy="665678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72549" y="7265311"/>
            <a:ext cx="7716259" cy="3165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52245" y="-37474"/>
            <a:ext cx="11772587" cy="20474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324" y="1154597"/>
            <a:ext cx="7573875" cy="228584"/>
            <a:chOff x="342324" y="1154597"/>
            <a:chExt cx="7573875" cy="2285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24" y="1154597"/>
              <a:ext cx="7573875" cy="228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822798" y="9761410"/>
            <a:ext cx="622842" cy="617078"/>
            <a:chOff x="15822798" y="9761410"/>
            <a:chExt cx="622842" cy="6170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2798" y="9761410"/>
              <a:ext cx="622842" cy="6170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25347" y="7937199"/>
            <a:ext cx="1339203" cy="2449857"/>
            <a:chOff x="16325347" y="7937199"/>
            <a:chExt cx="1339203" cy="2449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5347" y="7937199"/>
              <a:ext cx="1339203" cy="2449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90677" y="8894763"/>
            <a:ext cx="504179" cy="1692795"/>
            <a:chOff x="17590677" y="8894763"/>
            <a:chExt cx="504179" cy="16927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0677" y="8894763"/>
              <a:ext cx="504179" cy="1692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92540" y="3516672"/>
            <a:ext cx="3188284" cy="3252370"/>
            <a:chOff x="1692540" y="3516672"/>
            <a:chExt cx="3188284" cy="32523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2540" y="3516672"/>
              <a:ext cx="3188284" cy="32523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805319" y="4203731"/>
            <a:ext cx="5224995" cy="4163236"/>
            <a:chOff x="12805319" y="4203731"/>
            <a:chExt cx="5224995" cy="41632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960000">
              <a:off x="12805319" y="4203731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35613" y="452629"/>
            <a:ext cx="6171429" cy="5473873"/>
            <a:chOff x="6835613" y="452629"/>
            <a:chExt cx="6171429" cy="547387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5613" y="452629"/>
              <a:ext cx="6171429" cy="54738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83574" y="2620887"/>
            <a:ext cx="5224995" cy="4163236"/>
            <a:chOff x="3583574" y="2620887"/>
            <a:chExt cx="5224995" cy="41632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220000">
              <a:off x="3583574" y="2620887"/>
              <a:ext cx="5224995" cy="41632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45283" y="452629"/>
            <a:ext cx="6171429" cy="5473873"/>
            <a:chOff x="11845283" y="452629"/>
            <a:chExt cx="6171429" cy="547387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45283" y="452629"/>
              <a:ext cx="6171429" cy="547387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72552" y="7265314"/>
            <a:ext cx="6745697" cy="3165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711" y="1790476"/>
            <a:ext cx="17008602" cy="8026619"/>
            <a:chOff x="570711" y="1790476"/>
            <a:chExt cx="17008602" cy="8026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711" y="1790476"/>
              <a:ext cx="17008602" cy="8026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270" y="1920000"/>
            <a:ext cx="11052181" cy="80776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851" y="-57152"/>
            <a:ext cx="8821871" cy="2231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711" y="1322080"/>
            <a:ext cx="9600449" cy="228584"/>
            <a:chOff x="570711" y="1322080"/>
            <a:chExt cx="9600449" cy="2285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711" y="1322080"/>
              <a:ext cx="9600449" cy="228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0388" y="2811429"/>
            <a:ext cx="15964939" cy="4165079"/>
            <a:chOff x="1160388" y="2811429"/>
            <a:chExt cx="15964939" cy="4165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388" y="2811429"/>
              <a:ext cx="15964939" cy="41650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8651" y="3585684"/>
            <a:ext cx="10134509" cy="35401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90816" y="-161979"/>
            <a:ext cx="9704082" cy="1909972"/>
            <a:chOff x="4290816" y="-161979"/>
            <a:chExt cx="9704082" cy="19099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816" y="-161979"/>
              <a:ext cx="9704082" cy="19099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37658" y="-161979"/>
            <a:ext cx="6643711" cy="2022854"/>
            <a:chOff x="-2237658" y="-161979"/>
            <a:chExt cx="6643711" cy="20228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37658" y="-161979"/>
              <a:ext cx="6643711" cy="20228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79661" y="-161979"/>
            <a:ext cx="6643711" cy="2022854"/>
            <a:chOff x="13879661" y="-161979"/>
            <a:chExt cx="6643711" cy="20228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9661" y="-161979"/>
              <a:ext cx="6643711" cy="20228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22798" y="7937199"/>
            <a:ext cx="2272057" cy="2650359"/>
            <a:chOff x="15822798" y="7937199"/>
            <a:chExt cx="2272057" cy="265035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822798" y="9761410"/>
              <a:ext cx="622842" cy="617078"/>
              <a:chOff x="15822798" y="9761410"/>
              <a:chExt cx="622842" cy="61707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22798" y="9761410"/>
                <a:ext cx="622842" cy="61707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25347" y="7937199"/>
              <a:ext cx="1339203" cy="2449857"/>
              <a:chOff x="16325347" y="7937199"/>
              <a:chExt cx="1339203" cy="24498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25347" y="7937199"/>
                <a:ext cx="1339203" cy="2449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90677" y="8894763"/>
              <a:ext cx="504179" cy="1692795"/>
              <a:chOff x="17590677" y="8894763"/>
              <a:chExt cx="504179" cy="169279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590677" y="8894763"/>
                <a:ext cx="504179" cy="169279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6550" y="8914509"/>
            <a:ext cx="2740340" cy="1475968"/>
            <a:chOff x="116550" y="8914509"/>
            <a:chExt cx="2740340" cy="147596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78044" y="9311327"/>
              <a:ext cx="489223" cy="1079149"/>
              <a:chOff x="1078044" y="9311327"/>
              <a:chExt cx="489223" cy="1079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78044" y="9311327"/>
                <a:ext cx="489223" cy="10791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281224" y="9326541"/>
              <a:ext cx="575666" cy="1048721"/>
              <a:chOff x="2281224" y="9326541"/>
              <a:chExt cx="575666" cy="104872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81224" y="9326541"/>
                <a:ext cx="575666" cy="104872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72171" y="9370001"/>
              <a:ext cx="504149" cy="961801"/>
              <a:chOff x="1672171" y="9370001"/>
              <a:chExt cx="504149" cy="96180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72171" y="9370001"/>
                <a:ext cx="504149" cy="96180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6550" y="8914509"/>
              <a:ext cx="810191" cy="1475968"/>
              <a:chOff x="116550" y="8914509"/>
              <a:chExt cx="810191" cy="147596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550" y="8914509"/>
                <a:ext cx="810191" cy="14759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2024-02-28T17:25:26Z</dcterms:created>
  <dcterms:modified xsi:type="dcterms:W3CDTF">2024-02-28T17:25:26Z</dcterms:modified>
</cp:coreProperties>
</file>