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F9EE5D-580B-4F69-8465-7C8E591353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56EF96-6B21-464B-8041-037300E30D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4CB8A4-093D-4A0A-B8A2-9F013AFD8BF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B8A72A-0ACA-4AB4-813D-8E86C73F078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89064D-15F3-4BEA-AF5D-B5719A39A5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D7D7C4-71A2-4D5B-888C-B5F3F93C9B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6999F7-756D-4317-A01B-03D608D8F0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FF237D-259F-4B7B-8BBF-423053A9A9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31441C-B056-4E8A-9DC9-84C68944A8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AF280C6-038C-432C-B0B0-2B99AF7BE0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F281464-0378-434D-BF74-27F051985B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49943E-5043-4D76-8CCB-2117087343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AA6684-2565-45C7-8E1C-CD987F6BFB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CA99C2-A486-4635-8B3E-B1C8533C55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F2E382-E0B8-4EF6-B7DD-A4479148EA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C466F0-B353-449C-9789-B73D4CC2979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2D95D2-361D-460E-89F3-07669DA8D13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AE7D61-6A61-41CD-A13E-9FB21ABC85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CFD29A-BADE-4696-8029-4A23C5D2A9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D83992-30B1-45D8-A797-FAC1801909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BC59A5-8708-40FB-9AB9-F40E8A563E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7E3C98-8980-42FF-966D-B68865ECDA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25C3C8-CFF0-42C6-A278-983E89F0CA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5065C9-88D6-4D2C-950D-B9848A4BE3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en-US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4F43EC-96EF-4F59-873B-29DE7613551B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마스터 텍스트 스타일을 편집하려면 클릭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두 번째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세 번째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네 번째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다섯 번째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3111F4-435A-4C0A-B8CA-FBCA93684486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3"/>
          <p:cNvSpPr/>
          <p:nvPr/>
        </p:nvSpPr>
        <p:spPr>
          <a:xfrm>
            <a:off x="2612160" y="1628280"/>
            <a:ext cx="6967440" cy="191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맑은 고딕"/>
              </a:rPr>
              <a:t>OPENCV, MNIST HOWEWORK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ko-KR" sz="4000" spc="-1" strike="noStrike">
                <a:solidFill>
                  <a:srgbClr val="000000"/>
                </a:solidFill>
                <a:latin typeface="맑은 고딕"/>
              </a:rPr>
              <a:t>조예주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그림 4" descr=""/>
          <p:cNvPicPr/>
          <p:nvPr/>
        </p:nvPicPr>
        <p:blipFill>
          <a:blip r:embed="rId1"/>
          <a:stretch/>
        </p:blipFill>
        <p:spPr>
          <a:xfrm>
            <a:off x="324000" y="0"/>
            <a:ext cx="5204160" cy="6857640"/>
          </a:xfrm>
          <a:prstGeom prst="rect">
            <a:avLst/>
          </a:prstGeom>
          <a:ln w="0">
            <a:noFill/>
          </a:ln>
        </p:spPr>
      </p:pic>
      <p:pic>
        <p:nvPicPr>
          <p:cNvPr id="84" name="그림 6" descr="인간의 얼굴, 사람, 의류, 실내이(가) 표시된 사진&#10;&#10;자동 생성된 설명"/>
          <p:cNvPicPr/>
          <p:nvPr/>
        </p:nvPicPr>
        <p:blipFill>
          <a:blip r:embed="rId2"/>
          <a:stretch/>
        </p:blipFill>
        <p:spPr>
          <a:xfrm>
            <a:off x="6190560" y="2078280"/>
            <a:ext cx="4206600" cy="315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 txBox="1"/>
          <p:nvPr/>
        </p:nvSpPr>
        <p:spPr>
          <a:xfrm>
            <a:off x="685800" y="683640"/>
            <a:ext cx="3848400" cy="233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5</a:t>
            </a:r>
            <a:r>
              <a:rPr b="0" lang="zh-CN" sz="1800" spc="-1" strike="noStrike">
                <a:latin typeface="Arial"/>
              </a:rPr>
              <a:t>단계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1. </a:t>
            </a:r>
            <a:r>
              <a:rPr b="0" lang="zh-CN" sz="1800" spc="-1" strike="noStrike">
                <a:latin typeface="Arial"/>
              </a:rPr>
              <a:t>문제정의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2. </a:t>
            </a:r>
            <a:r>
              <a:rPr b="0" lang="zh-CN" sz="1800" spc="-1" strike="noStrike">
                <a:latin typeface="Arial"/>
              </a:rPr>
              <a:t>문제 해결을 위한 데이터 수립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3. </a:t>
            </a:r>
            <a:r>
              <a:rPr b="0" lang="zh-CN" sz="1800" spc="-1" strike="noStrike">
                <a:latin typeface="Arial"/>
              </a:rPr>
              <a:t>알고리즘 사용하여 러닝 모델 만들기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4. </a:t>
            </a:r>
            <a:r>
              <a:rPr b="0" lang="zh-CN" sz="1800" spc="-1" strike="noStrike">
                <a:latin typeface="Arial"/>
              </a:rPr>
              <a:t>학습한 것을 시험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5. </a:t>
            </a:r>
            <a:r>
              <a:rPr b="0" lang="zh-CN" sz="1800" spc="-1" strike="noStrike">
                <a:latin typeface="Arial"/>
              </a:rPr>
              <a:t>활용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그림 4" descr=""/>
          <p:cNvPicPr/>
          <p:nvPr/>
        </p:nvPicPr>
        <p:blipFill>
          <a:blip r:embed="rId1"/>
          <a:stretch/>
        </p:blipFill>
        <p:spPr>
          <a:xfrm>
            <a:off x="157320" y="0"/>
            <a:ext cx="5804640" cy="6857640"/>
          </a:xfrm>
          <a:prstGeom prst="rect">
            <a:avLst/>
          </a:prstGeom>
          <a:ln w="0">
            <a:noFill/>
          </a:ln>
        </p:spPr>
      </p:pic>
      <p:pic>
        <p:nvPicPr>
          <p:cNvPr id="87" name="그림 6" descr="텍스트, 스크린샷, 폰트, 번호이(가) 표시된 사진&#10;&#10;자동 생성된 설명"/>
          <p:cNvPicPr/>
          <p:nvPr/>
        </p:nvPicPr>
        <p:blipFill>
          <a:blip r:embed="rId2"/>
          <a:stretch/>
        </p:blipFill>
        <p:spPr>
          <a:xfrm>
            <a:off x="6229800" y="303480"/>
            <a:ext cx="5929920" cy="4132080"/>
          </a:xfrm>
          <a:prstGeom prst="rect">
            <a:avLst/>
          </a:prstGeom>
          <a:ln w="0">
            <a:noFill/>
          </a:ln>
        </p:spPr>
      </p:pic>
      <p:pic>
        <p:nvPicPr>
          <p:cNvPr id="88" name="그림 8" descr=""/>
          <p:cNvPicPr/>
          <p:nvPr/>
        </p:nvPicPr>
        <p:blipFill>
          <a:blip r:embed="rId3"/>
          <a:stretch/>
        </p:blipFill>
        <p:spPr>
          <a:xfrm>
            <a:off x="6314760" y="4564440"/>
            <a:ext cx="5877000" cy="203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LibreOffice/7.3.7.2$Linux_X86_64 LibreOffice_project/30$Build-2</Application>
  <AppVersion>15.0000</AppVersion>
  <Words>5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2024-02-23T00:46:17Z</dcterms:created>
  <dc:creator>YEJU JO</dc:creator>
  <dc:description/>
  <dc:language>en-US</dc:language>
  <cp:lastModifiedBy/>
  <dcterms:modified xsi:type="dcterms:W3CDTF">2024-02-23T10:00:00Z</dcterms:modified>
  <cp:revision>3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3</vt:i4>
  </property>
</Properties>
</file>