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7843125"/>
            <a:ext cx="18742857" cy="3488454"/>
            <a:chOff x="-342857" y="7843125"/>
            <a:chExt cx="18742857" cy="348845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42857" y="7843125"/>
              <a:ext cx="18704762" cy="3488454"/>
              <a:chOff x="-342857" y="7843125"/>
              <a:chExt cx="18704762" cy="348845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42857" y="7843125"/>
                <a:ext cx="18704762" cy="348845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14286" y="10000000"/>
              <a:ext cx="18514286" cy="304762"/>
              <a:chOff x="-114286" y="10000000"/>
              <a:chExt cx="18514286" cy="30476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14286" y="10000000"/>
                <a:ext cx="18514286" cy="304762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3257728" y="-857063"/>
            <a:ext cx="11329839" cy="11550830"/>
            <a:chOff x="3257728" y="-857063"/>
            <a:chExt cx="11329839" cy="1155083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394106" y="-476228"/>
              <a:ext cx="2110724" cy="2228575"/>
              <a:chOff x="3394106" y="-476228"/>
              <a:chExt cx="2110724" cy="222857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94106" y="-476228"/>
                <a:ext cx="2110724" cy="222857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257728" y="-857063"/>
              <a:ext cx="11329839" cy="11550830"/>
              <a:chOff x="3257728" y="-857063"/>
              <a:chExt cx="11329839" cy="1155083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257728" y="-857063"/>
                <a:ext cx="11329839" cy="11550830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69305" y="2229916"/>
            <a:ext cx="13248442" cy="561624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660000">
            <a:off x="412110" y="-21542"/>
            <a:ext cx="2018001" cy="271536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780000">
            <a:off x="2609847" y="3362033"/>
            <a:ext cx="1954372" cy="266774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80000">
            <a:off x="1024379" y="5121438"/>
            <a:ext cx="1963201" cy="265822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720000">
            <a:off x="3286100" y="1049005"/>
            <a:ext cx="2054135" cy="270583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780000">
            <a:off x="6612287" y="-772169"/>
            <a:ext cx="1744658" cy="267726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720000">
            <a:off x="11190966" y="-211635"/>
            <a:ext cx="2121182" cy="267726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780000">
            <a:off x="13745638" y="2196876"/>
            <a:ext cx="1946049" cy="265822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689256" y="5705848"/>
            <a:ext cx="1920992" cy="266774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840000">
            <a:off x="16471447" y="3395936"/>
            <a:ext cx="1892135" cy="268679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-1200000">
            <a:off x="14935476" y="175883"/>
            <a:ext cx="2077106" cy="26867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182896" y="7066087"/>
            <a:ext cx="3740123" cy="3688632"/>
            <a:chOff x="12182896" y="7066087"/>
            <a:chExt cx="3740123" cy="368863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182896" y="7066087"/>
              <a:ext cx="3740123" cy="36886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64334" y="7796113"/>
            <a:ext cx="6171429" cy="3147369"/>
            <a:chOff x="1064334" y="7796113"/>
            <a:chExt cx="6171429" cy="314736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4334" y="7796113"/>
              <a:ext cx="6171429" cy="314736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488486" y="6620636"/>
            <a:ext cx="4868323" cy="1590776"/>
            <a:chOff x="6488486" y="6620636"/>
            <a:chExt cx="4868323" cy="159077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88486" y="6620636"/>
              <a:ext cx="4868323" cy="159077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316384" y="5028428"/>
            <a:ext cx="4945526" cy="40377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8296" y="-96873"/>
            <a:ext cx="11733262" cy="20482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01634" y="1095989"/>
            <a:ext cx="7573875" cy="228584"/>
            <a:chOff x="5401634" y="1095989"/>
            <a:chExt cx="7573875" cy="22858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1634" y="1095989"/>
              <a:ext cx="7573875" cy="2285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550" y="8914509"/>
            <a:ext cx="2740340" cy="1475968"/>
            <a:chOff x="116550" y="8914509"/>
            <a:chExt cx="2740340" cy="147596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78044" y="9311327"/>
              <a:ext cx="489223" cy="1079149"/>
              <a:chOff x="1078044" y="9311327"/>
              <a:chExt cx="489223" cy="107914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78044" y="9311327"/>
                <a:ext cx="489223" cy="107914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281224" y="9326541"/>
              <a:ext cx="575666" cy="1048721"/>
              <a:chOff x="2281224" y="9326541"/>
              <a:chExt cx="575666" cy="104872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81224" y="9326541"/>
                <a:ext cx="575666" cy="104872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72171" y="9370001"/>
              <a:ext cx="504149" cy="961801"/>
              <a:chOff x="1672171" y="9370001"/>
              <a:chExt cx="504149" cy="96180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72171" y="9370001"/>
                <a:ext cx="504149" cy="96180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6550" y="8914509"/>
              <a:ext cx="810191" cy="1475968"/>
              <a:chOff x="116550" y="8914509"/>
              <a:chExt cx="810191" cy="147596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550" y="8914509"/>
                <a:ext cx="810191" cy="147596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822798" y="9761410"/>
            <a:ext cx="622842" cy="617078"/>
            <a:chOff x="15822798" y="9761410"/>
            <a:chExt cx="622842" cy="6170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22798" y="9761410"/>
              <a:ext cx="622842" cy="6170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590677" y="8894763"/>
            <a:ext cx="504179" cy="1692795"/>
            <a:chOff x="17590677" y="8894763"/>
            <a:chExt cx="504179" cy="16927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90677" y="8894763"/>
              <a:ext cx="504179" cy="16927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0259" y="1324573"/>
            <a:ext cx="6335455" cy="8514468"/>
            <a:chOff x="750259" y="1324573"/>
            <a:chExt cx="6335455" cy="851446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0259" y="1324573"/>
              <a:ext cx="6335455" cy="85144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11212" y="2715017"/>
            <a:ext cx="7158312" cy="1407015"/>
            <a:chOff x="811212" y="2715017"/>
            <a:chExt cx="7158312" cy="140701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1212" y="2715017"/>
              <a:ext cx="7158312" cy="140701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11212" y="5226795"/>
            <a:ext cx="7158312" cy="1407015"/>
            <a:chOff x="811212" y="5226795"/>
            <a:chExt cx="7158312" cy="140701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1212" y="5226795"/>
              <a:ext cx="7158312" cy="1407015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59970" y="1941976"/>
            <a:ext cx="8610706" cy="338885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918241" y="1957883"/>
            <a:ext cx="2514140" cy="5500735"/>
            <a:chOff x="6918241" y="1957883"/>
            <a:chExt cx="2514140" cy="550073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31115" y="1667519"/>
              <a:ext cx="3297076" cy="1534409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19310" y="6314774"/>
              <a:ext cx="2551821" cy="167241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59926" y="6535040"/>
            <a:ext cx="8779249" cy="33888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8296" y="-96873"/>
            <a:ext cx="11733262" cy="20482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01634" y="1095989"/>
            <a:ext cx="7573875" cy="228584"/>
            <a:chOff x="5401634" y="1095989"/>
            <a:chExt cx="7573875" cy="22858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1634" y="1095989"/>
              <a:ext cx="7573875" cy="2285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550" y="8914509"/>
            <a:ext cx="2740340" cy="1475968"/>
            <a:chOff x="116550" y="8914509"/>
            <a:chExt cx="2740340" cy="147596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78044" y="9311327"/>
              <a:ext cx="489223" cy="1079149"/>
              <a:chOff x="1078044" y="9311327"/>
              <a:chExt cx="489223" cy="107914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78044" y="9311327"/>
                <a:ext cx="489223" cy="107914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281224" y="9326541"/>
              <a:ext cx="575666" cy="1048721"/>
              <a:chOff x="2281224" y="9326541"/>
              <a:chExt cx="575666" cy="104872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81224" y="9326541"/>
                <a:ext cx="575666" cy="104872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72171" y="9370001"/>
              <a:ext cx="504149" cy="961801"/>
              <a:chOff x="1672171" y="9370001"/>
              <a:chExt cx="504149" cy="96180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72171" y="9370001"/>
                <a:ext cx="504149" cy="96180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6550" y="8914509"/>
              <a:ext cx="810191" cy="1475968"/>
              <a:chOff x="116550" y="8914509"/>
              <a:chExt cx="810191" cy="147596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550" y="8914509"/>
                <a:ext cx="810191" cy="147596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822798" y="9761410"/>
            <a:ext cx="622842" cy="617078"/>
            <a:chOff x="15822798" y="9761410"/>
            <a:chExt cx="622842" cy="6170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22798" y="9761410"/>
              <a:ext cx="622842" cy="6170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590677" y="8894763"/>
            <a:ext cx="504179" cy="1692795"/>
            <a:chOff x="17590677" y="8894763"/>
            <a:chExt cx="504179" cy="16927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90677" y="8894763"/>
              <a:ext cx="504179" cy="16927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68075" y="1501339"/>
            <a:ext cx="8475978" cy="8629563"/>
            <a:chOff x="768075" y="1501339"/>
            <a:chExt cx="8475978" cy="862956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8075" y="1501339"/>
              <a:ext cx="8475978" cy="86295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86720" y="2897324"/>
            <a:ext cx="9567321" cy="1354383"/>
            <a:chOff x="1486720" y="2897324"/>
            <a:chExt cx="9567321" cy="135438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86720" y="2897324"/>
              <a:ext cx="9567321" cy="135438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93386" y="8407027"/>
            <a:ext cx="9567321" cy="1354383"/>
            <a:chOff x="1593386" y="8407027"/>
            <a:chExt cx="9567321" cy="135438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93386" y="8407027"/>
              <a:ext cx="9567321" cy="135438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553953" y="3874172"/>
            <a:ext cx="5363112" cy="153314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06437" y="5652585"/>
            <a:ext cx="7645167" cy="28644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8296" y="-96873"/>
            <a:ext cx="11733262" cy="20482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01634" y="1095989"/>
            <a:ext cx="7573875" cy="228584"/>
            <a:chOff x="5401634" y="1095989"/>
            <a:chExt cx="7573875" cy="22858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1634" y="1095989"/>
              <a:ext cx="7573875" cy="2285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22798" y="9761410"/>
            <a:ext cx="622842" cy="617078"/>
            <a:chOff x="15822798" y="9761410"/>
            <a:chExt cx="622842" cy="6170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22798" y="9761410"/>
              <a:ext cx="622842" cy="6170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25347" y="7937199"/>
            <a:ext cx="1339203" cy="2449857"/>
            <a:chOff x="16325347" y="7937199"/>
            <a:chExt cx="1339203" cy="24498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25347" y="7937199"/>
              <a:ext cx="1339203" cy="2449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90677" y="8894763"/>
            <a:ext cx="504179" cy="1692795"/>
            <a:chOff x="17590677" y="8894763"/>
            <a:chExt cx="504179" cy="16927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90677" y="8894763"/>
              <a:ext cx="504179" cy="16927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5431" y="1459175"/>
            <a:ext cx="8472188" cy="8702202"/>
            <a:chOff x="335431" y="1459175"/>
            <a:chExt cx="8472188" cy="87022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431" y="1459175"/>
              <a:ext cx="8472188" cy="87022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1733461"/>
            <a:ext cx="567887" cy="3102995"/>
            <a:chOff x="9142857" y="1733461"/>
            <a:chExt cx="567887" cy="31029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1733461"/>
              <a:ext cx="567887" cy="31029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142857" y="4596251"/>
            <a:ext cx="567887" cy="4565877"/>
            <a:chOff x="9142857" y="4596251"/>
            <a:chExt cx="567887" cy="456587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4596251"/>
              <a:ext cx="567887" cy="456587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17592" y="2617067"/>
            <a:ext cx="5116895" cy="142251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08068" y="6340002"/>
            <a:ext cx="2675247" cy="14225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8299" y="-96873"/>
            <a:ext cx="11818976" cy="20482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01634" y="1095989"/>
            <a:ext cx="7573875" cy="228584"/>
            <a:chOff x="5401634" y="1095989"/>
            <a:chExt cx="7573875" cy="22858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1634" y="1095989"/>
              <a:ext cx="7573875" cy="2285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550" y="8914509"/>
            <a:ext cx="2740340" cy="1475968"/>
            <a:chOff x="116550" y="8914509"/>
            <a:chExt cx="2740340" cy="147596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78044" y="9311327"/>
              <a:ext cx="489223" cy="1079149"/>
              <a:chOff x="1078044" y="9311327"/>
              <a:chExt cx="489223" cy="107914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78044" y="9311327"/>
                <a:ext cx="489223" cy="107914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281224" y="9326541"/>
              <a:ext cx="575666" cy="1048721"/>
              <a:chOff x="2281224" y="9326541"/>
              <a:chExt cx="575666" cy="104872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81224" y="9326541"/>
                <a:ext cx="575666" cy="104872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72171" y="9370001"/>
              <a:ext cx="504149" cy="961801"/>
              <a:chOff x="1672171" y="9370001"/>
              <a:chExt cx="504149" cy="96180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72171" y="9370001"/>
                <a:ext cx="504149" cy="96180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6550" y="8914509"/>
              <a:ext cx="810191" cy="1475968"/>
              <a:chOff x="116550" y="8914509"/>
              <a:chExt cx="810191" cy="147596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550" y="8914509"/>
                <a:ext cx="810191" cy="147596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822798" y="9761410"/>
            <a:ext cx="622842" cy="617078"/>
            <a:chOff x="15822798" y="9761410"/>
            <a:chExt cx="622842" cy="6170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22798" y="9761410"/>
              <a:ext cx="622842" cy="6170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325347" y="7937199"/>
            <a:ext cx="1339203" cy="2449857"/>
            <a:chOff x="16325347" y="7937199"/>
            <a:chExt cx="1339203" cy="24498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25347" y="7937199"/>
              <a:ext cx="1339203" cy="24498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590677" y="8894763"/>
            <a:ext cx="504179" cy="1692795"/>
            <a:chOff x="17590677" y="8894763"/>
            <a:chExt cx="504179" cy="169279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90677" y="8894763"/>
              <a:ext cx="504179" cy="169279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34421" y="2106515"/>
            <a:ext cx="9416873" cy="7040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0711" y="1790476"/>
            <a:ext cx="17008602" cy="8026619"/>
            <a:chOff x="570711" y="1790476"/>
            <a:chExt cx="17008602" cy="8026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711" y="1790476"/>
              <a:ext cx="17008602" cy="80266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222" y="1900952"/>
            <a:ext cx="12895743" cy="80400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51" y="-57152"/>
            <a:ext cx="8821871" cy="22317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0711" y="1322080"/>
            <a:ext cx="9600449" cy="228584"/>
            <a:chOff x="570711" y="1322080"/>
            <a:chExt cx="9600449" cy="22858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0711" y="1322080"/>
              <a:ext cx="9600449" cy="2285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0388" y="2811429"/>
            <a:ext cx="15964939" cy="4165079"/>
            <a:chOff x="1160388" y="2811429"/>
            <a:chExt cx="15964939" cy="41650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0388" y="2811429"/>
              <a:ext cx="15964939" cy="416507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8651" y="3585684"/>
            <a:ext cx="10134509" cy="35401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90816" y="-161979"/>
            <a:ext cx="9704082" cy="1909972"/>
            <a:chOff x="4290816" y="-161979"/>
            <a:chExt cx="9704082" cy="190997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0816" y="-161979"/>
              <a:ext cx="9704082" cy="19099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237658" y="-161979"/>
            <a:ext cx="6643711" cy="2022854"/>
            <a:chOff x="-2237658" y="-161979"/>
            <a:chExt cx="6643711" cy="20228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237658" y="-161979"/>
              <a:ext cx="6643711" cy="20228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79661" y="-161979"/>
            <a:ext cx="6643711" cy="2022854"/>
            <a:chOff x="13879661" y="-161979"/>
            <a:chExt cx="6643711" cy="20228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79661" y="-161979"/>
              <a:ext cx="6643711" cy="20228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822798" y="7937199"/>
            <a:ext cx="2272057" cy="2650359"/>
            <a:chOff x="15822798" y="7937199"/>
            <a:chExt cx="2272057" cy="265035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822798" y="9761410"/>
              <a:ext cx="622842" cy="617078"/>
              <a:chOff x="15822798" y="9761410"/>
              <a:chExt cx="622842" cy="61707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822798" y="9761410"/>
                <a:ext cx="622842" cy="61707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325347" y="7937199"/>
              <a:ext cx="1339203" cy="2449857"/>
              <a:chOff x="16325347" y="7937199"/>
              <a:chExt cx="1339203" cy="244985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325347" y="7937199"/>
                <a:ext cx="1339203" cy="24498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7590677" y="8894763"/>
              <a:ext cx="504179" cy="1692795"/>
              <a:chOff x="17590677" y="8894763"/>
              <a:chExt cx="504179" cy="169279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7590677" y="8894763"/>
                <a:ext cx="504179" cy="169279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16550" y="8914509"/>
            <a:ext cx="2740340" cy="1475968"/>
            <a:chOff x="116550" y="8914509"/>
            <a:chExt cx="2740340" cy="147596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078044" y="9311327"/>
              <a:ext cx="489223" cy="1079149"/>
              <a:chOff x="1078044" y="9311327"/>
              <a:chExt cx="489223" cy="107914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78044" y="9311327"/>
                <a:ext cx="489223" cy="107914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281224" y="9326541"/>
              <a:ext cx="575666" cy="1048721"/>
              <a:chOff x="2281224" y="9326541"/>
              <a:chExt cx="575666" cy="104872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281224" y="9326541"/>
                <a:ext cx="575666" cy="1048721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672171" y="9370001"/>
              <a:ext cx="504149" cy="961801"/>
              <a:chOff x="1672171" y="9370001"/>
              <a:chExt cx="504149" cy="961801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72171" y="9370001"/>
                <a:ext cx="504149" cy="96180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16550" y="8914509"/>
              <a:ext cx="810191" cy="1475968"/>
              <a:chOff x="116550" y="8914509"/>
              <a:chExt cx="810191" cy="1475968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6550" y="8914509"/>
                <a:ext cx="810191" cy="147596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2024-02-27T12:36:18Z</dcterms:created>
  <dcterms:modified xsi:type="dcterms:W3CDTF">2024-02-27T12:36:18Z</dcterms:modified>
</cp:coreProperties>
</file>