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20" r:id="rId2"/>
    <p:sldMasterId id="2147483664" r:id="rId3"/>
    <p:sldMasterId id="2147483679" r:id="rId4"/>
    <p:sldMasterId id="2147483706" r:id="rId5"/>
  </p:sldMasterIdLst>
  <p:notesMasterIdLst>
    <p:notesMasterId r:id="rId16"/>
  </p:notesMasterIdLst>
  <p:handoutMasterIdLst>
    <p:handoutMasterId r:id="rId17"/>
  </p:handoutMasterIdLst>
  <p:sldIdLst>
    <p:sldId id="280" r:id="rId6"/>
    <p:sldId id="257" r:id="rId7"/>
    <p:sldId id="276" r:id="rId8"/>
    <p:sldId id="292" r:id="rId9"/>
    <p:sldId id="290" r:id="rId10"/>
    <p:sldId id="289" r:id="rId11"/>
    <p:sldId id="293" r:id="rId12"/>
    <p:sldId id="294" r:id="rId13"/>
    <p:sldId id="291" r:id="rId14"/>
    <p:sldId id="279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E8AFF3"/>
    <a:srgbClr val="FDD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JU JO" userId="99251a5def95c3ae" providerId="LiveId" clId="{711A963F-C592-4767-878E-569CF74B4A6E}"/>
    <pc:docChg chg="undo custSel delSld modSld modMainMaster">
      <pc:chgData name="YEJU JO" userId="99251a5def95c3ae" providerId="LiveId" clId="{711A963F-C592-4767-878E-569CF74B4A6E}" dt="2024-02-26T16:21:19.002" v="92" actId="20577"/>
      <pc:docMkLst>
        <pc:docMk/>
      </pc:docMkLst>
      <pc:sldChg chg="delSp modSp mod">
        <pc:chgData name="YEJU JO" userId="99251a5def95c3ae" providerId="LiveId" clId="{711A963F-C592-4767-878E-569CF74B4A6E}" dt="2024-02-26T16:20:03.927" v="61" actId="20577"/>
        <pc:sldMkLst>
          <pc:docMk/>
          <pc:sldMk cId="3581451171" sldId="276"/>
        </pc:sldMkLst>
        <pc:spChg chg="mod">
          <ac:chgData name="YEJU JO" userId="99251a5def95c3ae" providerId="LiveId" clId="{711A963F-C592-4767-878E-569CF74B4A6E}" dt="2024-02-26T16:20:03.927" v="61" actId="20577"/>
          <ac:spMkLst>
            <pc:docMk/>
            <pc:sldMk cId="3581451171" sldId="276"/>
            <ac:spMk id="4" creationId="{762BB079-9D2A-87CC-F426-9D1750F043DD}"/>
          </ac:spMkLst>
        </pc:spChg>
        <pc:spChg chg="del">
          <ac:chgData name="YEJU JO" userId="99251a5def95c3ae" providerId="LiveId" clId="{711A963F-C592-4767-878E-569CF74B4A6E}" dt="2024-02-26T16:20:00.456" v="60" actId="478"/>
          <ac:spMkLst>
            <pc:docMk/>
            <pc:sldMk cId="3581451171" sldId="276"/>
            <ac:spMk id="10" creationId="{43A78DE5-FA04-E8B2-2B11-E0A07A3918C5}"/>
          </ac:spMkLst>
        </pc:spChg>
        <pc:graphicFrameChg chg="del">
          <ac:chgData name="YEJU JO" userId="99251a5def95c3ae" providerId="LiveId" clId="{711A963F-C592-4767-878E-569CF74B4A6E}" dt="2024-02-26T16:20:00.456" v="60" actId="478"/>
          <ac:graphicFrameMkLst>
            <pc:docMk/>
            <pc:sldMk cId="3581451171" sldId="276"/>
            <ac:graphicFrameMk id="12" creationId="{DA95B257-D876-4753-E830-E7034F3D0E54}"/>
          </ac:graphicFrameMkLst>
        </pc:graphicFrameChg>
      </pc:sldChg>
      <pc:sldChg chg="del">
        <pc:chgData name="YEJU JO" userId="99251a5def95c3ae" providerId="LiveId" clId="{711A963F-C592-4767-878E-569CF74B4A6E}" dt="2024-02-26T16:20:14.572" v="63" actId="2696"/>
        <pc:sldMkLst>
          <pc:docMk/>
          <pc:sldMk cId="2187869839" sldId="281"/>
        </pc:sldMkLst>
      </pc:sldChg>
      <pc:sldChg chg="del">
        <pc:chgData name="YEJU JO" userId="99251a5def95c3ae" providerId="LiveId" clId="{711A963F-C592-4767-878E-569CF74B4A6E}" dt="2024-02-26T16:20:14.572" v="63" actId="2696"/>
        <pc:sldMkLst>
          <pc:docMk/>
          <pc:sldMk cId="1093064893" sldId="283"/>
        </pc:sldMkLst>
      </pc:sldChg>
      <pc:sldChg chg="del">
        <pc:chgData name="YEJU JO" userId="99251a5def95c3ae" providerId="LiveId" clId="{711A963F-C592-4767-878E-569CF74B4A6E}" dt="2024-02-26T16:20:10.135" v="62" actId="2696"/>
        <pc:sldMkLst>
          <pc:docMk/>
          <pc:sldMk cId="1509053809" sldId="285"/>
        </pc:sldMkLst>
      </pc:sldChg>
      <pc:sldChg chg="del">
        <pc:chgData name="YEJU JO" userId="99251a5def95c3ae" providerId="LiveId" clId="{711A963F-C592-4767-878E-569CF74B4A6E}" dt="2024-02-26T16:20:14.572" v="63" actId="2696"/>
        <pc:sldMkLst>
          <pc:docMk/>
          <pc:sldMk cId="1312742430" sldId="286"/>
        </pc:sldMkLst>
      </pc:sldChg>
      <pc:sldChg chg="del">
        <pc:chgData name="YEJU JO" userId="99251a5def95c3ae" providerId="LiveId" clId="{711A963F-C592-4767-878E-569CF74B4A6E}" dt="2024-02-26T16:20:14.572" v="63" actId="2696"/>
        <pc:sldMkLst>
          <pc:docMk/>
          <pc:sldMk cId="2438951673" sldId="287"/>
        </pc:sldMkLst>
      </pc:sldChg>
      <pc:sldChg chg="del">
        <pc:chgData name="YEJU JO" userId="99251a5def95c3ae" providerId="LiveId" clId="{711A963F-C592-4767-878E-569CF74B4A6E}" dt="2024-02-26T16:20:23.120" v="66" actId="2696"/>
        <pc:sldMkLst>
          <pc:docMk/>
          <pc:sldMk cId="2602108254" sldId="288"/>
        </pc:sldMkLst>
      </pc:sldChg>
      <pc:sldChg chg="delSp modSp mod">
        <pc:chgData name="YEJU JO" userId="99251a5def95c3ae" providerId="LiveId" clId="{711A963F-C592-4767-878E-569CF74B4A6E}" dt="2024-02-26T16:20:19.778" v="65" actId="478"/>
        <pc:sldMkLst>
          <pc:docMk/>
          <pc:sldMk cId="3503584837" sldId="289"/>
        </pc:sldMkLst>
        <pc:spChg chg="mod">
          <ac:chgData name="YEJU JO" userId="99251a5def95c3ae" providerId="LiveId" clId="{711A963F-C592-4767-878E-569CF74B4A6E}" dt="2024-02-26T16:20:18.612" v="64" actId="20577"/>
          <ac:spMkLst>
            <pc:docMk/>
            <pc:sldMk cId="3503584837" sldId="289"/>
            <ac:spMk id="3" creationId="{8841F995-89A7-0BDB-674A-82141731E959}"/>
          </ac:spMkLst>
        </pc:spChg>
        <pc:picChg chg="del">
          <ac:chgData name="YEJU JO" userId="99251a5def95c3ae" providerId="LiveId" clId="{711A963F-C592-4767-878E-569CF74B4A6E}" dt="2024-02-26T16:20:19.778" v="65" actId="478"/>
          <ac:picMkLst>
            <pc:docMk/>
            <pc:sldMk cId="3503584837" sldId="289"/>
            <ac:picMk id="5" creationId="{497968E4-AEE9-C84F-130E-206B6CA3A8A4}"/>
          </ac:picMkLst>
        </pc:picChg>
      </pc:sldChg>
      <pc:sldMasterChg chg="addSp delSp mod">
        <pc:chgData name="YEJU JO" userId="99251a5def95c3ae" providerId="LiveId" clId="{711A963F-C592-4767-878E-569CF74B4A6E}" dt="2024-02-26T16:21:00.413" v="85" actId="478"/>
        <pc:sldMasterMkLst>
          <pc:docMk/>
          <pc:sldMasterMk cId="4281583920" sldId="2147483679"/>
        </pc:sldMasterMkLst>
        <pc:picChg chg="add del">
          <ac:chgData name="YEJU JO" userId="99251a5def95c3ae" providerId="LiveId" clId="{711A963F-C592-4767-878E-569CF74B4A6E}" dt="2024-02-26T16:21:00.413" v="85" actId="478"/>
          <ac:picMkLst>
            <pc:docMk/>
            <pc:sldMasterMk cId="4281583920" sldId="2147483679"/>
            <ac:picMk id="16" creationId="{AECA441F-B4F9-41F0-8241-89FB359F0CBC}"/>
          </ac:picMkLst>
        </pc:picChg>
        <pc:picChg chg="add del">
          <ac:chgData name="YEJU JO" userId="99251a5def95c3ae" providerId="LiveId" clId="{711A963F-C592-4767-878E-569CF74B4A6E}" dt="2024-02-26T16:20:59.218" v="84" actId="478"/>
          <ac:picMkLst>
            <pc:docMk/>
            <pc:sldMasterMk cId="4281583920" sldId="2147483679"/>
            <ac:picMk id="17" creationId="{D1D6EBD1-2E33-4390-B301-D555166A3F0D}"/>
          </ac:picMkLst>
        </pc:picChg>
      </pc:sldMasterChg>
      <pc:sldMasterChg chg="modSp mod">
        <pc:chgData name="YEJU JO" userId="99251a5def95c3ae" providerId="LiveId" clId="{711A963F-C592-4767-878E-569CF74B4A6E}" dt="2024-02-26T16:21:19.002" v="92" actId="20577"/>
        <pc:sldMasterMkLst>
          <pc:docMk/>
          <pc:sldMasterMk cId="2931436880" sldId="2147483699"/>
        </pc:sldMasterMkLst>
        <pc:spChg chg="mod">
          <ac:chgData name="YEJU JO" userId="99251a5def95c3ae" providerId="LiveId" clId="{711A963F-C592-4767-878E-569CF74B4A6E}" dt="2024-02-26T16:19:20.893" v="5" actId="20577"/>
          <ac:spMkLst>
            <pc:docMk/>
            <pc:sldMasterMk cId="2931436880" sldId="2147483699"/>
            <ac:spMk id="10" creationId="{2EF5B9E9-64DA-499F-9911-4FAC05573D86}"/>
          </ac:spMkLst>
        </pc:spChg>
        <pc:spChg chg="mod">
          <ac:chgData name="YEJU JO" userId="99251a5def95c3ae" providerId="LiveId" clId="{711A963F-C592-4767-878E-569CF74B4A6E}" dt="2024-02-26T16:19:36.266" v="35" actId="20577"/>
          <ac:spMkLst>
            <pc:docMk/>
            <pc:sldMasterMk cId="2931436880" sldId="2147483699"/>
            <ac:spMk id="11" creationId="{3A06810C-D6E7-43E4-9C25-B4C003BC583F}"/>
          </ac:spMkLst>
        </pc:spChg>
        <pc:spChg chg="mod">
          <ac:chgData name="YEJU JO" userId="99251a5def95c3ae" providerId="LiveId" clId="{711A963F-C592-4767-878E-569CF74B4A6E}" dt="2024-02-26T16:19:27.940" v="17" actId="20577"/>
          <ac:spMkLst>
            <pc:docMk/>
            <pc:sldMasterMk cId="2931436880" sldId="2147483699"/>
            <ac:spMk id="12" creationId="{430FBEE9-0152-40F9-09CC-EE2CD302FB73}"/>
          </ac:spMkLst>
        </pc:spChg>
        <pc:spChg chg="mod">
          <ac:chgData name="YEJU JO" userId="99251a5def95c3ae" providerId="LiveId" clId="{711A963F-C592-4767-878E-569CF74B4A6E}" dt="2024-02-26T16:21:19.002" v="92" actId="20577"/>
          <ac:spMkLst>
            <pc:docMk/>
            <pc:sldMasterMk cId="2931436880" sldId="2147483699"/>
            <ac:spMk id="19" creationId="{BEA2CFA4-9778-80BA-53E2-D30E52AB2E75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872A45E-EE89-C770-DD1E-B24D4FE264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2FB45E-0787-D363-BEDA-4662C3E947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7739B-8415-4619-A7FE-55EB1AE2756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1890A-74B5-AEF4-6511-95DBDAEBA7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205534-CE0E-9CBF-1E8C-4CB050F7E5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35507-4AF8-4B5B-AE12-5D66B090C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80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98AE8-F99D-47EB-8FA9-C29DD36D88A9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D1D00-D828-45C2-A74F-532E1FCBA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1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1D00-D828-45C2-A74F-532E1FCBA35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9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D2E51-35F9-FE67-7A02-3661F1E80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07320EE-7686-2D35-20AE-7977A33379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9E48198-59B2-1C98-2F90-536878FD7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47CEF-5F5D-912D-336A-CC9F0CC8F6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1D00-D828-45C2-A74F-532E1FCBA3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44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1F8A8-E6D8-BD1B-BCDB-F363F399E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D1367B-50FD-3E12-6673-FBBAE5F024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E7D5EF-77EC-8218-5A34-855E5352D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9FAE79-8E31-CFC1-9481-62EB20610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1D00-D828-45C2-A74F-532E1FCBA35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78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1D00-D828-45C2-A74F-532E1FCBA35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0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10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26890B25-7411-4F59-A177-D68DB136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811D30-FB5D-4BFA-B906-6D1CAA8CDA32}"/>
              </a:ext>
            </a:extLst>
          </p:cNvPr>
          <p:cNvSpPr/>
          <p:nvPr userDrawn="1"/>
        </p:nvSpPr>
        <p:spPr>
          <a:xfrm>
            <a:off x="242236" y="223292"/>
            <a:ext cx="3240240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월별 주요 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48C15C-7ADC-4F53-80E5-9AF66BCDFC6E}"/>
              </a:ext>
            </a:extLst>
          </p:cNvPr>
          <p:cNvSpPr/>
          <p:nvPr userDrawn="1"/>
        </p:nvSpPr>
        <p:spPr>
          <a:xfrm>
            <a:off x="8237297" y="260630"/>
            <a:ext cx="1755389" cy="39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Ⅱ.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사업개요</a:t>
            </a:r>
          </a:p>
        </p:txBody>
      </p:sp>
    </p:spTree>
    <p:extLst>
      <p:ext uri="{BB962C8B-B14F-4D97-AF65-F5344CB8AC3E}">
        <p14:creationId xmlns:p14="http://schemas.microsoft.com/office/powerpoint/2010/main" val="153658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26890B25-7411-4F59-A177-D68DB136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811D30-FB5D-4BFA-B906-6D1CAA8CDA32}"/>
              </a:ext>
            </a:extLst>
          </p:cNvPr>
          <p:cNvSpPr/>
          <p:nvPr userDrawn="1"/>
        </p:nvSpPr>
        <p:spPr>
          <a:xfrm>
            <a:off x="242236" y="223292"/>
            <a:ext cx="6242454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점검 단계별 제출서류  </a:t>
            </a:r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수요</a:t>
            </a:r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공급기업</a:t>
            </a:r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E919F0-4E2E-4CC7-9C30-98A27294090E}"/>
              </a:ext>
            </a:extLst>
          </p:cNvPr>
          <p:cNvSpPr/>
          <p:nvPr userDrawn="1"/>
        </p:nvSpPr>
        <p:spPr>
          <a:xfrm>
            <a:off x="8237297" y="260630"/>
            <a:ext cx="1755389" cy="39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Ⅱ.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사업개요</a:t>
            </a:r>
          </a:p>
        </p:txBody>
      </p:sp>
    </p:spTree>
    <p:extLst>
      <p:ext uri="{BB962C8B-B14F-4D97-AF65-F5344CB8AC3E}">
        <p14:creationId xmlns:p14="http://schemas.microsoft.com/office/powerpoint/2010/main" val="1391180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E213AB7-360C-4FBC-BA8B-2444429418B3}"/>
              </a:ext>
            </a:extLst>
          </p:cNvPr>
          <p:cNvSpPr/>
          <p:nvPr userDrawn="1"/>
        </p:nvSpPr>
        <p:spPr>
          <a:xfrm>
            <a:off x="8160960" y="226503"/>
            <a:ext cx="2132893" cy="444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Ⅲ.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결론 및  고찰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26890B25-7411-4F59-A177-D68DB136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E213AB7-360C-4FBC-BA8B-2444429418B3}"/>
              </a:ext>
            </a:extLst>
          </p:cNvPr>
          <p:cNvSpPr/>
          <p:nvPr userDrawn="1"/>
        </p:nvSpPr>
        <p:spPr>
          <a:xfrm>
            <a:off x="8068120" y="226503"/>
            <a:ext cx="2132893" cy="444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Ⅲ.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세부 수행계획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26890B25-7411-4F59-A177-D68DB136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811D30-FB5D-4BFA-B906-6D1CAA8CDA32}"/>
              </a:ext>
            </a:extLst>
          </p:cNvPr>
          <p:cNvSpPr/>
          <p:nvPr userDrawn="1"/>
        </p:nvSpPr>
        <p:spPr>
          <a:xfrm>
            <a:off x="242236" y="223292"/>
            <a:ext cx="3240240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 데이터 및 산출물 정의</a:t>
            </a:r>
          </a:p>
        </p:txBody>
      </p:sp>
    </p:spTree>
    <p:extLst>
      <p:ext uri="{BB962C8B-B14F-4D97-AF65-F5344CB8AC3E}">
        <p14:creationId xmlns:p14="http://schemas.microsoft.com/office/powerpoint/2010/main" val="3929902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E213AB7-360C-4FBC-BA8B-2444429418B3}"/>
              </a:ext>
            </a:extLst>
          </p:cNvPr>
          <p:cNvSpPr/>
          <p:nvPr userDrawn="1"/>
        </p:nvSpPr>
        <p:spPr>
          <a:xfrm>
            <a:off x="8068120" y="226503"/>
            <a:ext cx="2132893" cy="444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Ⅲ.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사업수행계획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26890B25-7411-4F59-A177-D68DB136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811D30-FB5D-4BFA-B906-6D1CAA8CDA32}"/>
              </a:ext>
            </a:extLst>
          </p:cNvPr>
          <p:cNvSpPr/>
          <p:nvPr userDrawn="1"/>
        </p:nvSpPr>
        <p:spPr>
          <a:xfrm>
            <a:off x="242236" y="223292"/>
            <a:ext cx="3240240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추진 일정</a:t>
            </a:r>
          </a:p>
        </p:txBody>
      </p:sp>
    </p:spTree>
    <p:extLst>
      <p:ext uri="{BB962C8B-B14F-4D97-AF65-F5344CB8AC3E}">
        <p14:creationId xmlns:p14="http://schemas.microsoft.com/office/powerpoint/2010/main" val="763746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E213AB7-360C-4FBC-BA8B-2444429418B3}"/>
              </a:ext>
            </a:extLst>
          </p:cNvPr>
          <p:cNvSpPr/>
          <p:nvPr userDrawn="1"/>
        </p:nvSpPr>
        <p:spPr>
          <a:xfrm>
            <a:off x="8068120" y="226503"/>
            <a:ext cx="2132893" cy="444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Ⅲ.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사업수행계획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26890B25-7411-4F59-A177-D68DB136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811D30-FB5D-4BFA-B906-6D1CAA8CDA32}"/>
              </a:ext>
            </a:extLst>
          </p:cNvPr>
          <p:cNvSpPr/>
          <p:nvPr userDrawn="1"/>
        </p:nvSpPr>
        <p:spPr>
          <a:xfrm>
            <a:off x="242236" y="223292"/>
            <a:ext cx="3240240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추진 프로세스</a:t>
            </a:r>
          </a:p>
        </p:txBody>
      </p:sp>
    </p:spTree>
    <p:extLst>
      <p:ext uri="{BB962C8B-B14F-4D97-AF65-F5344CB8AC3E}">
        <p14:creationId xmlns:p14="http://schemas.microsoft.com/office/powerpoint/2010/main" val="134931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E213AB7-360C-4FBC-BA8B-2444429418B3}"/>
              </a:ext>
            </a:extLst>
          </p:cNvPr>
          <p:cNvSpPr/>
          <p:nvPr userDrawn="1"/>
        </p:nvSpPr>
        <p:spPr>
          <a:xfrm>
            <a:off x="8261066" y="234892"/>
            <a:ext cx="1403350" cy="449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Ⅳ.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  타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89D8943-2D23-42A5-90D3-91C067CAC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FF408F-ACCB-4225-B34B-96C6D77E2AB1}"/>
              </a:ext>
            </a:extLst>
          </p:cNvPr>
          <p:cNvSpPr/>
          <p:nvPr userDrawn="1"/>
        </p:nvSpPr>
        <p:spPr>
          <a:xfrm>
            <a:off x="242236" y="223292"/>
            <a:ext cx="4044538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대상 홈페이지 </a:t>
            </a:r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776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26890B25-7411-4F59-A177-D68DB136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811D30-FB5D-4BFA-B906-6D1CAA8CDA32}"/>
              </a:ext>
            </a:extLst>
          </p:cNvPr>
          <p:cNvSpPr/>
          <p:nvPr userDrawn="1"/>
        </p:nvSpPr>
        <p:spPr>
          <a:xfrm>
            <a:off x="242236" y="223292"/>
            <a:ext cx="3240240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논의 사항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7F0CD5-6B8C-4147-A706-4330A5FEEB8B}"/>
              </a:ext>
            </a:extLst>
          </p:cNvPr>
          <p:cNvSpPr/>
          <p:nvPr userDrawn="1"/>
        </p:nvSpPr>
        <p:spPr>
          <a:xfrm>
            <a:off x="8261066" y="234892"/>
            <a:ext cx="1403350" cy="449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Ⅳ.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  타</a:t>
            </a:r>
          </a:p>
        </p:txBody>
      </p:sp>
    </p:spTree>
    <p:extLst>
      <p:ext uri="{BB962C8B-B14F-4D97-AF65-F5344CB8AC3E}">
        <p14:creationId xmlns:p14="http://schemas.microsoft.com/office/powerpoint/2010/main" val="2764017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34B3F-DF8D-4BA5-A6AD-D222DD62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63541F-C479-4002-9D99-AD4414A9C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D9342-BABB-454C-ABAF-A2EAD077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945C0-689E-48BF-A96F-8C61460F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A2F0B-4320-4236-9B89-D30E88B0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224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BC984-03DE-447B-9AFD-0A0B06FF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FAA0D-6C83-4422-855A-3EC029BF7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A5D21-BA96-4876-8EC5-56557782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EF184-8C5A-4A44-BE06-355C84AE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40CA8-8850-4A2A-9C3F-94276302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8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70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1AC1D-7D48-4AC9-B17A-07209F31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1785BD-F82C-48CF-AF96-2A3401B4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9D30C-53EA-4AEF-8EA4-1933A8F5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8F856-65AD-41A7-8C94-270AED29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9BB9AD-8614-47C6-869B-5CF46CA9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89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68B45-F239-41D4-B4CA-28D609E6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749C3-118C-4538-A34C-5A2155579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EE6721-58E1-4CAF-A215-6D93B4EEB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D5785-A73A-4565-8D55-47C95B2B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764CA9-0BDF-40A9-B974-4919A72A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0518D6-B0F3-4481-82CF-3061D685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31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E18B4-9CBE-4E59-8EE6-E3A25D9B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839D5-0B33-4244-B290-729C10BDD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5537BE-86FF-4282-BD49-10F4BF076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EC6082-4D53-43C0-A1B0-04A9A01F4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8EEFA2-25C2-4F00-93B2-90461CCB1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D3F57D-DC51-4C66-8628-C2D3A6B6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EAA075-BA34-4067-B07D-FAE9E656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659FD9-6466-434E-998B-C0DD1C47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17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0BA0B-270E-4AFB-B145-E0D278F6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53E8FD-E2DE-4C65-A831-684F0C43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70B184-0291-4C8B-966E-C9A3453E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CA7049-DCDB-48A9-8AD8-F157ABD6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812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E3F833-ADEF-435F-BF8C-B3E05C36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DC513C-9EB6-4857-9988-F6450F31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469E02-C25D-434F-9855-E6758C87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043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E5C08-4F47-4BA4-A8DD-2F18E690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4A5BF-5A0B-4FAE-BFF6-3FA7947F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F5086-C93E-4128-BA20-1D4B41EF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016F16-B413-471A-B2EB-8B7B5FF3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B98CF-D69A-4D6D-B514-824D729C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51BAB4-BFCE-47A6-B6F4-5CDFA943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280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4CA78-F052-46F3-BC7E-0AC4C223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BAD0F7-6167-4F92-B99E-4C5C353C6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D2DA0F-2643-4EF3-B958-D1AA55881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A9D14E-3BA2-480E-B5D1-F20AFF52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0C906-A1A8-4C4F-8476-1CC62867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FFBAB-0570-46C1-9E99-358E8FE3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955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69BFE-DEE4-4B51-98C5-FA0841D5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A64018-711B-41C9-BAFB-2C093FC8E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3881D-16C7-4F9F-A772-8E475A0B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7A3DD-03C9-4E5E-80D4-9DD21053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EF573-3DD9-4D02-8421-5514ECB5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626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CF2E2B-2D23-458C-94AF-DF4DDDCB4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D59BE8-1D5F-443C-B3AA-016793FD8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AB400-6788-42BE-9EBB-9DEDFD40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01F43-3860-4614-8050-F3803D17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8488E-58E4-4AD0-B6C4-B2C08F35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5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64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E213AB7-360C-4FBC-BA8B-2444429418B3}"/>
              </a:ext>
            </a:extLst>
          </p:cNvPr>
          <p:cNvSpPr/>
          <p:nvPr userDrawn="1"/>
        </p:nvSpPr>
        <p:spPr>
          <a:xfrm>
            <a:off x="274747" y="230983"/>
            <a:ext cx="1403350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       차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E6843A76-A1D1-41B8-B5BF-21B989FE1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8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B231F21-F32F-4A99-8EF0-F1F0D3BEA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6AE9B4-5E0B-4762-98E2-D342FF6B0890}"/>
              </a:ext>
            </a:extLst>
          </p:cNvPr>
          <p:cNvSpPr/>
          <p:nvPr userDrawn="1"/>
        </p:nvSpPr>
        <p:spPr>
          <a:xfrm>
            <a:off x="8163409" y="260630"/>
            <a:ext cx="1755389" cy="39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Ⅰ.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과제개요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9C5DC4-409D-4784-8C8E-FECF517828DD}"/>
              </a:ext>
            </a:extLst>
          </p:cNvPr>
          <p:cNvSpPr/>
          <p:nvPr userDrawn="1"/>
        </p:nvSpPr>
        <p:spPr>
          <a:xfrm>
            <a:off x="242236" y="223292"/>
            <a:ext cx="3240240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83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B231F21-F32F-4A99-8EF0-F1F0D3BEA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6AE9B4-5E0B-4762-98E2-D342FF6B0890}"/>
              </a:ext>
            </a:extLst>
          </p:cNvPr>
          <p:cNvSpPr/>
          <p:nvPr userDrawn="1"/>
        </p:nvSpPr>
        <p:spPr>
          <a:xfrm>
            <a:off x="8237297" y="260630"/>
            <a:ext cx="1755389" cy="39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Ⅰ.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9C5DC4-409D-4784-8C8E-FECF517828DD}"/>
              </a:ext>
            </a:extLst>
          </p:cNvPr>
          <p:cNvSpPr/>
          <p:nvPr userDrawn="1"/>
        </p:nvSpPr>
        <p:spPr>
          <a:xfrm>
            <a:off x="242236" y="223292"/>
            <a:ext cx="3240240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09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B231F21-F32F-4A99-8EF0-F1F0D3BEA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6AE9B4-5E0B-4762-98E2-D342FF6B0890}"/>
              </a:ext>
            </a:extLst>
          </p:cNvPr>
          <p:cNvSpPr/>
          <p:nvPr userDrawn="1"/>
        </p:nvSpPr>
        <p:spPr>
          <a:xfrm>
            <a:off x="8237297" y="260630"/>
            <a:ext cx="1755389" cy="39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Ⅰ.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9C5DC4-409D-4784-8C8E-FECF517828DD}"/>
              </a:ext>
            </a:extLst>
          </p:cNvPr>
          <p:cNvSpPr/>
          <p:nvPr userDrawn="1"/>
        </p:nvSpPr>
        <p:spPr>
          <a:xfrm>
            <a:off x="242236" y="223292"/>
            <a:ext cx="3240240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7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26890B25-7411-4F59-A177-D68DB136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811D30-FB5D-4BFA-B906-6D1CAA8CDA32}"/>
              </a:ext>
            </a:extLst>
          </p:cNvPr>
          <p:cNvSpPr/>
          <p:nvPr userDrawn="1"/>
        </p:nvSpPr>
        <p:spPr>
          <a:xfrm>
            <a:off x="242236" y="223292"/>
            <a:ext cx="3240240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수행 조직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053A1-47A8-45B2-8837-16DC5DA7C21A}"/>
              </a:ext>
            </a:extLst>
          </p:cNvPr>
          <p:cNvSpPr/>
          <p:nvPr userDrawn="1"/>
        </p:nvSpPr>
        <p:spPr>
          <a:xfrm>
            <a:off x="8237297" y="260630"/>
            <a:ext cx="1755389" cy="39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Ⅰ.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회사소개</a:t>
            </a:r>
          </a:p>
        </p:txBody>
      </p:sp>
    </p:spTree>
    <p:extLst>
      <p:ext uri="{BB962C8B-B14F-4D97-AF65-F5344CB8AC3E}">
        <p14:creationId xmlns:p14="http://schemas.microsoft.com/office/powerpoint/2010/main" val="386704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B231F21-F32F-4A99-8EF0-F1F0D3BEA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9C5DC4-409D-4784-8C8E-FECF517828DD}"/>
              </a:ext>
            </a:extLst>
          </p:cNvPr>
          <p:cNvSpPr/>
          <p:nvPr userDrawn="1"/>
        </p:nvSpPr>
        <p:spPr>
          <a:xfrm>
            <a:off x="242236" y="223292"/>
            <a:ext cx="4396876" cy="4317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10AF6D-7191-4DFA-A719-7E3EBBB84F7F}"/>
              </a:ext>
            </a:extLst>
          </p:cNvPr>
          <p:cNvSpPr/>
          <p:nvPr userDrawn="1"/>
        </p:nvSpPr>
        <p:spPr>
          <a:xfrm>
            <a:off x="8172310" y="260630"/>
            <a:ext cx="1875694" cy="39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Ⅱ.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산출물</a:t>
            </a:r>
          </a:p>
        </p:txBody>
      </p:sp>
    </p:spTree>
    <p:extLst>
      <p:ext uri="{BB962C8B-B14F-4D97-AF65-F5344CB8AC3E}">
        <p14:creationId xmlns:p14="http://schemas.microsoft.com/office/powerpoint/2010/main" val="339381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92DBFB-24C8-448C-9E6F-116530FB582F}"/>
              </a:ext>
            </a:extLst>
          </p:cNvPr>
          <p:cNvCxnSpPr/>
          <p:nvPr userDrawn="1"/>
        </p:nvCxnSpPr>
        <p:spPr>
          <a:xfrm>
            <a:off x="0" y="3429541"/>
            <a:ext cx="3275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2FD619-4C05-4DEE-98DA-9C8B05A5A7B4}"/>
              </a:ext>
            </a:extLst>
          </p:cNvPr>
          <p:cNvCxnSpPr/>
          <p:nvPr userDrawn="1"/>
        </p:nvCxnSpPr>
        <p:spPr>
          <a:xfrm>
            <a:off x="6630955" y="3379892"/>
            <a:ext cx="3275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F5B9E9-64DA-499F-9911-4FAC05573D86}"/>
              </a:ext>
            </a:extLst>
          </p:cNvPr>
          <p:cNvSpPr/>
          <p:nvPr userDrawn="1"/>
        </p:nvSpPr>
        <p:spPr>
          <a:xfrm>
            <a:off x="424873" y="1769558"/>
            <a:ext cx="9199417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마이크를 통해 입력한 단어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개를 조합하여 이미지를 생성하고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이를 배경화면으로 적용하는 프로그램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06810C-D6E7-43E4-9C25-B4C003BC583F}"/>
              </a:ext>
            </a:extLst>
          </p:cNvPr>
          <p:cNvSpPr/>
          <p:nvPr userDrawn="1"/>
        </p:nvSpPr>
        <p:spPr>
          <a:xfrm>
            <a:off x="3626501" y="3191870"/>
            <a:ext cx="2715208" cy="4571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Mini Project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0FBEE9-0152-40F9-09CC-EE2CD302FB73}"/>
              </a:ext>
            </a:extLst>
          </p:cNvPr>
          <p:cNvSpPr/>
          <p:nvPr userDrawn="1"/>
        </p:nvSpPr>
        <p:spPr>
          <a:xfrm>
            <a:off x="1338363" y="4784580"/>
            <a:ext cx="72914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2024.02.27</a:t>
            </a:r>
            <a:endParaRPr lang="ko-KR" altLang="en-US" sz="2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A2CFA4-9778-80BA-53E2-D30E52AB2E75}"/>
              </a:ext>
            </a:extLst>
          </p:cNvPr>
          <p:cNvSpPr/>
          <p:nvPr userDrawn="1"/>
        </p:nvSpPr>
        <p:spPr>
          <a:xfrm>
            <a:off x="1366072" y="5487936"/>
            <a:ext cx="72914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7</a:t>
            </a:r>
            <a:r>
              <a:rPr lang="ko-KR" altLang="en-US" sz="2000" b="1" dirty="0"/>
              <a:t>조 </a:t>
            </a:r>
            <a:r>
              <a:rPr lang="ko-KR" altLang="en-US" sz="2000" b="1" dirty="0" err="1"/>
              <a:t>이송원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조예주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3143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592DBFB-24C8-448C-9E6F-116530FB582F}"/>
              </a:ext>
            </a:extLst>
          </p:cNvPr>
          <p:cNvCxnSpPr/>
          <p:nvPr userDrawn="1"/>
        </p:nvCxnSpPr>
        <p:spPr>
          <a:xfrm>
            <a:off x="0" y="2501289"/>
            <a:ext cx="327504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2FD619-4C05-4DEE-98DA-9C8B05A5A7B4}"/>
              </a:ext>
            </a:extLst>
          </p:cNvPr>
          <p:cNvCxnSpPr/>
          <p:nvPr userDrawn="1"/>
        </p:nvCxnSpPr>
        <p:spPr>
          <a:xfrm>
            <a:off x="6630955" y="2451640"/>
            <a:ext cx="327504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F5B9E9-64DA-499F-9911-4FAC05573D86}"/>
              </a:ext>
            </a:extLst>
          </p:cNvPr>
          <p:cNvSpPr/>
          <p:nvPr userDrawn="1"/>
        </p:nvSpPr>
        <p:spPr>
          <a:xfrm>
            <a:off x="1307258" y="1139318"/>
            <a:ext cx="72914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2022</a:t>
            </a:r>
            <a:r>
              <a:rPr lang="ko-KR" altLang="en-US" sz="3600" b="1" dirty="0">
                <a:solidFill>
                  <a:srgbClr val="002060"/>
                </a:solidFill>
              </a:rPr>
              <a:t>년 데이터 바우처 지원사업</a:t>
            </a:r>
            <a:endParaRPr lang="en-US" altLang="ko-KR" sz="3600" b="1" dirty="0">
              <a:solidFill>
                <a:srgbClr val="002060"/>
              </a:solidFill>
            </a:endParaRPr>
          </a:p>
          <a:p>
            <a:pPr algn="ctr"/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</a:rPr>
              <a:t>착수보고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06810C-D6E7-43E4-9C25-B4C003BC583F}"/>
              </a:ext>
            </a:extLst>
          </p:cNvPr>
          <p:cNvSpPr/>
          <p:nvPr userDrawn="1"/>
        </p:nvSpPr>
        <p:spPr>
          <a:xfrm>
            <a:off x="3626501" y="2263618"/>
            <a:ext cx="2715208" cy="45719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수요기업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태산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0FBEE9-0152-40F9-09CC-EE2CD302FB73}"/>
              </a:ext>
            </a:extLst>
          </p:cNvPr>
          <p:cNvSpPr/>
          <p:nvPr userDrawn="1"/>
        </p:nvSpPr>
        <p:spPr>
          <a:xfrm>
            <a:off x="1307258" y="3763963"/>
            <a:ext cx="72914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2022.5.30.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A2CFA4-9778-80BA-53E2-D30E52AB2E75}"/>
              </a:ext>
            </a:extLst>
          </p:cNvPr>
          <p:cNvSpPr/>
          <p:nvPr userDrawn="1"/>
        </p:nvSpPr>
        <p:spPr>
          <a:xfrm>
            <a:off x="1338363" y="4906045"/>
            <a:ext cx="72914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공급기업 ㈜</a:t>
            </a:r>
            <a:r>
              <a:rPr lang="ko-KR" altLang="en-US" sz="2400" b="1" dirty="0" err="1">
                <a:solidFill>
                  <a:schemeClr val="accent1">
                    <a:lumMod val="50000"/>
                  </a:schemeClr>
                </a:solidFill>
              </a:rPr>
              <a:t>데이터에듀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5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517F8E7-9368-44F7-9BE5-0EB84C6BF86A}"/>
              </a:ext>
            </a:extLst>
          </p:cNvPr>
          <p:cNvGrpSpPr/>
          <p:nvPr userDrawn="1"/>
        </p:nvGrpSpPr>
        <p:grpSpPr>
          <a:xfrm>
            <a:off x="-20835" y="3629"/>
            <a:ext cx="9982426" cy="6858000"/>
            <a:chOff x="-42514" y="47171"/>
            <a:chExt cx="10331629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650DBE6-BE28-44B1-8EF7-13844EDAB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28" y="47171"/>
              <a:ext cx="10295043" cy="6858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5DB235E-7942-421A-913A-76719EC1F5A1}"/>
                </a:ext>
              </a:extLst>
            </p:cNvPr>
            <p:cNvSpPr/>
            <p:nvPr userDrawn="1"/>
          </p:nvSpPr>
          <p:spPr>
            <a:xfrm>
              <a:off x="-42514" y="47171"/>
              <a:ext cx="5147829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F4555F-715B-44C8-8358-8C08482FBCD3}"/>
              </a:ext>
            </a:extLst>
          </p:cNvPr>
          <p:cNvSpPr/>
          <p:nvPr userDrawn="1"/>
        </p:nvSpPr>
        <p:spPr>
          <a:xfrm>
            <a:off x="0" y="482869"/>
            <a:ext cx="9982130" cy="200337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데이터바우처</a:t>
            </a:r>
            <a:r>
              <a:rPr lang="ko-KR" altLang="en-US" sz="3200" dirty="0"/>
              <a:t> 착수보고서</a:t>
            </a:r>
            <a:endParaRPr lang="en-US" altLang="ko-KR" sz="3200" dirty="0"/>
          </a:p>
          <a:p>
            <a:pPr algn="ctr"/>
            <a:endParaRPr lang="en-US" altLang="ko-KR" sz="1500" dirty="0"/>
          </a:p>
          <a:p>
            <a:pPr algn="ctr"/>
            <a:r>
              <a:rPr lang="en-US" altLang="ko-KR" sz="1500" dirty="0"/>
              <a:t>&lt;</a:t>
            </a:r>
            <a:r>
              <a:rPr lang="ko-KR" altLang="en-US" sz="1500" dirty="0"/>
              <a:t>환경산업체 정보수집 자동화 및 분석을 통한 우수제품</a:t>
            </a:r>
            <a:r>
              <a:rPr lang="en-US" altLang="ko-KR" sz="1500" dirty="0"/>
              <a:t>/</a:t>
            </a:r>
            <a:r>
              <a:rPr lang="ko-KR" altLang="en-US" sz="1500" dirty="0"/>
              <a:t>기술의 홍보 및 수출활성화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D390D-FA76-4E1D-9B7D-B8D0076C4AC8}"/>
              </a:ext>
            </a:extLst>
          </p:cNvPr>
          <p:cNvSpPr txBox="1"/>
          <p:nvPr userDrawn="1"/>
        </p:nvSpPr>
        <p:spPr>
          <a:xfrm>
            <a:off x="4580546" y="648625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6BC0CE7-DE3E-41DC-A700-47FE192F02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874" y="46893"/>
            <a:ext cx="1438612" cy="3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6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066CA68-60EB-44A5-82C9-462F70EE17BD}"/>
              </a:ext>
            </a:extLst>
          </p:cNvPr>
          <p:cNvSpPr/>
          <p:nvPr userDrawn="1"/>
        </p:nvSpPr>
        <p:spPr>
          <a:xfrm>
            <a:off x="0" y="215900"/>
            <a:ext cx="817760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F716B466-881A-47CB-A6B4-035C2B979542}"/>
              </a:ext>
            </a:extLst>
          </p:cNvPr>
          <p:cNvSpPr/>
          <p:nvPr userDrawn="1"/>
        </p:nvSpPr>
        <p:spPr>
          <a:xfrm>
            <a:off x="8022828" y="215900"/>
            <a:ext cx="1883172" cy="55880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E6AF47-B1FA-4332-B276-037EA927B984}"/>
              </a:ext>
            </a:extLst>
          </p:cNvPr>
          <p:cNvSpPr/>
          <p:nvPr userDrawn="1"/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ABFC38D-7A8E-48D0-AF0E-6BED5BF92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59538"/>
            <a:ext cx="222885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72431A2-5998-4408-BF62-23AD1233C8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8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1" r:id="rId2"/>
    <p:sldLayoutId id="2147483702" r:id="rId3"/>
    <p:sldLayoutId id="2147483722" r:id="rId4"/>
    <p:sldLayoutId id="2147483692" r:id="rId5"/>
    <p:sldLayoutId id="2147483703" r:id="rId6"/>
    <p:sldLayoutId id="2147483695" r:id="rId7"/>
    <p:sldLayoutId id="2147483694" r:id="rId8"/>
    <p:sldLayoutId id="2147483718" r:id="rId9"/>
    <p:sldLayoutId id="2147483705" r:id="rId10"/>
    <p:sldLayoutId id="2147483660" r:id="rId11"/>
    <p:sldLayoutId id="2147483719" r:id="rId12"/>
    <p:sldLayoutId id="2147483663" r:id="rId13"/>
    <p:sldLayoutId id="214748369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84AC44-ACCB-4963-AF3A-3FED3C47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C8479-2D57-4878-92EA-FF0CBA34E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18C43-341B-4FB6-9DCD-0A82AAC85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5585-6086-4931-A6A8-7E0B0AD7FDF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2FC73-0AB4-49D4-B81A-35CC428E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57039-BE17-4C3A-A6F4-11FE2EE72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9883-37A1-4A81-91D9-F4FF30CFA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3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68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807463-6ED3-4BB0-81FD-FD496C138280}"/>
              </a:ext>
            </a:extLst>
          </p:cNvPr>
          <p:cNvSpPr txBox="1"/>
          <p:nvPr/>
        </p:nvSpPr>
        <p:spPr>
          <a:xfrm>
            <a:off x="3215986" y="3075057"/>
            <a:ext cx="3474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감 사 합 </a:t>
            </a:r>
            <a:r>
              <a:rPr lang="ko-KR" altLang="en-US" sz="4000" dirty="0" err="1">
                <a:solidFill>
                  <a:schemeClr val="bg1"/>
                </a:solidFill>
              </a:rPr>
              <a:t>니</a:t>
            </a:r>
            <a:r>
              <a:rPr lang="ko-KR" altLang="en-US" sz="4000" dirty="0">
                <a:solidFill>
                  <a:schemeClr val="bg1"/>
                </a:solidFill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323874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CEE6AA-AFEF-4B66-BD2C-7E6A74F6E00E}"/>
              </a:ext>
            </a:extLst>
          </p:cNvPr>
          <p:cNvSpPr txBox="1"/>
          <p:nvPr/>
        </p:nvSpPr>
        <p:spPr>
          <a:xfrm>
            <a:off x="647700" y="1162050"/>
            <a:ext cx="3842107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  <a:latin typeface="+mj-ea"/>
                <a:ea typeface="+mj-ea"/>
              </a:rPr>
              <a:t>Ⅰ. </a:t>
            </a:r>
            <a:r>
              <a:rPr lang="ko-KR" altLang="en-US" sz="2000" b="1" dirty="0">
                <a:solidFill>
                  <a:srgbClr val="002060"/>
                </a:solidFill>
                <a:latin typeface="+mj-ea"/>
                <a:ea typeface="+mj-ea"/>
              </a:rPr>
              <a:t>과제 개요</a:t>
            </a:r>
            <a:endParaRPr lang="en-US" altLang="ko-KR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  <a:latin typeface="+mj-ea"/>
                <a:ea typeface="+mj-ea"/>
              </a:rPr>
              <a:t>Ⅱ. </a:t>
            </a:r>
            <a:r>
              <a:rPr lang="ko-KR" altLang="en-US" sz="2000" b="1" dirty="0">
                <a:solidFill>
                  <a:srgbClr val="002060"/>
                </a:solidFill>
                <a:latin typeface="+mj-ea"/>
                <a:ea typeface="+mj-ea"/>
              </a:rPr>
              <a:t>진행 및 결과</a:t>
            </a:r>
            <a:endParaRPr lang="en-US" altLang="ko-KR" sz="2000" b="1" dirty="0">
              <a:solidFill>
                <a:srgbClr val="00206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2060"/>
                </a:solidFill>
                <a:latin typeface="+mj-ea"/>
                <a:ea typeface="+mj-ea"/>
              </a:rPr>
              <a:t>Ⅲ .</a:t>
            </a:r>
            <a:r>
              <a:rPr lang="ko-KR" altLang="en-US" sz="2000" b="1" dirty="0">
                <a:solidFill>
                  <a:srgbClr val="002060"/>
                </a:solidFill>
                <a:latin typeface="+mj-ea"/>
                <a:ea typeface="+mj-ea"/>
              </a:rPr>
              <a:t>결론 및 고찰</a:t>
            </a:r>
            <a:endParaRPr lang="en-US" altLang="ko-KR" sz="20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415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2BB079-9D2A-87CC-F426-9D1750F043DD}"/>
              </a:ext>
            </a:extLst>
          </p:cNvPr>
          <p:cNvSpPr txBox="1"/>
          <p:nvPr/>
        </p:nvSpPr>
        <p:spPr>
          <a:xfrm>
            <a:off x="73891" y="286328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 </a:t>
            </a:r>
            <a:r>
              <a:rPr lang="ko-KR" altLang="en-US" b="1" dirty="0">
                <a:solidFill>
                  <a:schemeClr val="bg1"/>
                </a:solidFill>
              </a:rPr>
              <a:t>아이디어 구상 계기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E44B03-EBF8-15FE-0B44-96E39C473A93}"/>
              </a:ext>
            </a:extLst>
          </p:cNvPr>
          <p:cNvGrpSpPr/>
          <p:nvPr/>
        </p:nvGrpSpPr>
        <p:grpSpPr>
          <a:xfrm>
            <a:off x="375964" y="1168383"/>
            <a:ext cx="6083613" cy="4617485"/>
            <a:chOff x="375964" y="1168383"/>
            <a:chExt cx="6083613" cy="461748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24AD6B3-8A0C-F50D-21FE-29840560CF40}"/>
                </a:ext>
              </a:extLst>
            </p:cNvPr>
            <p:cNvGrpSpPr/>
            <p:nvPr/>
          </p:nvGrpSpPr>
          <p:grpSpPr>
            <a:xfrm>
              <a:off x="375964" y="1168383"/>
              <a:ext cx="6083613" cy="4617485"/>
              <a:chOff x="491467" y="1192447"/>
              <a:chExt cx="6083613" cy="4617485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4FD5A16-37CB-AB9A-1E0D-83C19D830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467" y="1269449"/>
                <a:ext cx="6083613" cy="4540483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BE89DE5-BB74-DF79-69B3-A7D44AD05FC4}"/>
                  </a:ext>
                </a:extLst>
              </p:cNvPr>
              <p:cNvSpPr/>
              <p:nvPr/>
            </p:nvSpPr>
            <p:spPr>
              <a:xfrm>
                <a:off x="491467" y="1192447"/>
                <a:ext cx="1092467" cy="30909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zoom</a:t>
                </a:r>
                <a:endParaRPr lang="ko-KR" altLang="en-US" dirty="0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2F012BC-EABE-AD32-7CD6-EF58F57A2F8E}"/>
                </a:ext>
              </a:extLst>
            </p:cNvPr>
            <p:cNvSpPr/>
            <p:nvPr/>
          </p:nvSpPr>
          <p:spPr>
            <a:xfrm>
              <a:off x="2237874" y="1665171"/>
              <a:ext cx="3392906" cy="1953928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43DA5A-B1C8-AD48-EFFC-EB43ECCF36B5}"/>
              </a:ext>
            </a:extLst>
          </p:cNvPr>
          <p:cNvSpPr/>
          <p:nvPr/>
        </p:nvSpPr>
        <p:spPr>
          <a:xfrm>
            <a:off x="6607743" y="2288404"/>
            <a:ext cx="3060834" cy="5690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Background</a:t>
            </a:r>
            <a:r>
              <a:rPr lang="ko-KR" altLang="en-US" dirty="0">
                <a:solidFill>
                  <a:srgbClr val="002060"/>
                </a:solidFill>
              </a:rPr>
              <a:t> 선택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>
                <a:solidFill>
                  <a:srgbClr val="002060"/>
                </a:solidFill>
              </a:rPr>
              <a:t>변경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B40179-C091-87CA-0B33-C86E8CE61550}"/>
              </a:ext>
            </a:extLst>
          </p:cNvPr>
          <p:cNvSpPr/>
          <p:nvPr/>
        </p:nvSpPr>
        <p:spPr>
          <a:xfrm>
            <a:off x="6607743" y="1477477"/>
            <a:ext cx="3060834" cy="569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ZOOM </a:t>
            </a:r>
            <a:r>
              <a:rPr lang="ko-KR" altLang="en-US" dirty="0">
                <a:solidFill>
                  <a:srgbClr val="002060"/>
                </a:solidFill>
              </a:rPr>
              <a:t>화상회의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C097DD-D0FA-77F2-1C3B-A284E9BE284F}"/>
              </a:ext>
            </a:extLst>
          </p:cNvPr>
          <p:cNvSpPr/>
          <p:nvPr/>
        </p:nvSpPr>
        <p:spPr>
          <a:xfrm>
            <a:off x="6665496" y="4480559"/>
            <a:ext cx="3060834" cy="1305309"/>
          </a:xfrm>
          <a:prstGeom prst="rect">
            <a:avLst/>
          </a:prstGeom>
          <a:solidFill>
            <a:srgbClr val="00206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원하는 단어를 조합한</a:t>
            </a:r>
            <a:endParaRPr lang="en-US" altLang="ko-KR" dirty="0">
              <a:solidFill>
                <a:schemeClr val="accent4"/>
              </a:solidFill>
            </a:endParaRPr>
          </a:p>
          <a:p>
            <a:pPr algn="ctr"/>
            <a:r>
              <a:rPr lang="ko-KR" altLang="en-US" dirty="0">
                <a:solidFill>
                  <a:schemeClr val="accent4"/>
                </a:solidFill>
              </a:rPr>
              <a:t>이미지</a:t>
            </a:r>
            <a:r>
              <a:rPr lang="ko-KR" altLang="en-US" dirty="0"/>
              <a:t>를 생성해서</a:t>
            </a:r>
            <a:endParaRPr lang="en-US" altLang="ko-KR" dirty="0"/>
          </a:p>
          <a:p>
            <a:pPr algn="ctr"/>
            <a:r>
              <a:rPr lang="en-US" altLang="ko-KR" dirty="0"/>
              <a:t>Background</a:t>
            </a:r>
            <a:r>
              <a:rPr lang="ko-KR" altLang="en-US" dirty="0"/>
              <a:t>를</a:t>
            </a:r>
            <a:endParaRPr lang="en-US" altLang="ko-KR" dirty="0"/>
          </a:p>
          <a:p>
            <a:pPr algn="ctr"/>
            <a:r>
              <a:rPr lang="ko-KR" altLang="en-US" dirty="0"/>
              <a:t>바꿀 수 있지 않을까</a:t>
            </a:r>
            <a:r>
              <a:rPr lang="en-US" altLang="ko-KR" dirty="0"/>
              <a:t> ? </a:t>
            </a:r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2C3D309-C15B-CA7F-B2AF-0E0384B5D245}"/>
              </a:ext>
            </a:extLst>
          </p:cNvPr>
          <p:cNvSpPr/>
          <p:nvPr/>
        </p:nvSpPr>
        <p:spPr>
          <a:xfrm>
            <a:off x="7815715" y="3173930"/>
            <a:ext cx="760396" cy="89033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5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9D97A-F684-A976-43C7-8D044F8AE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FF21DD-ACEE-7734-05A8-EC445314F642}"/>
              </a:ext>
            </a:extLst>
          </p:cNvPr>
          <p:cNvSpPr txBox="1"/>
          <p:nvPr/>
        </p:nvSpPr>
        <p:spPr>
          <a:xfrm>
            <a:off x="73891" y="286328"/>
            <a:ext cx="210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과제 목표</a:t>
            </a:r>
            <a:r>
              <a:rPr lang="en-US" altLang="ko-KR" b="1" dirty="0">
                <a:solidFill>
                  <a:schemeClr val="bg1"/>
                </a:solidFill>
              </a:rPr>
              <a:t> 1-cycle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93C98E3-AD7D-B7DB-309E-570CD76A373C}"/>
              </a:ext>
            </a:extLst>
          </p:cNvPr>
          <p:cNvGrpSpPr/>
          <p:nvPr/>
        </p:nvGrpSpPr>
        <p:grpSpPr>
          <a:xfrm>
            <a:off x="566945" y="941602"/>
            <a:ext cx="2230727" cy="5022923"/>
            <a:chOff x="894208" y="941602"/>
            <a:chExt cx="2230727" cy="5022923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67802AB-3EEF-1132-A5D4-FADA487EAE69}"/>
                </a:ext>
              </a:extLst>
            </p:cNvPr>
            <p:cNvGrpSpPr/>
            <p:nvPr/>
          </p:nvGrpSpPr>
          <p:grpSpPr>
            <a:xfrm>
              <a:off x="894208" y="941602"/>
              <a:ext cx="2230727" cy="2292485"/>
              <a:chOff x="331130" y="1461368"/>
              <a:chExt cx="2230727" cy="229248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A77FCE3-5D1B-BE64-40AB-DEE2F0151C94}"/>
                  </a:ext>
                </a:extLst>
              </p:cNvPr>
              <p:cNvSpPr/>
              <p:nvPr/>
            </p:nvSpPr>
            <p:spPr>
              <a:xfrm>
                <a:off x="331130" y="1461368"/>
                <a:ext cx="2230727" cy="22924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85A9CF57-E011-5C26-951E-7510C3027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489" y="1758896"/>
                <a:ext cx="1282007" cy="1282007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23DBABD-E179-2D63-A80A-78CDF7F9BDD6}"/>
                  </a:ext>
                </a:extLst>
              </p:cNvPr>
              <p:cNvSpPr/>
              <p:nvPr/>
            </p:nvSpPr>
            <p:spPr>
              <a:xfrm>
                <a:off x="351645" y="3272590"/>
                <a:ext cx="2210212" cy="481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/>
                    </a:solidFill>
                  </a:rPr>
                  <a:t>조합할 단어 말하기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774FEFE-E96C-D050-6391-9B68AB6F998A}"/>
                </a:ext>
              </a:extLst>
            </p:cNvPr>
            <p:cNvGrpSpPr/>
            <p:nvPr/>
          </p:nvGrpSpPr>
          <p:grpSpPr>
            <a:xfrm>
              <a:off x="894208" y="3672040"/>
              <a:ext cx="2230727" cy="2292485"/>
              <a:chOff x="331130" y="1461368"/>
              <a:chExt cx="2230727" cy="229248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E8193A4-2FAC-B1B0-CAE2-F66027E6F364}"/>
                  </a:ext>
                </a:extLst>
              </p:cNvPr>
              <p:cNvSpPr/>
              <p:nvPr/>
            </p:nvSpPr>
            <p:spPr>
              <a:xfrm>
                <a:off x="331130" y="1461368"/>
                <a:ext cx="2230727" cy="22924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A893D6C-4557-D45E-3824-C1B5F7E4DA5E}"/>
                  </a:ext>
                </a:extLst>
              </p:cNvPr>
              <p:cNvSpPr/>
              <p:nvPr/>
            </p:nvSpPr>
            <p:spPr>
              <a:xfrm>
                <a:off x="351645" y="3253338"/>
                <a:ext cx="2210212" cy="481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/>
                    </a:solidFill>
                  </a:rPr>
                  <a:t>발화된 단어들을</a:t>
                </a:r>
                <a:endParaRPr lang="en-US" altLang="ko-KR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2"/>
                    </a:solidFill>
                  </a:rPr>
                  <a:t>조합한 이미지 생성</a:t>
                </a:r>
              </a:p>
            </p:txBody>
          </p:sp>
        </p:grpSp>
        <p:pic>
          <p:nvPicPr>
            <p:cNvPr id="39" name="그림 38" descr="클립아트, 만화 영화, 디자인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655E2ABC-92E6-E8F7-356A-E54EDEB29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864" y="3988563"/>
              <a:ext cx="1332710" cy="1332710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BA3C236-BA6E-C71A-38CF-39A1D12AE4D5}"/>
              </a:ext>
            </a:extLst>
          </p:cNvPr>
          <p:cNvGrpSpPr/>
          <p:nvPr/>
        </p:nvGrpSpPr>
        <p:grpSpPr>
          <a:xfrm>
            <a:off x="3599294" y="941602"/>
            <a:ext cx="2230727" cy="5022923"/>
            <a:chOff x="3599294" y="941602"/>
            <a:chExt cx="2230727" cy="502292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AF4D8D4-BC5D-5894-C838-43AEAD75E53D}"/>
                </a:ext>
              </a:extLst>
            </p:cNvPr>
            <p:cNvSpPr/>
            <p:nvPr/>
          </p:nvSpPr>
          <p:spPr>
            <a:xfrm>
              <a:off x="3599294" y="941602"/>
              <a:ext cx="2230727" cy="22924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7E3BE5D-AC7F-0F67-30C3-53A6BA169AC3}"/>
                </a:ext>
              </a:extLst>
            </p:cNvPr>
            <p:cNvSpPr/>
            <p:nvPr/>
          </p:nvSpPr>
          <p:spPr>
            <a:xfrm>
              <a:off x="3619809" y="2704698"/>
              <a:ext cx="2210212" cy="481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발화된 단어를</a:t>
              </a:r>
              <a:endParaRPr lang="en-US" altLang="ko-KR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.txt </a:t>
              </a:r>
              <a:r>
                <a:rPr lang="ko-KR" altLang="en-US" dirty="0">
                  <a:solidFill>
                    <a:schemeClr val="tx2"/>
                  </a:solidFill>
                </a:rPr>
                <a:t>파일로 저장</a:t>
              </a:r>
            </a:p>
          </p:txBody>
        </p:sp>
        <p:pic>
          <p:nvPicPr>
            <p:cNvPr id="12" name="그림 1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289AE91-6578-EA67-E0B4-F8BB892E5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933" y="1258125"/>
              <a:ext cx="1263012" cy="1263012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69CA128-383A-2925-1303-538519520F00}"/>
                </a:ext>
              </a:extLst>
            </p:cNvPr>
            <p:cNvSpPr/>
            <p:nvPr/>
          </p:nvSpPr>
          <p:spPr>
            <a:xfrm>
              <a:off x="3599294" y="3672040"/>
              <a:ext cx="2230727" cy="22924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9AFA96B-6C93-BA9D-2C75-7666C8287FCE}"/>
                </a:ext>
              </a:extLst>
            </p:cNvPr>
            <p:cNvSpPr/>
            <p:nvPr/>
          </p:nvSpPr>
          <p:spPr>
            <a:xfrm>
              <a:off x="3619809" y="5427185"/>
              <a:ext cx="2210212" cy="481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생성된 이미지를</a:t>
              </a:r>
              <a:endParaRPr lang="en-US" altLang="ko-KR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Jpg</a:t>
              </a:r>
              <a:r>
                <a:rPr lang="ko-KR" altLang="en-US" dirty="0">
                  <a:solidFill>
                    <a:schemeClr val="tx2"/>
                  </a:solidFill>
                </a:rPr>
                <a:t>로 저장</a:t>
              </a:r>
            </a:p>
          </p:txBody>
        </p:sp>
        <p:pic>
          <p:nvPicPr>
            <p:cNvPr id="41" name="그림 40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79AAF46-B4FF-DCFE-1158-E24864364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5317" y="3801222"/>
              <a:ext cx="1458244" cy="1458244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AE8F4C-CC9B-EE7D-763C-20D8153AFB21}"/>
              </a:ext>
            </a:extLst>
          </p:cNvPr>
          <p:cNvSpPr/>
          <p:nvPr/>
        </p:nvSpPr>
        <p:spPr>
          <a:xfrm>
            <a:off x="6684672" y="941602"/>
            <a:ext cx="2230727" cy="22924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00CA58-CA8F-6479-C02F-2BDC69E02565}"/>
              </a:ext>
            </a:extLst>
          </p:cNvPr>
          <p:cNvSpPr/>
          <p:nvPr/>
        </p:nvSpPr>
        <p:spPr>
          <a:xfrm>
            <a:off x="6705187" y="2704698"/>
            <a:ext cx="2210212" cy="48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/>
                </a:solidFill>
              </a:rPr>
              <a:t>.txt</a:t>
            </a:r>
            <a:r>
              <a:rPr lang="ko-KR" altLang="en-US" sz="1400" dirty="0">
                <a:solidFill>
                  <a:schemeClr val="tx2"/>
                </a:solidFill>
              </a:rPr>
              <a:t>파일을 불러와서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2"/>
                </a:solidFill>
              </a:rPr>
              <a:t>Openvino</a:t>
            </a:r>
            <a:r>
              <a:rPr lang="en-US" altLang="ko-KR" sz="1400" dirty="0">
                <a:solidFill>
                  <a:schemeClr val="tx2"/>
                </a:solidFill>
              </a:rPr>
              <a:t> #225</a:t>
            </a:r>
            <a:r>
              <a:rPr lang="ko-KR" altLang="en-US" sz="1400" dirty="0">
                <a:solidFill>
                  <a:schemeClr val="tx2"/>
                </a:solidFill>
              </a:rPr>
              <a:t>번에 적용</a:t>
            </a:r>
          </a:p>
        </p:txBody>
      </p:sp>
      <p:pic>
        <p:nvPicPr>
          <p:cNvPr id="27" name="그림 26" descr="블랙, 어둠이(가) 표시된 사진&#10;&#10;자동 생성된 설명">
            <a:extLst>
              <a:ext uri="{FF2B5EF4-FFF2-40B4-BE49-F238E27FC236}">
                <a16:creationId xmlns:a16="http://schemas.microsoft.com/office/drawing/2014/main" id="{4CA15E00-FC9D-0CAF-6713-27D8CBE25E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29" y="1239130"/>
            <a:ext cx="1376412" cy="1376412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0532A10F-BA06-F192-7762-76EA3DE0E82C}"/>
              </a:ext>
            </a:extLst>
          </p:cNvPr>
          <p:cNvSpPr/>
          <p:nvPr/>
        </p:nvSpPr>
        <p:spPr>
          <a:xfrm>
            <a:off x="6684672" y="3672040"/>
            <a:ext cx="2230727" cy="2292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8ADAAB-FF6C-B1B8-9723-D27167BE98C1}"/>
              </a:ext>
            </a:extLst>
          </p:cNvPr>
          <p:cNvSpPr/>
          <p:nvPr/>
        </p:nvSpPr>
        <p:spPr>
          <a:xfrm>
            <a:off x="6705187" y="5435136"/>
            <a:ext cx="2210212" cy="48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/>
                </a:solidFill>
              </a:rPr>
              <a:t>webcam</a:t>
            </a:r>
            <a:r>
              <a:rPr lang="ko-KR" altLang="en-US" sz="1400" dirty="0">
                <a:solidFill>
                  <a:schemeClr val="tx2"/>
                </a:solidFill>
              </a:rPr>
              <a:t>의 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2"/>
                </a:solidFill>
              </a:rPr>
              <a:t>배경화면으로 적용</a:t>
            </a:r>
          </a:p>
        </p:txBody>
      </p:sp>
      <p:pic>
        <p:nvPicPr>
          <p:cNvPr id="44" name="그림 43" descr="클립아트, 만화 영화, 디자인, 일러스트레이션이(가) 표시된 사진&#10;&#10;자동 생성된 설명">
            <a:extLst>
              <a:ext uri="{FF2B5EF4-FFF2-40B4-BE49-F238E27FC236}">
                <a16:creationId xmlns:a16="http://schemas.microsoft.com/office/drawing/2014/main" id="{E3BE476D-D11C-C043-D233-30B7AF592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5" y="3801222"/>
            <a:ext cx="1332710" cy="1332710"/>
          </a:xfrm>
          <a:prstGeom prst="rect">
            <a:avLst/>
          </a:prstGeom>
        </p:spPr>
      </p:pic>
      <p:pic>
        <p:nvPicPr>
          <p:cNvPr id="43" name="그림 42" descr="클립아트, 만화 영화, 스크린샷, 이모티콘이(가) 표시된 사진&#10;&#10;자동 생성된 설명">
            <a:extLst>
              <a:ext uri="{FF2B5EF4-FFF2-40B4-BE49-F238E27FC236}">
                <a16:creationId xmlns:a16="http://schemas.microsoft.com/office/drawing/2014/main" id="{126503CD-E318-872E-1A0D-66D9856385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719" y="4001488"/>
            <a:ext cx="1462522" cy="1462522"/>
          </a:xfrm>
          <a:prstGeom prst="rect">
            <a:avLst/>
          </a:prstGeom>
        </p:spPr>
      </p:pic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4366B167-B320-E08D-F839-0154B0EB7B28}"/>
              </a:ext>
            </a:extLst>
          </p:cNvPr>
          <p:cNvSpPr/>
          <p:nvPr/>
        </p:nvSpPr>
        <p:spPr>
          <a:xfrm>
            <a:off x="3001345" y="1675561"/>
            <a:ext cx="366130" cy="8245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D19F4F17-8F04-5369-578C-D9E0B2BA41F0}"/>
              </a:ext>
            </a:extLst>
          </p:cNvPr>
          <p:cNvSpPr/>
          <p:nvPr/>
        </p:nvSpPr>
        <p:spPr>
          <a:xfrm>
            <a:off x="6074281" y="1675561"/>
            <a:ext cx="366130" cy="8245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7544AB6D-A64C-1C4E-FFF6-6B869F874CED}"/>
              </a:ext>
            </a:extLst>
          </p:cNvPr>
          <p:cNvSpPr/>
          <p:nvPr/>
        </p:nvSpPr>
        <p:spPr>
          <a:xfrm>
            <a:off x="3001345" y="4309367"/>
            <a:ext cx="366130" cy="8245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0DBC8B37-2396-610A-42D7-60B0F64BE7D8}"/>
              </a:ext>
            </a:extLst>
          </p:cNvPr>
          <p:cNvSpPr/>
          <p:nvPr/>
        </p:nvSpPr>
        <p:spPr>
          <a:xfrm>
            <a:off x="6074281" y="4309367"/>
            <a:ext cx="366130" cy="8245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4AC7172B-FA07-F3F7-28A9-42316DAAA84B}"/>
              </a:ext>
            </a:extLst>
          </p:cNvPr>
          <p:cNvSpPr/>
          <p:nvPr/>
        </p:nvSpPr>
        <p:spPr>
          <a:xfrm>
            <a:off x="9099822" y="1675560"/>
            <a:ext cx="366130" cy="8245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1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5EF4B-12A9-02D6-F094-C36989F74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2305F0-51D9-1CB5-9764-993A5A54D57A}"/>
              </a:ext>
            </a:extLst>
          </p:cNvPr>
          <p:cNvSpPr txBox="1"/>
          <p:nvPr/>
        </p:nvSpPr>
        <p:spPr>
          <a:xfrm>
            <a:off x="73891" y="286328"/>
            <a:ext cx="210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</a:t>
            </a:r>
            <a:r>
              <a:rPr lang="ko-KR" altLang="en-US" b="1" dirty="0">
                <a:solidFill>
                  <a:schemeClr val="bg1"/>
                </a:solidFill>
              </a:rPr>
              <a:t>실제 달성 </a:t>
            </a:r>
            <a:r>
              <a:rPr lang="en-US" altLang="ko-KR" b="1" dirty="0">
                <a:solidFill>
                  <a:schemeClr val="bg1"/>
                </a:solidFill>
              </a:rPr>
              <a:t>1-cycle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0680EE8-5CA2-A77D-AA23-8F95D2F7AFCD}"/>
              </a:ext>
            </a:extLst>
          </p:cNvPr>
          <p:cNvGrpSpPr/>
          <p:nvPr/>
        </p:nvGrpSpPr>
        <p:grpSpPr>
          <a:xfrm>
            <a:off x="566945" y="941602"/>
            <a:ext cx="2230727" cy="5022923"/>
            <a:chOff x="894208" y="941602"/>
            <a:chExt cx="2230727" cy="5022923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2C9C008-4629-9E1D-B4BB-401CA55F78B3}"/>
                </a:ext>
              </a:extLst>
            </p:cNvPr>
            <p:cNvGrpSpPr/>
            <p:nvPr/>
          </p:nvGrpSpPr>
          <p:grpSpPr>
            <a:xfrm>
              <a:off x="894208" y="941602"/>
              <a:ext cx="2230727" cy="2292485"/>
              <a:chOff x="331130" y="1461368"/>
              <a:chExt cx="2230727" cy="229248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39E0F7F-737A-F54C-B50D-DDFDFED0BEC9}"/>
                  </a:ext>
                </a:extLst>
              </p:cNvPr>
              <p:cNvSpPr/>
              <p:nvPr/>
            </p:nvSpPr>
            <p:spPr>
              <a:xfrm>
                <a:off x="331130" y="1461368"/>
                <a:ext cx="2230727" cy="22924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EBED69B-3CBA-501D-07D5-D18C0BB20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489" y="1758896"/>
                <a:ext cx="1282007" cy="1282007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6A14F97-A822-0878-8D22-93233FE17A3E}"/>
                  </a:ext>
                </a:extLst>
              </p:cNvPr>
              <p:cNvSpPr/>
              <p:nvPr/>
            </p:nvSpPr>
            <p:spPr>
              <a:xfrm>
                <a:off x="351645" y="3272590"/>
                <a:ext cx="2210212" cy="481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/>
                    </a:solidFill>
                  </a:rPr>
                  <a:t>조합할 단어 말하기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55852F6-C8A0-9624-C44D-ED325C1D5B4C}"/>
                </a:ext>
              </a:extLst>
            </p:cNvPr>
            <p:cNvGrpSpPr/>
            <p:nvPr/>
          </p:nvGrpSpPr>
          <p:grpSpPr>
            <a:xfrm>
              <a:off x="894208" y="3672040"/>
              <a:ext cx="2230727" cy="2292485"/>
              <a:chOff x="331130" y="1461368"/>
              <a:chExt cx="2230727" cy="229248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388B6E4-F40D-BB49-D338-EFBBAFCE9BD3}"/>
                  </a:ext>
                </a:extLst>
              </p:cNvPr>
              <p:cNvSpPr/>
              <p:nvPr/>
            </p:nvSpPr>
            <p:spPr>
              <a:xfrm>
                <a:off x="331130" y="1461368"/>
                <a:ext cx="2230727" cy="22924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4F664E9-F2CF-0BF3-DACB-8AC3E644949F}"/>
                  </a:ext>
                </a:extLst>
              </p:cNvPr>
              <p:cNvSpPr/>
              <p:nvPr/>
            </p:nvSpPr>
            <p:spPr>
              <a:xfrm>
                <a:off x="351645" y="3253338"/>
                <a:ext cx="2210212" cy="481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/>
                    </a:solidFill>
                  </a:rPr>
                  <a:t>발화된 단어들을</a:t>
                </a:r>
                <a:endParaRPr lang="en-US" altLang="ko-KR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2"/>
                    </a:solidFill>
                  </a:rPr>
                  <a:t>조합한 이미지 생성</a:t>
                </a:r>
              </a:p>
            </p:txBody>
          </p:sp>
        </p:grpSp>
        <p:pic>
          <p:nvPicPr>
            <p:cNvPr id="39" name="그림 38" descr="클립아트, 만화 영화, 디자인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31741748-3FAD-44A9-0FDE-DF8F4A92B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864" y="3988563"/>
              <a:ext cx="1332710" cy="1332710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1D640BD-608A-630A-BD3F-281555127036}"/>
              </a:ext>
            </a:extLst>
          </p:cNvPr>
          <p:cNvGrpSpPr/>
          <p:nvPr/>
        </p:nvGrpSpPr>
        <p:grpSpPr>
          <a:xfrm>
            <a:off x="3599294" y="941602"/>
            <a:ext cx="2230727" cy="5022923"/>
            <a:chOff x="3599294" y="941602"/>
            <a:chExt cx="2230727" cy="502292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609B183-10E1-348C-F74F-0D0953D25EC6}"/>
                </a:ext>
              </a:extLst>
            </p:cNvPr>
            <p:cNvSpPr/>
            <p:nvPr/>
          </p:nvSpPr>
          <p:spPr>
            <a:xfrm>
              <a:off x="3599294" y="941602"/>
              <a:ext cx="2230727" cy="22924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F36D04-2DC6-4FB7-F37E-2E229A891B01}"/>
                </a:ext>
              </a:extLst>
            </p:cNvPr>
            <p:cNvSpPr/>
            <p:nvPr/>
          </p:nvSpPr>
          <p:spPr>
            <a:xfrm>
              <a:off x="3619809" y="2704698"/>
              <a:ext cx="2210212" cy="481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발화된 단어를</a:t>
              </a:r>
              <a:endParaRPr lang="en-US" altLang="ko-KR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.txt </a:t>
              </a:r>
              <a:r>
                <a:rPr lang="ko-KR" altLang="en-US" dirty="0">
                  <a:solidFill>
                    <a:schemeClr val="tx2"/>
                  </a:solidFill>
                </a:rPr>
                <a:t>파일로 저장</a:t>
              </a:r>
            </a:p>
          </p:txBody>
        </p:sp>
        <p:pic>
          <p:nvPicPr>
            <p:cNvPr id="12" name="그림 1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1C4A695-1124-E14C-2BDC-C4B6876B2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933" y="1258125"/>
              <a:ext cx="1263012" cy="1263012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9BEE750-2029-C4FC-1D4C-1534BBE867DE}"/>
                </a:ext>
              </a:extLst>
            </p:cNvPr>
            <p:cNvSpPr/>
            <p:nvPr/>
          </p:nvSpPr>
          <p:spPr>
            <a:xfrm>
              <a:off x="3599294" y="3672040"/>
              <a:ext cx="2230727" cy="2292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1A40E94-693B-B6EA-48F4-7736FA46FB4F}"/>
                </a:ext>
              </a:extLst>
            </p:cNvPr>
            <p:cNvSpPr/>
            <p:nvPr/>
          </p:nvSpPr>
          <p:spPr>
            <a:xfrm>
              <a:off x="3619809" y="5427185"/>
              <a:ext cx="2210212" cy="481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</a:rPr>
                <a:t>생성된 이미지를</a:t>
              </a:r>
              <a:endParaRPr lang="en-US" altLang="ko-KR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2"/>
                  </a:solidFill>
                </a:rPr>
                <a:t>Jpg</a:t>
              </a:r>
              <a:r>
                <a:rPr lang="ko-KR" altLang="en-US" dirty="0">
                  <a:solidFill>
                    <a:schemeClr val="tx2"/>
                  </a:solidFill>
                </a:rPr>
                <a:t>로 저장</a:t>
              </a:r>
            </a:p>
          </p:txBody>
        </p:sp>
        <p:pic>
          <p:nvPicPr>
            <p:cNvPr id="41" name="그림 40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D31159D-F0C2-48A8-CFA7-C587EE624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5317" y="3801222"/>
              <a:ext cx="1458244" cy="1458244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4874A6-FA69-7392-42E1-703F716CBD80}"/>
              </a:ext>
            </a:extLst>
          </p:cNvPr>
          <p:cNvSpPr/>
          <p:nvPr/>
        </p:nvSpPr>
        <p:spPr>
          <a:xfrm>
            <a:off x="6684672" y="941602"/>
            <a:ext cx="2230727" cy="2292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C21205-1D3E-12FB-1B15-B3404F6DB04F}"/>
              </a:ext>
            </a:extLst>
          </p:cNvPr>
          <p:cNvSpPr/>
          <p:nvPr/>
        </p:nvSpPr>
        <p:spPr>
          <a:xfrm>
            <a:off x="6705187" y="2704698"/>
            <a:ext cx="2210212" cy="48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/>
                </a:solidFill>
              </a:rPr>
              <a:t>.txt</a:t>
            </a:r>
            <a:r>
              <a:rPr lang="ko-KR" altLang="en-US" sz="1400" dirty="0">
                <a:solidFill>
                  <a:schemeClr val="tx2"/>
                </a:solidFill>
              </a:rPr>
              <a:t>파일을 불러와서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2"/>
                </a:solidFill>
              </a:rPr>
              <a:t>Openvino</a:t>
            </a:r>
            <a:r>
              <a:rPr lang="en-US" altLang="ko-KR" sz="1400" dirty="0">
                <a:solidFill>
                  <a:schemeClr val="tx2"/>
                </a:solidFill>
              </a:rPr>
              <a:t> #225</a:t>
            </a:r>
            <a:r>
              <a:rPr lang="ko-KR" altLang="en-US" sz="1400" dirty="0">
                <a:solidFill>
                  <a:schemeClr val="tx2"/>
                </a:solidFill>
              </a:rPr>
              <a:t>번에 적용</a:t>
            </a:r>
          </a:p>
        </p:txBody>
      </p:sp>
      <p:pic>
        <p:nvPicPr>
          <p:cNvPr id="27" name="그림 26" descr="블랙, 어둠이(가) 표시된 사진&#10;&#10;자동 생성된 설명">
            <a:extLst>
              <a:ext uri="{FF2B5EF4-FFF2-40B4-BE49-F238E27FC236}">
                <a16:creationId xmlns:a16="http://schemas.microsoft.com/office/drawing/2014/main" id="{CC5E061F-1AF5-C211-7E70-31D00593E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29" y="1239130"/>
            <a:ext cx="1376412" cy="1376412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21A338-8410-9B2F-EA2F-E8CE292BF440}"/>
              </a:ext>
            </a:extLst>
          </p:cNvPr>
          <p:cNvSpPr/>
          <p:nvPr/>
        </p:nvSpPr>
        <p:spPr>
          <a:xfrm>
            <a:off x="6684672" y="3672040"/>
            <a:ext cx="2230727" cy="229248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03615FE-4FE4-EFD8-2C8C-FD7F978C8A04}"/>
              </a:ext>
            </a:extLst>
          </p:cNvPr>
          <p:cNvSpPr/>
          <p:nvPr/>
        </p:nvSpPr>
        <p:spPr>
          <a:xfrm>
            <a:off x="6705187" y="5435136"/>
            <a:ext cx="2210212" cy="48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2"/>
                </a:solidFill>
              </a:rPr>
              <a:t>webcam</a:t>
            </a:r>
            <a:r>
              <a:rPr lang="ko-KR" altLang="en-US" sz="1400" dirty="0">
                <a:solidFill>
                  <a:schemeClr val="tx2"/>
                </a:solidFill>
              </a:rPr>
              <a:t>의 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2"/>
                </a:solidFill>
              </a:rPr>
              <a:t>배경화면으로 적용</a:t>
            </a:r>
          </a:p>
        </p:txBody>
      </p:sp>
      <p:pic>
        <p:nvPicPr>
          <p:cNvPr id="44" name="그림 43" descr="클립아트, 만화 영화, 디자인, 일러스트레이션이(가) 표시된 사진&#10;&#10;자동 생성된 설명">
            <a:extLst>
              <a:ext uri="{FF2B5EF4-FFF2-40B4-BE49-F238E27FC236}">
                <a16:creationId xmlns:a16="http://schemas.microsoft.com/office/drawing/2014/main" id="{9D7F9627-0DFF-7C90-761A-49ED38FA6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75" y="3801222"/>
            <a:ext cx="1332710" cy="1332710"/>
          </a:xfrm>
          <a:prstGeom prst="rect">
            <a:avLst/>
          </a:prstGeom>
        </p:spPr>
      </p:pic>
      <p:pic>
        <p:nvPicPr>
          <p:cNvPr id="43" name="그림 42" descr="클립아트, 만화 영화, 스크린샷, 이모티콘이(가) 표시된 사진&#10;&#10;자동 생성된 설명">
            <a:extLst>
              <a:ext uri="{FF2B5EF4-FFF2-40B4-BE49-F238E27FC236}">
                <a16:creationId xmlns:a16="http://schemas.microsoft.com/office/drawing/2014/main" id="{43A5E2ED-97E5-3450-36B8-A542B9BD3A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719" y="4001488"/>
            <a:ext cx="1462522" cy="1462522"/>
          </a:xfrm>
          <a:prstGeom prst="rect">
            <a:avLst/>
          </a:prstGeom>
        </p:spPr>
      </p:pic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FDC9D91D-83AD-EF6D-9AD5-63B96E2D3A44}"/>
              </a:ext>
            </a:extLst>
          </p:cNvPr>
          <p:cNvSpPr/>
          <p:nvPr/>
        </p:nvSpPr>
        <p:spPr>
          <a:xfrm>
            <a:off x="3001345" y="1675561"/>
            <a:ext cx="366130" cy="8245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08BBAED4-FD38-219B-7AAC-FBD182763648}"/>
              </a:ext>
            </a:extLst>
          </p:cNvPr>
          <p:cNvSpPr/>
          <p:nvPr/>
        </p:nvSpPr>
        <p:spPr>
          <a:xfrm>
            <a:off x="6074281" y="1675561"/>
            <a:ext cx="366130" cy="8245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656213BB-B695-F705-27A9-F7CF2BB22A73}"/>
              </a:ext>
            </a:extLst>
          </p:cNvPr>
          <p:cNvSpPr/>
          <p:nvPr/>
        </p:nvSpPr>
        <p:spPr>
          <a:xfrm>
            <a:off x="3001345" y="4309367"/>
            <a:ext cx="366130" cy="8245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EBD72327-4000-F525-690E-7F3700FC3A4D}"/>
              </a:ext>
            </a:extLst>
          </p:cNvPr>
          <p:cNvSpPr/>
          <p:nvPr/>
        </p:nvSpPr>
        <p:spPr>
          <a:xfrm>
            <a:off x="6074281" y="4309367"/>
            <a:ext cx="366130" cy="8245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E8DAF126-8AEC-C61D-CD59-28D651D5B3FC}"/>
              </a:ext>
            </a:extLst>
          </p:cNvPr>
          <p:cNvSpPr/>
          <p:nvPr/>
        </p:nvSpPr>
        <p:spPr>
          <a:xfrm>
            <a:off x="9099822" y="1675560"/>
            <a:ext cx="366130" cy="8245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원, 그래픽, 상징, 로고이(가) 표시된 사진&#10;&#10;자동 생성된 설명">
            <a:extLst>
              <a:ext uri="{FF2B5EF4-FFF2-40B4-BE49-F238E27FC236}">
                <a16:creationId xmlns:a16="http://schemas.microsoft.com/office/drawing/2014/main" id="{EF549781-148F-5D4F-8640-4660FFDDCB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6" y="1032278"/>
            <a:ext cx="498912" cy="498912"/>
          </a:xfrm>
          <a:prstGeom prst="rect">
            <a:avLst/>
          </a:prstGeom>
        </p:spPr>
      </p:pic>
      <p:pic>
        <p:nvPicPr>
          <p:cNvPr id="5" name="그림 4" descr="원, 그래픽, 상징, 로고이(가) 표시된 사진&#10;&#10;자동 생성된 설명">
            <a:extLst>
              <a:ext uri="{FF2B5EF4-FFF2-40B4-BE49-F238E27FC236}">
                <a16:creationId xmlns:a16="http://schemas.microsoft.com/office/drawing/2014/main" id="{D620ED7E-7EEE-3A79-470F-29F3D8FBE2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323" y="1032278"/>
            <a:ext cx="498912" cy="498912"/>
          </a:xfrm>
          <a:prstGeom prst="rect">
            <a:avLst/>
          </a:prstGeom>
        </p:spPr>
      </p:pic>
      <p:pic>
        <p:nvPicPr>
          <p:cNvPr id="6" name="그림 5" descr="원, 그래픽, 상징, 로고이(가) 표시된 사진&#10;&#10;자동 생성된 설명">
            <a:extLst>
              <a:ext uri="{FF2B5EF4-FFF2-40B4-BE49-F238E27FC236}">
                <a16:creationId xmlns:a16="http://schemas.microsoft.com/office/drawing/2014/main" id="{92FDDC26-27BD-C706-09A7-98224F15EA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56" y="1032278"/>
            <a:ext cx="498912" cy="498912"/>
          </a:xfrm>
          <a:prstGeom prst="rect">
            <a:avLst/>
          </a:prstGeom>
        </p:spPr>
      </p:pic>
      <p:pic>
        <p:nvPicPr>
          <p:cNvPr id="7" name="그림 6" descr="원, 그래픽, 상징, 로고이(가) 표시된 사진&#10;&#10;자동 생성된 설명">
            <a:extLst>
              <a:ext uri="{FF2B5EF4-FFF2-40B4-BE49-F238E27FC236}">
                <a16:creationId xmlns:a16="http://schemas.microsoft.com/office/drawing/2014/main" id="{54A104DF-F31B-E893-BB4B-D470D503D7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6" y="3739107"/>
            <a:ext cx="498912" cy="4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41F995-89A7-0BDB-674A-82141731E959}"/>
              </a:ext>
            </a:extLst>
          </p:cNvPr>
          <p:cNvSpPr txBox="1"/>
          <p:nvPr/>
        </p:nvSpPr>
        <p:spPr>
          <a:xfrm>
            <a:off x="73891" y="2863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과정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99A5473-1ADE-03FA-0ED4-903A9F99A8A8}"/>
              </a:ext>
            </a:extLst>
          </p:cNvPr>
          <p:cNvGrpSpPr/>
          <p:nvPr/>
        </p:nvGrpSpPr>
        <p:grpSpPr>
          <a:xfrm>
            <a:off x="627572" y="1059988"/>
            <a:ext cx="3698985" cy="2251556"/>
            <a:chOff x="208873" y="751980"/>
            <a:chExt cx="3698985" cy="225155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A67C7C1-0238-12DB-B65E-4BA20F88B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873" y="751980"/>
              <a:ext cx="3698985" cy="225155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F82070-025A-0E6F-9002-56C17790B035}"/>
                </a:ext>
              </a:extLst>
            </p:cNvPr>
            <p:cNvSpPr/>
            <p:nvPr/>
          </p:nvSpPr>
          <p:spPr>
            <a:xfrm>
              <a:off x="1116531" y="2401503"/>
              <a:ext cx="2704698" cy="336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Start </a:t>
              </a:r>
              <a:r>
                <a:rPr lang="ko-KR" altLang="en-US" dirty="0"/>
                <a:t>입력하여 녹음 시작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C86EE08-0824-A636-A6F5-86CFAF784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54" y="1059988"/>
            <a:ext cx="3494042" cy="22503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F011CB-2BD1-5D8F-848E-63041678D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2" y="3645927"/>
            <a:ext cx="3732600" cy="21520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D41FAC-8E94-0161-2022-A9EC2384B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54" y="3645927"/>
            <a:ext cx="3504388" cy="17767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6138DC-8764-43B4-0DD1-318255CC45C1}"/>
              </a:ext>
            </a:extLst>
          </p:cNvPr>
          <p:cNvSpPr/>
          <p:nvPr/>
        </p:nvSpPr>
        <p:spPr>
          <a:xfrm>
            <a:off x="3943476" y="1059988"/>
            <a:ext cx="383081" cy="4271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1833F1-9A68-2ACC-CE40-BDB979C3FDE7}"/>
              </a:ext>
            </a:extLst>
          </p:cNvPr>
          <p:cNvSpPr/>
          <p:nvPr/>
        </p:nvSpPr>
        <p:spPr>
          <a:xfrm>
            <a:off x="8149715" y="1059988"/>
            <a:ext cx="383081" cy="4271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7D93FE-7A50-7F88-F6D7-0CBCDDC7F316}"/>
              </a:ext>
            </a:extLst>
          </p:cNvPr>
          <p:cNvSpPr/>
          <p:nvPr/>
        </p:nvSpPr>
        <p:spPr>
          <a:xfrm>
            <a:off x="3977091" y="3653749"/>
            <a:ext cx="383081" cy="4271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E6DE80-84E0-C072-C17D-9D1596AF4082}"/>
              </a:ext>
            </a:extLst>
          </p:cNvPr>
          <p:cNvSpPr/>
          <p:nvPr/>
        </p:nvSpPr>
        <p:spPr>
          <a:xfrm>
            <a:off x="5038754" y="3641621"/>
            <a:ext cx="3494042" cy="1776700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8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3BD57-0EEF-01CF-E5B3-F144FE902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8E8A1B-CAB1-80E0-3C96-796462AFDE5C}"/>
              </a:ext>
            </a:extLst>
          </p:cNvPr>
          <p:cNvSpPr txBox="1"/>
          <p:nvPr/>
        </p:nvSpPr>
        <p:spPr>
          <a:xfrm>
            <a:off x="73891" y="2863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산출물 이미지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A9EFDE3-5EC7-3CD2-9375-D0AF4C0F1AFC}"/>
              </a:ext>
            </a:extLst>
          </p:cNvPr>
          <p:cNvGrpSpPr/>
          <p:nvPr/>
        </p:nvGrpSpPr>
        <p:grpSpPr>
          <a:xfrm>
            <a:off x="73891" y="1702734"/>
            <a:ext cx="9693296" cy="2722976"/>
            <a:chOff x="5927" y="1529479"/>
            <a:chExt cx="10147521" cy="2722976"/>
          </a:xfrm>
        </p:grpSpPr>
        <p:pic>
          <p:nvPicPr>
            <p:cNvPr id="15" name="그림 14" descr="멀티미디어 소프트웨어, 소프트웨어, 그래픽 소프트웨어, 스크린샷이(가) 표시된 사진&#10;&#10;자동 생성된 설명">
              <a:extLst>
                <a:ext uri="{FF2B5EF4-FFF2-40B4-BE49-F238E27FC236}">
                  <a16:creationId xmlns:a16="http://schemas.microsoft.com/office/drawing/2014/main" id="{11C6202D-22B3-1871-6A11-F65D48B82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48" y="1529479"/>
              <a:ext cx="9906000" cy="272297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527F0A2-C054-F39C-4352-CBF440FEB135}"/>
                </a:ext>
              </a:extLst>
            </p:cNvPr>
            <p:cNvSpPr/>
            <p:nvPr/>
          </p:nvSpPr>
          <p:spPr>
            <a:xfrm>
              <a:off x="4613311" y="3891509"/>
              <a:ext cx="972152" cy="2406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326B7C6-CB11-F594-89A5-DBF3B2A8389A}"/>
                </a:ext>
              </a:extLst>
            </p:cNvPr>
            <p:cNvSpPr/>
            <p:nvPr/>
          </p:nvSpPr>
          <p:spPr>
            <a:xfrm>
              <a:off x="430477" y="2205484"/>
              <a:ext cx="1036320" cy="4944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7A91C30-A2C3-98D8-5347-E8667A41E667}"/>
                </a:ext>
              </a:extLst>
            </p:cNvPr>
            <p:cNvSpPr/>
            <p:nvPr/>
          </p:nvSpPr>
          <p:spPr>
            <a:xfrm>
              <a:off x="4110994" y="3827493"/>
              <a:ext cx="332071" cy="36866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204051D-0623-AC70-96E0-7A3246A5D603}"/>
                </a:ext>
              </a:extLst>
            </p:cNvPr>
            <p:cNvSpPr/>
            <p:nvPr/>
          </p:nvSpPr>
          <p:spPr>
            <a:xfrm>
              <a:off x="5927" y="2164431"/>
              <a:ext cx="332071" cy="36866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870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6C28E-5B74-4B3D-6137-5AACCF90E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2AD09C-3F8E-24C4-8773-13AFC27C98B3}"/>
              </a:ext>
            </a:extLst>
          </p:cNvPr>
          <p:cNvSpPr txBox="1"/>
          <p:nvPr/>
        </p:nvSpPr>
        <p:spPr>
          <a:xfrm>
            <a:off x="73891" y="2863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산출물 이미지</a:t>
            </a:r>
          </a:p>
        </p:txBody>
      </p:sp>
      <p:pic>
        <p:nvPicPr>
          <p:cNvPr id="7" name="그림 6" descr="하늘, 야외, 겨울, 가지이(가) 표시된 사진&#10;&#10;자동 생성된 설명">
            <a:extLst>
              <a:ext uri="{FF2B5EF4-FFF2-40B4-BE49-F238E27FC236}">
                <a16:creationId xmlns:a16="http://schemas.microsoft.com/office/drawing/2014/main" id="{82B5BA90-0DCF-54F0-0E88-685699C4F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01" y="1166716"/>
            <a:ext cx="4761197" cy="474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86FEE5-AC3D-583A-676E-C169A19FF9D8}"/>
              </a:ext>
            </a:extLst>
          </p:cNvPr>
          <p:cNvSpPr txBox="1"/>
          <p:nvPr/>
        </p:nvSpPr>
        <p:spPr>
          <a:xfrm>
            <a:off x="3344779" y="3105834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결론 및 고찰</a:t>
            </a:r>
          </a:p>
        </p:txBody>
      </p:sp>
    </p:spTree>
    <p:extLst>
      <p:ext uri="{BB962C8B-B14F-4D97-AF65-F5344CB8AC3E}">
        <p14:creationId xmlns:p14="http://schemas.microsoft.com/office/powerpoint/2010/main" val="803173314"/>
      </p:ext>
    </p:extLst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138</Words>
  <Application>Microsoft Office PowerPoint</Application>
  <PresentationFormat>A4 용지(210x297mm)</PresentationFormat>
  <Paragraphs>50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함초롬돋움</vt:lpstr>
      <vt:lpstr>Arial</vt:lpstr>
      <vt:lpstr>Calibri</vt:lpstr>
      <vt:lpstr>2_디자인 사용자 지정</vt:lpstr>
      <vt:lpstr>3_디자인 사용자 지정</vt:lpstr>
      <vt:lpstr>디자인 사용자 지정</vt:lpstr>
      <vt:lpstr>Office 테마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현미</dc:creator>
  <cp:lastModifiedBy>YEJU JO</cp:lastModifiedBy>
  <cp:revision>486</cp:revision>
  <dcterms:created xsi:type="dcterms:W3CDTF">2022-05-23T06:27:09Z</dcterms:created>
  <dcterms:modified xsi:type="dcterms:W3CDTF">2024-02-27T06:24:45Z</dcterms:modified>
</cp:coreProperties>
</file>