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57" r:id="rId6"/>
    <p:sldId id="258" r:id="rId7"/>
    <p:sldId id="265" r:id="rId8"/>
    <p:sldId id="261" r:id="rId9"/>
    <p:sldId id="262" r:id="rId10"/>
    <p:sldId id="263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69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4246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5000">
                <a:solidFill>
                  <a:schemeClr val="tx1"/>
                </a:solidFill>
              </a:rPr>
              <a:t>Mini Project</a:t>
            </a:r>
            <a:endParaRPr lang="en-US" altLang="ko-KR" sz="50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24469" y="4388055"/>
            <a:ext cx="4267198" cy="1752600"/>
          </a:xfrm>
        </p:spPr>
        <p:txBody>
          <a:bodyPr>
            <a:normAutofit lnSpcReduction="10000"/>
          </a:bodyPr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신은상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이정환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7184924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4638"/>
            <a:ext cx="11237382" cy="910166"/>
          </a:xfrm>
        </p:spPr>
        <p:txBody>
          <a:bodyPr/>
          <a:p>
            <a:pPr lvl="0" algn="ctr">
              <a:defRPr/>
            </a:pPr>
            <a:r>
              <a:rPr lang="ko-KR" altLang="en-US"/>
              <a:t>양손을 올리면 </a:t>
            </a:r>
            <a:r>
              <a:rPr lang="en-US" altLang="ko-KR"/>
              <a:t>3</a:t>
            </a:r>
            <a:r>
              <a:rPr lang="ko-KR" altLang="en-US"/>
              <a:t>번 배경 출력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0642" y="1527704"/>
            <a:ext cx="10602384" cy="48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353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문제점 및 개선사항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101" y="2306638"/>
            <a:ext cx="11914714" cy="4046298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 sz="2500"/>
              <a:t>현재 제작한 어플리케이션은 팔을 반드시 들어야 이미지가 변경되고 이미지 고정도 되지 않는다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배경이 변경은 되지만 몸의 대부분을 가리고</a:t>
            </a:r>
            <a:r>
              <a:rPr lang="en-US" altLang="ko-KR" sz="2500"/>
              <a:t>,</a:t>
            </a:r>
            <a:r>
              <a:rPr lang="ko-KR" altLang="en-US" sz="2500"/>
              <a:t> 사람이 아닌 물체도 인식하기도 한다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개선사항으로는 화면에 출력시 이미지가 신체의 일부분을 가리지 않아야하고</a:t>
            </a:r>
            <a:r>
              <a:rPr lang="en-US" altLang="ko-KR" sz="2500"/>
              <a:t>,</a:t>
            </a:r>
            <a:r>
              <a:rPr lang="ko-KR" altLang="en-US" sz="2500"/>
              <a:t>                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이미지 고정도  시켜야 함</a:t>
            </a:r>
            <a:br>
              <a:rPr lang="ko-KR" altLang="en-US" sz="2500"/>
            </a:b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92286381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715040"/>
            <a:ext cx="10972798" cy="5383161"/>
          </a:xfrm>
        </p:spPr>
        <p:txBody>
          <a:bodyPr/>
          <a:p>
            <a:pPr lvl="0">
              <a:defRPr/>
            </a:pPr>
            <a:r>
              <a:rPr lang="en-US" altLang="ko-KR" sz="8000"/>
              <a:t>Thank you!!!</a:t>
            </a:r>
            <a:endParaRPr lang="en-US" altLang="ko-KR" sz="8000"/>
          </a:p>
        </p:txBody>
      </p:sp>
    </p:spTree>
    <p:extLst>
      <p:ext uri="{BB962C8B-B14F-4D97-AF65-F5344CB8AC3E}">
        <p14:creationId xmlns:p14="http://schemas.microsoft.com/office/powerpoint/2010/main" val="31413683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     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개요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 인용한 오픈소스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실행할 핵심코드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결과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문제점 및 개선사항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1279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261" y="2644877"/>
            <a:ext cx="11797477" cy="2006447"/>
          </a:xfrm>
        </p:spPr>
        <p:txBody>
          <a:bodyPr/>
          <a:p>
            <a:pPr lvl="0">
              <a:defRPr/>
            </a:pPr>
            <a:r>
              <a:rPr lang="ko-KR" altLang="en-US" sz="3000"/>
              <a:t>인생네컷에서 착안</a:t>
            </a:r>
            <a:r>
              <a:rPr lang="en-US" altLang="ko-KR" sz="3000"/>
              <a:t>,</a:t>
            </a:r>
            <a:r>
              <a:rPr lang="ko-KR" altLang="en-US" sz="3000"/>
              <a:t> </a:t>
            </a:r>
            <a:r>
              <a:rPr lang="en-US" altLang="ko-KR" sz="3000"/>
              <a:t>Pose Estimation</a:t>
            </a:r>
            <a:r>
              <a:rPr lang="ko-KR" altLang="en-US" sz="3000"/>
              <a:t>과 </a:t>
            </a:r>
            <a:r>
              <a:rPr lang="en-US" altLang="ko-KR" sz="3000"/>
              <a:t> Back Ground removal</a:t>
            </a:r>
            <a:r>
              <a:rPr lang="ko-KR" altLang="en-US" sz="3000"/>
              <a:t>를 사용 </a:t>
            </a:r>
            <a:endParaRPr lang="ko-KR" altLang="en-US" sz="3000"/>
          </a:p>
          <a:p>
            <a:pPr marL="0" lvl="0" indent="0">
              <a:buNone/>
              <a:defRPr/>
            </a:pPr>
            <a:r>
              <a:rPr lang="ko-KR" altLang="en-US" sz="3000"/>
              <a:t>    특정 포즈를 취하면 배경이 변경되는 어플리케이션 제작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245651722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BackGround removal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18" y="2512833"/>
            <a:ext cx="11586630" cy="2078140"/>
          </a:xfrm>
        </p:spPr>
        <p:txBody>
          <a:bodyPr/>
          <a:p>
            <a:pPr lvl="0">
              <a:defRPr/>
            </a:pPr>
            <a:r>
              <a:rPr lang="en-US" altLang="ko-KR" sz="3000"/>
              <a:t>U^2 NET</a:t>
            </a:r>
            <a:r>
              <a:rPr lang="ko-KR" altLang="en-US" sz="3000"/>
              <a:t> </a:t>
            </a:r>
            <a:r>
              <a:rPr lang="en-US" altLang="ko-KR" sz="3000"/>
              <a:t>and OpenVINO</a:t>
            </a:r>
            <a:r>
              <a:rPr lang="ko-KR" altLang="en-US" sz="3000"/>
              <a:t>를 사용하여 이미지의 </a:t>
            </a:r>
            <a:r>
              <a:rPr lang="en-US" altLang="ko-KR" sz="3000"/>
              <a:t>Background</a:t>
            </a:r>
            <a:r>
              <a:rPr lang="ko-KR" altLang="en-US" sz="3000"/>
              <a:t>를 제거 </a:t>
            </a:r>
            <a:endParaRPr lang="ko-KR" altLang="en-US" sz="3000"/>
          </a:p>
          <a:p>
            <a:pPr marL="0" lvl="0" indent="0">
              <a:buNone/>
              <a:defRPr/>
            </a:pPr>
            <a:r>
              <a:rPr lang="ko-KR" altLang="en-US" sz="3000"/>
              <a:t>   및 변경 가능한 알고리즘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39076148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Pose Estimation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358103"/>
            <a:ext cx="10972798" cy="2641446"/>
          </a:xfrm>
        </p:spPr>
        <p:txBody>
          <a:bodyPr/>
          <a:p>
            <a:pPr lvl="0">
              <a:defRPr/>
            </a:pPr>
            <a:r>
              <a:rPr lang="en-US" altLang="ko-KR"/>
              <a:t>OpenVINO</a:t>
            </a:r>
            <a:r>
              <a:rPr lang="ko-KR" altLang="en-US"/>
              <a:t>를 사용하여 </a:t>
            </a:r>
            <a:r>
              <a:rPr lang="en-US" altLang="ko-KR"/>
              <a:t>Openmodel</a:t>
            </a:r>
            <a:r>
              <a:rPr lang="ko-KR" altLang="en-US"/>
              <a:t> </a:t>
            </a:r>
            <a:r>
              <a:rPr lang="en-US" altLang="ko-KR"/>
              <a:t>Zoo</a:t>
            </a:r>
            <a:r>
              <a:rPr lang="ko-KR" altLang="en-US"/>
              <a:t> 에서 제공하는 </a:t>
            </a:r>
            <a:r>
              <a:rPr lang="en-US" altLang="ko-KR"/>
              <a:t>openpose(human pose estimation 0001)model</a:t>
            </a:r>
            <a:r>
              <a:rPr lang="ko-KR" altLang="en-US"/>
              <a:t>을 활용한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실시간 자세 추정 보여주는 알고리즘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498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94807" y="1629966"/>
            <a:ext cx="10787590" cy="47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3958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58221"/>
            <a:ext cx="10972798" cy="878416"/>
          </a:xfrm>
        </p:spPr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708" y="1036638"/>
            <a:ext cx="10452168" cy="799581"/>
          </a:xfrm>
        </p:spPr>
        <p:txBody>
          <a:bodyPr>
            <a:normAutofit lnSpcReduction="10000"/>
          </a:bodyPr>
          <a:p>
            <a:pPr marL="0" lvl="0" indent="0" algn="ctr">
              <a:buNone/>
              <a:defRPr/>
            </a:pPr>
            <a:r>
              <a:rPr lang="ko-KR" altLang="en-US" sz="4400"/>
              <a:t>코드 실행시 첫 배경</a:t>
            </a:r>
            <a:endParaRPr lang="ko-KR" altLang="en-US" sz="4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934" y="1836219"/>
            <a:ext cx="5353047" cy="4712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1" y="1836219"/>
            <a:ext cx="5883795" cy="46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979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왼손을 올리면 </a:t>
            </a:r>
            <a:r>
              <a:rPr lang="en-US" altLang="ko-KR"/>
              <a:t>1</a:t>
            </a:r>
            <a:r>
              <a:rPr lang="ko-KR" altLang="en-US"/>
              <a:t>번 배경 출력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99" y="1608137"/>
            <a:ext cx="10496550" cy="48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40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4638"/>
            <a:ext cx="10972798" cy="1143000"/>
          </a:xfrm>
        </p:spPr>
        <p:txBody>
          <a:bodyPr/>
          <a:p>
            <a:pPr lvl="0" algn="ctr">
              <a:defRPr/>
            </a:pPr>
            <a:r>
              <a:rPr lang="ko-KR" altLang="en-US"/>
              <a:t>오른손을 올리면 </a:t>
            </a:r>
            <a:r>
              <a:rPr lang="en-US" altLang="ko-KR"/>
              <a:t>2</a:t>
            </a:r>
            <a:r>
              <a:rPr lang="ko-KR" altLang="en-US"/>
              <a:t>번 배경 출력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1707621"/>
            <a:ext cx="10052049" cy="48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38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</ep:Words>
  <ep:PresentationFormat>화면 슬라이드 쇼(4:3)</ep:PresentationFormat>
  <ep:Paragraphs>39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Mini Project</vt:lpstr>
      <vt:lpstr>목     차</vt:lpstr>
      <vt:lpstr>1. 개요</vt:lpstr>
      <vt:lpstr>2. BackGround removal</vt:lpstr>
      <vt:lpstr>2. Pose Estimation</vt:lpstr>
      <vt:lpstr>코드</vt:lpstr>
      <vt:lpstr>4. 결과</vt:lpstr>
      <vt:lpstr>왼손을 올리면 1번 배경 출력</vt:lpstr>
      <vt:lpstr>오른손을 올리면 2번 배경 출력</vt:lpstr>
      <vt:lpstr>양손을 올리면 3번 배경 출력</vt:lpstr>
      <vt:lpstr>5. 문제점 및 개선사항</vt:lpstr>
      <vt:lpstr>Thank you!!!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2024-02-26T06:25:44.892</dcterms:created>
  <dc:creator>dmstk</dc:creator>
  <cp:lastModifiedBy>dmstk</cp:lastModifiedBy>
  <dcterms:modified xsi:type="dcterms:W3CDTF">2024-02-27T05:36:52.944</dcterms:modified>
  <cp:revision>74</cp:revision>
  <dc:title>Mini Project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