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0"/>
  </p:notesMasterIdLst>
  <p:handoutMasterIdLst>
    <p:handoutMasterId r:id="rId11"/>
  </p:handoutMasterIdLst>
  <p:sldIdLst>
    <p:sldId id="281" r:id="rId5"/>
    <p:sldId id="355" r:id="rId6"/>
    <p:sldId id="354" r:id="rId7"/>
    <p:sldId id="358" r:id="rId8"/>
    <p:sldId id="356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211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2/27/2024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2024-02-27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>
              <a:effectLst/>
              <a:latin typeface="+mj-ea"/>
              <a:ea typeface="+mj-ea"/>
            </a:endParaRPr>
          </a:p>
          <a:p>
            <a:pPr rtl="0"/>
            <a:r>
              <a:rPr lang="en-US" altLang="ko-KR">
                <a:latin typeface="+mj-ea"/>
                <a:ea typeface="+mj-ea"/>
              </a:rPr>
              <a:t>ID=d924773e-9a16-4d6d-9803-8cb819e99682</a:t>
            </a:r>
            <a:r>
              <a:rPr lang="ko-KR" altLang="en-US">
                <a:latin typeface="+mj-ea"/>
                <a:ea typeface="+mj-ea"/>
              </a:rPr>
              <a:t>
</a:t>
            </a:r>
            <a:r>
              <a:rPr lang="en-US" altLang="ko-KR">
                <a:latin typeface="+mj-ea"/>
                <a:ea typeface="+mj-ea"/>
              </a:rPr>
              <a:t>Recipe=text_billboard
Type=TextOnly
Variant=0
FamilyID=AccentBoxWalbaum_Zero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331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937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901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94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 판별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CK(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김유경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최아영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5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목표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7"/>
            <a:ext cx="6272784" cy="1449417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사람의 얼굴을 인지하고 구분하는 프로그램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è"/>
            </a:pPr>
            <a:r>
              <a:rPr lang="ko-KR" altLang="en-US" dirty="0"/>
              <a:t>등록되지 않은 사람을 출입 통제하는 기능을 구현</a:t>
            </a:r>
            <a:endParaRPr lang="en-US" altLang="ko-KR" dirty="0"/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è"/>
            </a:pPr>
            <a:r>
              <a:rPr lang="ko-KR" altLang="en-US" dirty="0"/>
              <a:t>이후 팀 프로젝트의 </a:t>
            </a:r>
            <a:r>
              <a:rPr lang="ko-KR" altLang="en-US" dirty="0" err="1"/>
              <a:t>도어락</a:t>
            </a:r>
            <a:r>
              <a:rPr lang="ko-KR" altLang="en-US" dirty="0"/>
              <a:t> 기능에 활용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개체 틀 12" descr="닫힌 문 단색으로 채워진">
            <a:extLst>
              <a:ext uri="{FF2B5EF4-FFF2-40B4-BE49-F238E27FC236}">
                <a16:creationId xmlns:a16="http://schemas.microsoft.com/office/drawing/2014/main" id="{91166C4C-5320-E1A2-B8B4-0E899A820F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688" r="13688"/>
          <a:stretch>
            <a:fillRect/>
          </a:stretch>
        </p:blipFill>
        <p:spPr>
          <a:xfrm>
            <a:off x="835152" y="1115462"/>
            <a:ext cx="3796056" cy="5227075"/>
          </a:xfrm>
        </p:spPr>
      </p:pic>
      <p:pic>
        <p:nvPicPr>
          <p:cNvPr id="15" name="그래픽 14" descr="금지 표지 단색으로 채워진">
            <a:extLst>
              <a:ext uri="{FF2B5EF4-FFF2-40B4-BE49-F238E27FC236}">
                <a16:creationId xmlns:a16="http://schemas.microsoft.com/office/drawing/2014/main" id="{506A104D-BA1F-CB55-1753-296D142D6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6540" y="2638662"/>
            <a:ext cx="2731096" cy="2731096"/>
          </a:xfrm>
          <a:prstGeom prst="rect">
            <a:avLst/>
          </a:prstGeom>
        </p:spPr>
      </p:pic>
      <p:pic>
        <p:nvPicPr>
          <p:cNvPr id="17" name="그래픽 16" descr="보안 카메라 단색으로 채워진">
            <a:extLst>
              <a:ext uri="{FF2B5EF4-FFF2-40B4-BE49-F238E27FC236}">
                <a16:creationId xmlns:a16="http://schemas.microsoft.com/office/drawing/2014/main" id="{91DF90C3-CC74-2611-0C86-A5FC121FF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240" y="605362"/>
            <a:ext cx="2093416" cy="20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과정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F1E507-FCF8-ACF1-3575-E5E2FEE9F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23" t="14583" r="45235" b="4445"/>
          <a:stretch/>
        </p:blipFill>
        <p:spPr>
          <a:xfrm>
            <a:off x="6997959" y="803275"/>
            <a:ext cx="4581393" cy="555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A58EDED-8D17-E429-7A66-E2E14CEB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12" y="3429000"/>
            <a:ext cx="6272784" cy="1449417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lnSpc>
                <a:spcPct val="110000"/>
              </a:lnSpc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데이터 등록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비춰지는 사람 감지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등록된 사람과 등록되지 않은 사람 판별</a:t>
            </a:r>
            <a:endParaRPr lang="en-US" altLang="ko-KR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등록되지 않는 사람 이미지 캡쳐 후 저장해서 남기기</a:t>
            </a:r>
            <a:endParaRPr lang="en-US" altLang="ko-KR" dirty="0"/>
          </a:p>
          <a:p>
            <a:pPr marL="0" indent="0" rtl="0">
              <a:lnSpc>
                <a:spcPct val="110000"/>
              </a:lnSpc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E9372-10C9-4FE2-AA18-D3757770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CCB26-C7B5-4926-8F38-01AA28C0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3"/>
            <a:ext cx="4197283" cy="175564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700" dirty="0"/>
              <a:t>1. </a:t>
            </a:r>
            <a:r>
              <a:rPr lang="ko-KR" altLang="en-US" sz="1700" dirty="0"/>
              <a:t>사람과 사물을 비출 때 구분할 수 있음</a:t>
            </a:r>
            <a:r>
              <a:rPr lang="en-US" altLang="ko-KR" sz="1700" dirty="0"/>
              <a:t>.</a:t>
            </a:r>
          </a:p>
          <a:p>
            <a:pPr rtl="0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700" dirty="0"/>
              <a:t>등록된 사람을 인지할 수 있음</a:t>
            </a:r>
            <a:r>
              <a:rPr lang="en-US" altLang="ko-KR" sz="1700" dirty="0"/>
              <a:t>.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700" dirty="0"/>
              <a:t>3. </a:t>
            </a:r>
            <a:r>
              <a:rPr lang="ko-KR" altLang="en-US" sz="1700" dirty="0"/>
              <a:t>등록되지 않은 </a:t>
            </a:r>
            <a:r>
              <a:rPr lang="ko-KR" altLang="en-US" dirty="0"/>
              <a:t>사람을</a:t>
            </a:r>
            <a:r>
              <a:rPr lang="ko-KR" altLang="en-US" sz="1700" dirty="0"/>
              <a:t> 실시간으로 </a:t>
            </a:r>
            <a:endParaRPr lang="en-US" altLang="ko-KR" sz="1700" dirty="0"/>
          </a:p>
          <a:p>
            <a:pPr rtl="0"/>
            <a:r>
              <a:rPr lang="ko-KR" altLang="en-US" sz="1700" dirty="0"/>
              <a:t>   </a:t>
            </a:r>
            <a:r>
              <a:rPr lang="ko-KR" altLang="en-US" sz="1700" dirty="0" err="1"/>
              <a:t>캡쳐하고</a:t>
            </a:r>
            <a:r>
              <a:rPr lang="ko-KR" altLang="en-US" sz="1700" dirty="0"/>
              <a:t> 전송할 수 있음</a:t>
            </a:r>
            <a:r>
              <a:rPr lang="en-US" altLang="ko-KR" sz="1700" dirty="0"/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1003F3-F17A-4CAC-B7CA-4C498BA84E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개체 틀 14" descr="인간의 얼굴, 텍스트, 의류, 사람이(가) 표시된 사진&#10;&#10;자동 생성된 설명">
            <a:extLst>
              <a:ext uri="{FF2B5EF4-FFF2-40B4-BE49-F238E27FC236}">
                <a16:creationId xmlns:a16="http://schemas.microsoft.com/office/drawing/2014/main" id="{8FF88C53-F1E0-45E2-FDB0-BDBF7227CA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12" t="561" r="22" b="24480"/>
          <a:stretch/>
        </p:blipFill>
        <p:spPr>
          <a:xfrm>
            <a:off x="5843015" y="247522"/>
            <a:ext cx="5987477" cy="1937558"/>
          </a:xfrm>
          <a:prstGeom prst="rect">
            <a:avLst/>
          </a:prstGeom>
        </p:spPr>
      </p:pic>
      <p:pic>
        <p:nvPicPr>
          <p:cNvPr id="24" name="그림 개체 틀 23" descr="인간의 얼굴, 사람, 텍스트, 스크린샷이(가) 표시된 사진&#10;&#10;자동 생성된 설명">
            <a:extLst>
              <a:ext uri="{FF2B5EF4-FFF2-40B4-BE49-F238E27FC236}">
                <a16:creationId xmlns:a16="http://schemas.microsoft.com/office/drawing/2014/main" id="{DFA41CC5-59F7-9E41-221F-3FC2305D0C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t="-99" b="7383"/>
          <a:stretch/>
        </p:blipFill>
        <p:spPr>
          <a:xfrm>
            <a:off x="5843587" y="2239347"/>
            <a:ext cx="5987477" cy="2225426"/>
          </a:xfrm>
        </p:spPr>
      </p:pic>
      <p:pic>
        <p:nvPicPr>
          <p:cNvPr id="26" name="그림 개체 틀 25" descr="텍스트, 스크린샷, 컴퓨터, 실내이(가) 표시된 사진&#10;&#10;자동 생성된 설명">
            <a:extLst>
              <a:ext uri="{FF2B5EF4-FFF2-40B4-BE49-F238E27FC236}">
                <a16:creationId xmlns:a16="http://schemas.microsoft.com/office/drawing/2014/main" id="{066B73C3-0AE0-13A0-E034-6EA154E5C8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15033" b="15033"/>
          <a:stretch>
            <a:fillRect/>
          </a:stretch>
        </p:blipFill>
        <p:spPr>
          <a:xfrm>
            <a:off x="5843014" y="4519041"/>
            <a:ext cx="5988050" cy="2019872"/>
          </a:xfr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1810BFB-39F3-8F68-F29A-556D005F238A}"/>
              </a:ext>
            </a:extLst>
          </p:cNvPr>
          <p:cNvSpPr txBox="1">
            <a:spLocks/>
          </p:cNvSpPr>
          <p:nvPr/>
        </p:nvSpPr>
        <p:spPr>
          <a:xfrm>
            <a:off x="841248" y="4189445"/>
            <a:ext cx="4197282" cy="1690148"/>
          </a:xfrm>
          <a:prstGeom prst="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추후 개선 사항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등록하는 이미지 수를 늘려 학습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2,3</a:t>
            </a:r>
            <a:r>
              <a:rPr lang="ko-KR" altLang="en-US" dirty="0"/>
              <a:t>의 결과의 정확도를 높이기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출입 통제 기능으로 발전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79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CK(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김유경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최아영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726DF898-BBB2-5CF4-F6B7-198B5A3D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60587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프레젠테이션</Template>
  <TotalTime>194</TotalTime>
  <Words>149</Words>
  <Application>Microsoft Office PowerPoint</Application>
  <PresentationFormat>와이드스크린</PresentationFormat>
  <Paragraphs>32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Wingdings</vt:lpstr>
      <vt:lpstr>AccentBoxVTI</vt:lpstr>
      <vt:lpstr>사람 판별 프로그램</vt:lpstr>
      <vt:lpstr>구현 목표</vt:lpstr>
      <vt:lpstr>구현 과정</vt:lpstr>
      <vt:lpstr>구현 결과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도어락 기능 프로그램</dc:title>
  <dc:creator>ayeong choi</dc:creator>
  <cp:lastModifiedBy>ayeong choi</cp:lastModifiedBy>
  <cp:revision>2</cp:revision>
  <dcterms:created xsi:type="dcterms:W3CDTF">2024-02-27T03:19:15Z</dcterms:created>
  <dcterms:modified xsi:type="dcterms:W3CDTF">2024-02-27T06:33:18Z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