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9" r:id="rId3"/>
    <p:sldId id="263" r:id="rId4"/>
    <p:sldId id="260" r:id="rId5"/>
    <p:sldId id="256" r:id="rId6"/>
    <p:sldId id="258" r:id="rId7"/>
    <p:sldId id="257" r:id="rId8"/>
    <p:sldId id="261" r:id="rId9"/>
  </p:sldIdLst>
  <p:sldSz cx="10080625" cy="7559675"/>
  <p:notesSz cx="7559675" cy="106918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244055C9-4280-4CDF-B8C6-BB0F8580F7D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A83446F-550A-46DA-A3F7-593A61F2FF3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D30FF60-BE34-46ED-852E-DA8B2E6E610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FF85DFC-D335-4641-823F-1C4AF8A31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A2A140B-2D91-42A2-AB57-1C270C93453D}" type="slidenum">
              <a:t>‹nr.›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36297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ABA999D9-3C6C-4C39-8FE8-8F47BE4536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8D6EF39F-40BB-46B7-808C-32E4A085494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Pladsholder til sidehoved 3">
            <a:extLst>
              <a:ext uri="{FF2B5EF4-FFF2-40B4-BE49-F238E27FC236}">
                <a16:creationId xmlns:a16="http://schemas.microsoft.com/office/drawing/2014/main" id="{0D2DB7E9-7B73-4B97-87A6-8965967C6B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F18FA4C-AE4B-4A51-A66D-8CF3D58D3DB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5374E18-77E9-4BF2-B9A6-FC06768E1D5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0D30FD7-95AF-4F0C-8806-4BF3310393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55A13E4-90C5-4F93-A9B0-982A13A2430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45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55A13E4-90C5-4F93-A9B0-982A13A2430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24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A164A3-AAD3-4E0B-9E91-A009FC09EB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815377C-DD50-403F-A258-93E709B06265}" type="slidenum">
              <a:t>5</a:t>
            </a:fld>
            <a:endParaRPr lang="en-GB"/>
          </a:p>
        </p:txBody>
      </p:sp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4D246B87-A7E2-44A3-B236-F682DA3FF5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430F50A5-38DF-4F27-9608-617E104D7C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379FA-3018-4438-9860-A162A2C0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04A8ABA-4A6F-47EB-9F66-101A9286F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D5798B-CD60-4A04-83F6-BD94ACC6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B2C189-2A4B-4D4D-91D4-BF997E0D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1A818F-A3BE-4634-84BB-83C1806C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D7D7E-6F20-49E2-9E21-43EF38A51DE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E77C1-76F4-4592-A0B2-63A3D6F6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71F78CE-D9C5-4706-8914-8F22D41A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DC949F-F5DF-4B6D-A073-FE897812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DC5EF0-3960-4192-ACED-8B29680D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AAFD73-35FE-4E8F-89AF-DCC4D1E3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105D09-5D53-4EE8-BCDC-57D637C059C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5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F3A7CA7-C5F1-42FC-AE9E-61B98F967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A1CD61C-19E8-4D88-98A3-7C19CD9CF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1522651-B8E1-4509-B5CD-66DAFC55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2522EC-E639-4E89-BE95-2B6C4B22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139394-AF96-45F8-9893-072B7ABA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D967C8-6F50-4BA2-BD59-5A9CADEB3C3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74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5F05F-4C47-489E-8819-B5CA5375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71A264-E320-4DEE-8893-61C4098F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BAEBFC-6FB9-4C37-B6D6-D43ABC9B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839E77-060D-4289-986E-AB7E2E9D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4E31BD-79C6-40F8-A0E9-A5DC571E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D77A60-DFD5-4EDD-95B1-752EB88C6AA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8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3DBE5-859C-461B-8908-8359D649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235E08-C5C1-4A11-96A7-DE2059F08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00C3B7-4957-45ED-8198-8669750C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DCF0-AB4A-4EC4-A1D0-F2308C27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2DD3AC-C41D-4267-AA3F-AB61B096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474C9-5924-4152-876F-CCEC7B2EBC2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6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447A-BAD9-4095-928B-0C6F0912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AB8082-80F6-45A2-9DD8-2F2DABE61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D7F142E-3B51-4ABF-A226-2DFE56C8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105ECE9-97B4-4A1D-9FD9-FEC41086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2066CB-C749-4D09-A197-5437996B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DED5835-B610-472F-8909-D21AB1ED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C7210-A77B-4562-BC8F-8DE113F9727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6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2FEDA-2077-4D8B-BEBE-14995AA0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30FFDA-7943-43A3-A35C-BA530F31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69A1511-1A44-4A54-B671-31D22BDBE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4900084-6B6A-4200-A09A-5F49E637E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BF63D9D-9D4E-4B14-85E7-004EC5222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EFA5039-AF16-41F9-B4BA-F8D8A70F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9F8C3EE-F1C9-485F-9EB1-733558B6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3D88802-CF0B-4DCE-87A1-9ADC6C88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50AC27-80DA-4B63-B5A1-4B012DB8B21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3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260A-569E-4652-A934-FA0B554C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5D9BBED-0399-4E37-AD97-709A38EF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5AF7949-9DFA-4330-AB0A-7F0E4F7A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43F9E9-643A-4245-B731-6DE7B0B6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522EE-882B-4B4A-BD71-6D44F7425BE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59A06B-C19E-4009-867D-27F5D7F3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E50A1D4-F1DE-4892-B5D3-05FF13A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5731C26-D12C-4CC1-90F1-1E13E580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34539D-3FC3-48EB-B63F-74B5D209719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3847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07AE2-BE75-4B1B-8E0F-F5031A1D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168F74-C020-402D-9B66-B3879C6D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6F9E5EC-D609-4C9B-8EC0-5DA5569EE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EF1F181-3A73-4A8B-86CB-B4B7A92F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039BFF5-8B2E-4FDE-B9AC-F1C7634A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DD1C29B-E14A-4CCB-B7E0-7576D258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6F4116-78EF-4F35-ADED-47A08663A4A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7C490-8DA0-4E77-9487-60DF5142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21CBD2B-0738-421C-8DD3-AB0978362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A954C24-F2F5-4680-A7D1-D0FAA6BB9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7FF98C-6FD3-44F8-AB16-B8211195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B000E1-A253-4D8B-ADE4-E7A4DAD7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1968774-7A5E-4F23-8B58-82E5E1A5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976CB7-AF60-4120-9BEF-1D656FBAAB6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31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E2D54AC-7BFB-4AD0-AF08-22A6CE9F7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D2C5422-91D6-4A83-897C-130D6F1C0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B59EE88-EF4C-4FA7-9B9E-689C3CDDEA7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225218-A16F-4EC5-A980-6F1C56A6E4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400970-1CB8-49FF-ABC5-DE95CDF2F3D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E160F92-458B-49C1-9E02-DD67EEA0068F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GB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24845-59BA-4EE5-A8EE-07165C403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technology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80A1B7D-9F36-48A1-B5DF-66B8F26DE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configured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to </a:t>
            </a:r>
            <a:r>
              <a:rPr lang="da-DK" dirty="0" err="1"/>
              <a:t>adoubt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environement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5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2DE6EB5-C985-4395-8781-1EEA32A0E3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832" y="867726"/>
            <a:ext cx="9375325" cy="56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106B9-278C-4965-B18D-71D0E668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1E4182-A6BA-4491-AA2A-DF62EAB9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Reflecting</a:t>
            </a:r>
            <a:r>
              <a:rPr lang="da-DK" dirty="0"/>
              <a:t> The Test </a:t>
            </a:r>
            <a:r>
              <a:rPr lang="da-DK" dirty="0" err="1"/>
              <a:t>enviroements</a:t>
            </a:r>
            <a:r>
              <a:rPr lang="da-DK" dirty="0"/>
              <a:t> in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files for eks: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TEST01-&gt;TES01Enviroment.cfg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SIT01 -&gt; SIT01Enviroment.cfg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TFE01-&gt;TFE01Enviroment.cfg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155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5A9464F2-A00C-4505-BDE6-7A9C1CAF55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0247" y="2206625"/>
            <a:ext cx="6120130" cy="31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2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E9EB0-11AE-4293-9222-060A5C7090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ABDEF4B-ED8A-442D-BFD0-4653C66AD8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/>
          <a:p>
            <a:pPr algn="ctr"/>
            <a:endParaRPr lang="en-GB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CA6A7AA-A803-4251-9F05-402B9D17B6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r="49580" b="20205"/>
          <a:stretch>
            <a:fillRect/>
          </a:stretch>
        </p:blipFill>
        <p:spPr>
          <a:xfrm>
            <a:off x="503999" y="134676"/>
            <a:ext cx="8928000" cy="498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FF6879D-864B-4564-9255-CACB96ECF3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t="2635" r="2" b="52350"/>
          <a:stretch>
            <a:fillRect/>
          </a:stretch>
        </p:blipFill>
        <p:spPr>
          <a:xfrm>
            <a:off x="212207" y="1944245"/>
            <a:ext cx="10079280" cy="24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4878846B-33D2-485E-B47E-38ABF8CD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5919"/>
            <a:ext cx="10080625" cy="54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8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9B53D9B-8692-49A7-A89B-1E286CF2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5919"/>
            <a:ext cx="10080625" cy="54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5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FA29936-62FC-44D4-A805-3EB3120B18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5292" y="150869"/>
            <a:ext cx="8109326" cy="41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35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46</Words>
  <Application>Microsoft Office PowerPoint</Application>
  <PresentationFormat>Widescreen</PresentationFormat>
  <Paragraphs>10</Paragraphs>
  <Slides>8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Default</vt:lpstr>
      <vt:lpstr>How we are going to use this technology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psk psk</dc:creator>
  <cp:lastModifiedBy>Pierre Elkhoury</cp:lastModifiedBy>
  <cp:revision>8</cp:revision>
  <dcterms:created xsi:type="dcterms:W3CDTF">2021-05-19T20:46:43Z</dcterms:created>
  <dcterms:modified xsi:type="dcterms:W3CDTF">2021-05-20T08:27:19Z</dcterms:modified>
</cp:coreProperties>
</file>