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C846-FB96-5981-9A79-8D96960BA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87576-F8E7-DF9A-CA7F-55A92032D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3AE1-3907-361D-6D29-82259927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3BDAD-0DA3-0E4C-D130-4F83DC48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FE00-1BEF-F397-90DB-9DE13CA2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2376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670-0487-F49C-A1A9-0D0074DE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3A80A-9AD0-FC7C-5EED-D3B85256A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407E-F0A7-98DA-C819-5AD3E449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44F7-EBEB-BA4C-7E54-7A66BF96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3B41-48CD-BB56-310B-943AA4F6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43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B649E-F929-1AC5-9D42-49B4C89F1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14CB0-07D1-57E4-ABB0-D9562E115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22B67-D858-C63F-F804-3E8F8A58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8D40-194F-9D7D-387A-3CED4EBC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C351-A033-45D1-3CD2-6C50341C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152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E160-67FC-3B87-471C-99AD2900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0512-6DF3-A471-8FC2-24370345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8308-3D25-8759-14B7-E8EACF25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6509-70A3-0963-C3AE-2A18698C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448F-FD58-D30E-711E-9C3DF4B7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345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6350-9606-3711-FEBD-1F98B7E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DC79-A653-42CE-3122-EE809EAC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7936-2729-3A92-7E4D-B397C8D1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88AB-4C73-BD15-557C-2D584807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58FF6-BB73-5EFA-3BAD-05F5D7F9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442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1CF9-2473-1F74-6EDC-0F78040C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9D36-64BB-437D-F695-03E6CBA07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56135-5E3E-47D1-BB0C-5D4DA27AE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8A720-3AE6-B696-CBE6-98FFB67F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1134-9689-82BE-986B-0D783945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EF66-95BB-9907-C01A-6AB3E970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5605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5290-E157-0028-9094-35036A09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9D02E-E5D6-350B-0D29-6A2A90652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8725F-C531-F510-3B9F-0193651C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46DA0-68A0-D2B0-79C2-6C13B8327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98D92-41BA-4E83-DD44-4760167B0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B5CD4-0A4B-9F62-30D5-90D17DF6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F944C-39A6-1F52-91D9-BFB4A752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BEF0A-CF1B-6F4C-6F6F-10E1132B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656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AC72-5027-F8A1-8307-29897CC8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5ADE5-4E5E-894D-5897-E77B97D4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DFD0A-0A5A-B784-D70F-B8A8790B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F096-ED91-1C9F-1981-4E110819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368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20F73-BF84-79E6-08E5-91A3FF68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50417-1E42-C47C-E9F8-6F81C689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ADBD-B483-E4B2-3FE6-A258D1C2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76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AC1F-228E-BEF9-64A7-267CB63E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C7C5-38BE-37D9-5AE9-28268150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4CC69-FA90-486A-9734-EB253EEC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91A81-3E88-30EA-09C2-B328B63B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8270-B70E-F542-DEEE-23EAF25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2ABED-2AA3-9202-9D2B-A47ED043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786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A006-FAEE-5CB4-17B2-F0506741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BB1CD-F924-1FCE-38D2-85D7D5C7F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55CF7-8727-5A02-ECC9-2B1CCC31E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1BD4-2201-9C76-86CD-40A52CD3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C72E7-1957-6727-8020-A62353CC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DE288-03B6-2B27-8169-B646F114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257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79403-7D36-F380-5889-56C19262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44EF4-0EFC-1CB9-2633-8BBEAAB8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5BD4-DEB9-CA2F-69E3-CA1B6EF3F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690D-0AD5-45A3-A1C5-DE31C37108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8087-5C4A-51CA-0907-CC41473FD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D07B5-CB37-277D-71C8-669B0D62D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9DB70-B1BA-4B91-9D1B-A691F215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7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1">
            <a:extLst>
              <a:ext uri="{FF2B5EF4-FFF2-40B4-BE49-F238E27FC236}">
                <a16:creationId xmlns:a16="http://schemas.microsoft.com/office/drawing/2014/main" id="{8364168E-DC3D-9F43-B966-A7EEF41630D8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60751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10">
            <a:extLst>
              <a:ext uri="{FF2B5EF4-FFF2-40B4-BE49-F238E27FC236}">
                <a16:creationId xmlns:a16="http://schemas.microsoft.com/office/drawing/2014/main" id="{4C0433FC-E904-958A-2C20-8CA741C237C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160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11">
            <a:extLst>
              <a:ext uri="{FF2B5EF4-FFF2-40B4-BE49-F238E27FC236}">
                <a16:creationId xmlns:a16="http://schemas.microsoft.com/office/drawing/2014/main" id="{AB0FBAF7-B605-6133-F52B-9C874ECE2C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5"/>
            <a:ext cx="12192000" cy="67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7305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2">
            <a:extLst>
              <a:ext uri="{FF2B5EF4-FFF2-40B4-BE49-F238E27FC236}">
                <a16:creationId xmlns:a16="http://schemas.microsoft.com/office/drawing/2014/main" id="{3264EB87-5EC0-8CD6-BC42-83BEA4170D68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7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3">
            <a:extLst>
              <a:ext uri="{FF2B5EF4-FFF2-40B4-BE49-F238E27FC236}">
                <a16:creationId xmlns:a16="http://schemas.microsoft.com/office/drawing/2014/main" id="{B272302C-3471-A55F-59FF-EC715E38CF9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" b="467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4">
            <a:extLst>
              <a:ext uri="{FF2B5EF4-FFF2-40B4-BE49-F238E27FC236}">
                <a16:creationId xmlns:a16="http://schemas.microsoft.com/office/drawing/2014/main" id="{91F375CE-C580-CB64-5D49-BB75A049E6B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" b="262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447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5">
            <a:extLst>
              <a:ext uri="{FF2B5EF4-FFF2-40B4-BE49-F238E27FC236}">
                <a16:creationId xmlns:a16="http://schemas.microsoft.com/office/drawing/2014/main" id="{70A1F501-CDBE-8536-3868-513A1BCFC35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513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6">
            <a:extLst>
              <a:ext uri="{FF2B5EF4-FFF2-40B4-BE49-F238E27FC236}">
                <a16:creationId xmlns:a16="http://schemas.microsoft.com/office/drawing/2014/main" id="{9E07D30A-26E9-1368-32EC-763DF7148AF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16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7">
            <a:extLst>
              <a:ext uri="{FF2B5EF4-FFF2-40B4-BE49-F238E27FC236}">
                <a16:creationId xmlns:a16="http://schemas.microsoft.com/office/drawing/2014/main" id="{4314EDCC-3444-C5FA-B40E-39A38756BDA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8" b="417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280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8">
            <a:extLst>
              <a:ext uri="{FF2B5EF4-FFF2-40B4-BE49-F238E27FC236}">
                <a16:creationId xmlns:a16="http://schemas.microsoft.com/office/drawing/2014/main" id="{E07958FD-D510-7531-4FD4-291FBF7EA696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239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9">
            <a:extLst>
              <a:ext uri="{FF2B5EF4-FFF2-40B4-BE49-F238E27FC236}">
                <a16:creationId xmlns:a16="http://schemas.microsoft.com/office/drawing/2014/main" id="{C31ED072-3DED-BA10-95E1-CBF1EAFB4C6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356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Παναγιωτης</dc:creator>
  <cp:lastModifiedBy>Παναγιωτης</cp:lastModifiedBy>
  <cp:revision>1</cp:revision>
  <dcterms:created xsi:type="dcterms:W3CDTF">2023-07-14T06:10:16Z</dcterms:created>
  <dcterms:modified xsi:type="dcterms:W3CDTF">2023-07-14T06:25:35Z</dcterms:modified>
</cp:coreProperties>
</file>