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B4F84D-A8C3-42A2-88F2-B2065410C293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05AA4A-7987-42E6-9210-29BDFC48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220162"/>
          </a:xfrm>
        </p:spPr>
        <p:txBody>
          <a:bodyPr>
            <a:normAutofit/>
          </a:bodyPr>
          <a:lstStyle/>
          <a:p>
            <a:pPr algn="r"/>
            <a:r>
              <a:rPr lang="en-IN" sz="6600" dirty="0" smtClean="0"/>
              <a:t>Pac-man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2941594"/>
          </a:xfrm>
        </p:spPr>
        <p:txBody>
          <a:bodyPr>
            <a:normAutofit fontScale="85000" lnSpcReduction="2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 CSC7014</a:t>
            </a:r>
            <a:endParaRPr lang="en-US" dirty="0"/>
          </a:p>
          <a:p>
            <a:pPr algn="r"/>
            <a:r>
              <a:rPr lang="en-US" dirty="0"/>
              <a:t>Practice of Computer Programming</a:t>
            </a:r>
          </a:p>
          <a:p>
            <a:pPr algn="r"/>
            <a:r>
              <a:rPr lang="en-US" dirty="0"/>
              <a:t>Prof |Nguyen </a:t>
            </a:r>
            <a:r>
              <a:rPr lang="en-US" dirty="0" smtClean="0"/>
              <a:t>Thai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By-</a:t>
            </a:r>
            <a:endParaRPr lang="en-IN" dirty="0"/>
          </a:p>
          <a:p>
            <a:pPr algn="r"/>
            <a:r>
              <a:rPr lang="en-US" dirty="0"/>
              <a:t>Prashanthi sudha Kosgi</a:t>
            </a:r>
            <a:endParaRPr lang="en-IN" dirty="0"/>
          </a:p>
          <a:p>
            <a:pPr algn="r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1" y="620688"/>
            <a:ext cx="3937635" cy="2879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057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Enhanced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790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Pac-man is a game.</a:t>
            </a:r>
          </a:p>
          <a:p>
            <a:r>
              <a:rPr lang="en-US" dirty="0" smtClean="0"/>
              <a:t>Pac-man move according to user’s input.</a:t>
            </a:r>
          </a:p>
          <a:p>
            <a:r>
              <a:rPr lang="en-US" dirty="0" smtClean="0"/>
              <a:t>Pac-man have to collect all coins for winning.</a:t>
            </a:r>
          </a:p>
          <a:p>
            <a:r>
              <a:rPr lang="en-US" dirty="0" smtClean="0"/>
              <a:t>Time constrain: Pac-man have to collect coins within time.</a:t>
            </a:r>
          </a:p>
          <a:p>
            <a:r>
              <a:rPr lang="en-US" dirty="0" smtClean="0"/>
              <a:t>Powers:  Pac-man will get different bonus points and penalties.</a:t>
            </a:r>
          </a:p>
          <a:p>
            <a:r>
              <a:rPr lang="en-US" dirty="0" smtClean="0"/>
              <a:t>Enemies: collision with enemies decreases Pac-man’s life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project: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Project: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8200" y="1828800"/>
            <a:ext cx="75437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751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Music.</a:t>
            </a:r>
          </a:p>
          <a:p>
            <a:r>
              <a:rPr lang="en-US" dirty="0" smtClean="0"/>
              <a:t>Movement of Pac-man.</a:t>
            </a:r>
          </a:p>
          <a:p>
            <a:r>
              <a:rPr lang="en-US" dirty="0" smtClean="0"/>
              <a:t>Movement of ghost’s.</a:t>
            </a:r>
          </a:p>
          <a:p>
            <a:r>
              <a:rPr lang="en-US" dirty="0" smtClean="0"/>
              <a:t>Collision of </a:t>
            </a:r>
            <a:r>
              <a:rPr lang="en-US" dirty="0" err="1" smtClean="0"/>
              <a:t>pac</a:t>
            </a:r>
            <a:r>
              <a:rPr lang="en-US" dirty="0" smtClean="0"/>
              <a:t>-man with ghost.</a:t>
            </a:r>
          </a:p>
          <a:p>
            <a:r>
              <a:rPr lang="en-US" dirty="0" smtClean="0"/>
              <a:t>Special powers to </a:t>
            </a:r>
            <a:r>
              <a:rPr lang="en-US" dirty="0" err="1" smtClean="0"/>
              <a:t>pac</a:t>
            </a:r>
            <a:r>
              <a:rPr lang="en-US" dirty="0" smtClean="0"/>
              <a:t>-man.</a:t>
            </a:r>
          </a:p>
          <a:p>
            <a:r>
              <a:rPr lang="en-US" dirty="0" smtClean="0"/>
              <a:t>Display results(you win, you loose, time up).</a:t>
            </a:r>
          </a:p>
          <a:p>
            <a:r>
              <a:rPr lang="en-US" dirty="0" smtClean="0"/>
              <a:t>Display score.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23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Powers:								</a:t>
            </a:r>
            <a:r>
              <a:rPr lang="en-US" dirty="0"/>
              <a:t>1.Ghost Power: </a:t>
            </a:r>
            <a:r>
              <a:rPr lang="en-US" dirty="0" smtClean="0"/>
              <a:t>Its a </a:t>
            </a:r>
            <a:r>
              <a:rPr lang="en-US" dirty="0"/>
              <a:t>destructive power</a:t>
            </a:r>
            <a:r>
              <a:rPr lang="en-US" dirty="0" smtClean="0"/>
              <a:t>.		2.Strawberry: gives extra points.			3.Apple: gives extra points.			4.Boosting : gives extra points and speed.	5.Clock: It’s a prepaid power.				6.Cherry: gives extra bonus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Enemies: Collision with any enemy leads to loose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Time Constrain: Limited time is allotted.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Coins: For winning Pac-man have to eat it all.</a:t>
            </a:r>
          </a:p>
          <a:p>
            <a:pPr marL="13716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3402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</a:t>
            </a:r>
            <a:r>
              <a:rPr lang="en-US" sz="5400" dirty="0" smtClean="0"/>
              <a:t>THANK YOU!!!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7496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117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Pac-man</vt:lpstr>
      <vt:lpstr>Summery of project:</vt:lpstr>
      <vt:lpstr>Flow of Project:</vt:lpstr>
      <vt:lpstr>Capabilities: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admin</dc:creator>
  <cp:lastModifiedBy>Sri</cp:lastModifiedBy>
  <cp:revision>20</cp:revision>
  <dcterms:created xsi:type="dcterms:W3CDTF">2016-12-06T17:57:50Z</dcterms:created>
  <dcterms:modified xsi:type="dcterms:W3CDTF">2017-07-16T23:20:41Z</dcterms:modified>
</cp:coreProperties>
</file>