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6" r:id="rId4"/>
    <p:sldId id="267" r:id="rId5"/>
    <p:sldId id="257" r:id="rId6"/>
    <p:sldId id="262" r:id="rId7"/>
    <p:sldId id="263" r:id="rId8"/>
    <p:sldId id="269" r:id="rId9"/>
    <p:sldId id="270" r:id="rId10"/>
    <p:sldId id="268" r:id="rId11"/>
    <p:sldId id="264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Energy consumption statistics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FAN</c:v>
                </c:pt>
                <c:pt idx="1">
                  <c:v>LIGHT</c:v>
                </c:pt>
                <c:pt idx="2">
                  <c:v>A/C</c:v>
                </c:pt>
                <c:pt idx="3">
                  <c:v>TV</c:v>
                </c:pt>
                <c:pt idx="4">
                  <c:v>REFRIGIRATOR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8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Monthly</a:t>
            </a:r>
            <a:r>
              <a:rPr lang="en-US" baseline="0" dirty="0" smtClean="0"/>
              <a:t> usage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7550176"/>
        <c:axId val="1657553440"/>
      </c:lineChart>
      <c:catAx>
        <c:axId val="165755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553440"/>
        <c:crosses val="autoZero"/>
        <c:auto val="1"/>
        <c:lblAlgn val="ctr"/>
        <c:lblOffset val="100"/>
        <c:noMultiLvlLbl val="0"/>
      </c:catAx>
      <c:valAx>
        <c:axId val="165755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55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 cost per consumption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FAN</c:v>
                </c:pt>
                <c:pt idx="1">
                  <c:v>LIGHT</c:v>
                </c:pt>
                <c:pt idx="2">
                  <c:v>A/C</c:v>
                </c:pt>
                <c:pt idx="3">
                  <c:v>TV</c:v>
                </c:pt>
                <c:pt idx="4">
                  <c:v>REFRIGIRATOR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WEEKLY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FAN</c:v>
                </c:pt>
                <c:pt idx="1">
                  <c:v>LIGHT</c:v>
                </c:pt>
                <c:pt idx="2">
                  <c:v>A/C</c:v>
                </c:pt>
                <c:pt idx="3">
                  <c:v>TV</c:v>
                </c:pt>
                <c:pt idx="4">
                  <c:v>REFRIGIRATOR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MONTHLY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FAN</c:v>
                </c:pt>
                <c:pt idx="1">
                  <c:v>LIGHT</c:v>
                </c:pt>
                <c:pt idx="2">
                  <c:v>A/C</c:v>
                </c:pt>
                <c:pt idx="3">
                  <c:v>TV</c:v>
                </c:pt>
                <c:pt idx="4">
                  <c:v>REFRIGIRATOR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4.5999999999999996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57560512"/>
        <c:axId val="1657553984"/>
      </c:barChart>
      <c:catAx>
        <c:axId val="165756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553984"/>
        <c:crosses val="autoZero"/>
        <c:auto val="1"/>
        <c:lblAlgn val="ctr"/>
        <c:lblOffset val="100"/>
        <c:noMultiLvlLbl val="0"/>
      </c:catAx>
      <c:valAx>
        <c:axId val="165755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56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9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85CA-F459-454D-9C6D-074538223406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F3FA-BF5E-4CC7-9331-005D1E14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260" y="1435514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BYTE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&lt;/CODERS&gt;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8089" y="6308644"/>
            <a:ext cx="356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CLICK ANY BUTTON TO CONTINUE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48" y="-143690"/>
            <a:ext cx="5828921" cy="7184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97" y="6344885"/>
            <a:ext cx="1553403" cy="513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09" y="2668942"/>
            <a:ext cx="3082197" cy="1824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803" y="574766"/>
            <a:ext cx="4454434" cy="553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OPTIMIZE YOUR GADGETS </a:t>
            </a:r>
            <a:endParaRPr lang="en-US" sz="1600" dirty="0">
              <a:latin typeface="Arial Narrow" panose="020B060602020203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48" y="-143690"/>
            <a:ext cx="5828921" cy="7184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97" y="6344885"/>
            <a:ext cx="1553403" cy="51311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803" y="574766"/>
            <a:ext cx="4454434" cy="553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PRIORITY BACKUP </a:t>
            </a:r>
            <a:endParaRPr lang="en-US" sz="1600" dirty="0">
              <a:latin typeface="Arial Narrow" panose="020B060602020203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12" y="2331311"/>
            <a:ext cx="2238512" cy="22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48" y="-143690"/>
            <a:ext cx="5828921" cy="7184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97" y="6344885"/>
            <a:ext cx="1553403" cy="51311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803" y="574766"/>
            <a:ext cx="4454434" cy="553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SELL EXTRA ENERGY</a:t>
            </a:r>
            <a:endParaRPr lang="en-US" sz="1600" dirty="0">
              <a:latin typeface="Arial Narrow" panose="020B060602020203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31" y="1648040"/>
            <a:ext cx="3128554" cy="33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7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056" y="1747949"/>
            <a:ext cx="8229601" cy="182125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THANK YOU!</a:t>
            </a:r>
            <a:endParaRPr lang="en-US" sz="2400" dirty="0">
              <a:latin typeface="Arial Narrow" panose="020B060602020203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97" y="6344885"/>
            <a:ext cx="1553403" cy="5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1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47949"/>
            <a:ext cx="12192000" cy="18212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SMART ENERGY MANAGEMENT</a:t>
            </a:r>
            <a:endParaRPr lang="en-US" sz="2000" dirty="0">
              <a:latin typeface="Arial Narrow" panose="020B060602020203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97" y="6344885"/>
            <a:ext cx="1553403" cy="5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02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47949"/>
            <a:ext cx="12192000" cy="18212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PROBLEM STATEMENT</a:t>
            </a:r>
            <a:endParaRPr lang="en-US" sz="2000" dirty="0">
              <a:latin typeface="Arial Narrow" panose="020B060602020203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97" y="6344885"/>
            <a:ext cx="1553403" cy="5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17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0" y="153579"/>
            <a:ext cx="10783502" cy="6582829"/>
          </a:xfrm>
        </p:spPr>
      </p:pic>
    </p:spTree>
    <p:extLst>
      <p:ext uri="{BB962C8B-B14F-4D97-AF65-F5344CB8AC3E}">
        <p14:creationId xmlns:p14="http://schemas.microsoft.com/office/powerpoint/2010/main" val="34373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70" y="-130629"/>
            <a:ext cx="5828921" cy="718457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09" y="992778"/>
            <a:ext cx="3306505" cy="513370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97" y="6344885"/>
            <a:ext cx="1553403" cy="51311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904411" y="587829"/>
            <a:ext cx="4454434" cy="553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PROBLEM STILL EXSIST</a:t>
            </a:r>
            <a:endParaRPr lang="en-US" sz="1600" dirty="0">
              <a:latin typeface="Arial Narrow" panose="020B060602020203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92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33373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70" y="-130629"/>
            <a:ext cx="5828921" cy="7184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97" y="6344885"/>
            <a:ext cx="1553403" cy="5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31028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48" y="-143690"/>
            <a:ext cx="5828921" cy="7184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97" y="6344885"/>
            <a:ext cx="1553403" cy="513115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150722224"/>
              </p:ext>
            </p:extLst>
          </p:nvPr>
        </p:nvGraphicFramePr>
        <p:xfrm>
          <a:off x="4814388" y="1882261"/>
          <a:ext cx="3441337" cy="304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07803" y="574766"/>
            <a:ext cx="4454434" cy="553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SET YOUR LIMIT OF CONSUMPTION</a:t>
            </a:r>
            <a:endParaRPr lang="en-US" sz="1600" dirty="0">
              <a:latin typeface="Arial Narrow" panose="020B060602020203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8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48" y="-143690"/>
            <a:ext cx="5828921" cy="7184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97" y="6344885"/>
            <a:ext cx="1553403" cy="51311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07803" y="574766"/>
            <a:ext cx="4454434" cy="553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UNDERSTAND YOUR MONTHLY</a:t>
            </a:r>
            <a:r>
              <a:rPr lang="en-US" sz="16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CONSUMPTION</a:t>
            </a:r>
            <a:endParaRPr lang="en-US" sz="1600" dirty="0">
              <a:latin typeface="Arial Narrow" panose="020B060602020203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58626602"/>
              </p:ext>
            </p:extLst>
          </p:nvPr>
        </p:nvGraphicFramePr>
        <p:xfrm>
          <a:off x="4931954" y="2365587"/>
          <a:ext cx="3271520" cy="2323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534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48" y="-143690"/>
            <a:ext cx="5828921" cy="7184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97" y="6344885"/>
            <a:ext cx="1553403" cy="51311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07803" y="574766"/>
            <a:ext cx="4454434" cy="553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KNOW YOUR COST PER</a:t>
            </a:r>
            <a:r>
              <a:rPr lang="en-US" sz="16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CONSUMPTION</a:t>
            </a:r>
            <a:endParaRPr lang="en-US" sz="1600" dirty="0">
              <a:latin typeface="Arial Narrow" panose="020B060602020203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9805653"/>
              </p:ext>
            </p:extLst>
          </p:nvPr>
        </p:nvGraphicFramePr>
        <p:xfrm>
          <a:off x="4898570" y="1188720"/>
          <a:ext cx="3344093" cy="46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72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51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Fan Heiti Std B</vt:lpstr>
      <vt:lpstr>Agency FB</vt:lpstr>
      <vt:lpstr>Arial</vt:lpstr>
      <vt:lpstr>Arial Narrow</vt:lpstr>
      <vt:lpstr>Calibri</vt:lpstr>
      <vt:lpstr>Calibri Light</vt:lpstr>
      <vt:lpstr>Office Theme</vt:lpstr>
      <vt:lpstr>BYTE&lt;/CODERS&gt;</vt:lpstr>
      <vt:lpstr>SMART ENERGY MANAGEMENT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ENERGY MANAGEMENT</dc:title>
  <dc:creator>Admin</dc:creator>
  <cp:lastModifiedBy>Admin</cp:lastModifiedBy>
  <cp:revision>16</cp:revision>
  <dcterms:created xsi:type="dcterms:W3CDTF">2018-03-15T16:41:36Z</dcterms:created>
  <dcterms:modified xsi:type="dcterms:W3CDTF">2018-03-16T07:15:56Z</dcterms:modified>
</cp:coreProperties>
</file>