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946900" cy="92837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89E113D-81F8-401E-BD83-B94C2DB88E7B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46" autoAdjust="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3DB3C-4144-4015-9307-8C01C80127F5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38C1BB-2297-4EB1-A12A-F461DA2524B6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John Mark </a:t>
          </a:r>
        </a:p>
        <a:p>
          <a:r>
            <a:rPr lang="en-US" sz="1000" dirty="0" smtClean="0"/>
            <a:t>(President &amp; CEO)</a:t>
          </a:r>
          <a:endParaRPr lang="en-US" sz="1000" dirty="0"/>
        </a:p>
      </dgm:t>
    </dgm:pt>
    <dgm:pt modelId="{8CFEC763-5527-4C66-B91A-667211BA7DCC}" type="parTrans" cxnId="{DC11DB65-DFB4-4DE8-BBB4-5111AB8F72D9}">
      <dgm:prSet/>
      <dgm:spPr/>
      <dgm:t>
        <a:bodyPr/>
        <a:lstStyle/>
        <a:p>
          <a:endParaRPr lang="en-US"/>
        </a:p>
      </dgm:t>
    </dgm:pt>
    <dgm:pt modelId="{4400BF8E-DF40-4F11-A4E2-CD5EA2A0FF00}" type="sibTrans" cxnId="{DC11DB65-DFB4-4DE8-BBB4-5111AB8F72D9}">
      <dgm:prSet/>
      <dgm:spPr/>
      <dgm:t>
        <a:bodyPr/>
        <a:lstStyle/>
        <a:p>
          <a:endParaRPr lang="en-US"/>
        </a:p>
      </dgm:t>
    </dgm:pt>
    <dgm:pt modelId="{C66D4362-4A8C-4A6D-BBD3-14134143942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Dave Mee  (CFO)</a:t>
          </a:r>
          <a:endParaRPr lang="en-US" sz="1000" dirty="0"/>
        </a:p>
      </dgm:t>
    </dgm:pt>
    <dgm:pt modelId="{BF45C4E7-CF35-41DB-ADA1-8058ABDD9539}" type="parTrans" cxnId="{8540B7A2-2B17-45B6-8D7B-D5DBCB07543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C4DF7A41-5F3F-4296-9FF2-2DC79C41C83D}" type="sibTrans" cxnId="{8540B7A2-2B17-45B6-8D7B-D5DBCB07543F}">
      <dgm:prSet/>
      <dgm:spPr/>
      <dgm:t>
        <a:bodyPr/>
        <a:lstStyle/>
        <a:p>
          <a:endParaRPr lang="en-US"/>
        </a:p>
      </dgm:t>
    </dgm:pt>
    <dgm:pt modelId="{F645F5D4-0E21-429E-AA0E-B98A4A644837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Jason Arthur (VP -Fin)</a:t>
          </a:r>
          <a:endParaRPr lang="en-US" sz="1000" dirty="0"/>
        </a:p>
      </dgm:t>
    </dgm:pt>
    <dgm:pt modelId="{86A58AF2-BB52-419E-8E2B-D26A4E675F6A}" type="parTrans" cxnId="{FE713C71-FF4B-4C61-B16D-EE4A8238480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1B4E8F5B-557C-451E-A0A0-99E7FC78E4E7}" type="sibTrans" cxnId="{FE713C71-FF4B-4C61-B16D-EE4A82384809}">
      <dgm:prSet/>
      <dgm:spPr/>
      <dgm:t>
        <a:bodyPr/>
        <a:lstStyle/>
        <a:p>
          <a:endParaRPr lang="en-US"/>
        </a:p>
      </dgm:t>
    </dgm:pt>
    <dgm:pt modelId="{2CAF075F-F710-41B1-9FDD-DE8F8B4A4F38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Jose Thomas (VP-HR)</a:t>
          </a:r>
          <a:endParaRPr lang="en-US" sz="1000" dirty="0"/>
        </a:p>
      </dgm:t>
    </dgm:pt>
    <dgm:pt modelId="{9A7610E2-008C-4646-88AF-E221B9837DB1}" type="parTrans" cxnId="{7D42DF57-EF27-46A5-9BD6-C9733E48DC0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8BDCC8C9-D431-4D59-A7D9-CEA9D54C3340}" type="sibTrans" cxnId="{7D42DF57-EF27-46A5-9BD6-C9733E48DC06}">
      <dgm:prSet/>
      <dgm:spPr/>
      <dgm:t>
        <a:bodyPr/>
        <a:lstStyle/>
        <a:p>
          <a:endParaRPr lang="en-US"/>
        </a:p>
      </dgm:t>
    </dgm:pt>
    <dgm:pt modelId="{984F4705-A436-4036-9A30-7ED074FF84CB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Paul Walton (COO)</a:t>
          </a:r>
          <a:endParaRPr lang="en-US" sz="1000" dirty="0"/>
        </a:p>
      </dgm:t>
    </dgm:pt>
    <dgm:pt modelId="{CBB2822B-88C3-4979-BDBF-DF3D6E21B137}" type="parTrans" cxnId="{6C965848-E1D0-4623-B163-46ECC096AD7B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EF75993E-A43B-4D82-95D2-20038FDF1F75}" type="sibTrans" cxnId="{6C965848-E1D0-4623-B163-46ECC096AD7B}">
      <dgm:prSet/>
      <dgm:spPr/>
      <dgm:t>
        <a:bodyPr/>
        <a:lstStyle/>
        <a:p>
          <a:endParaRPr lang="en-US"/>
        </a:p>
      </dgm:t>
    </dgm:pt>
    <dgm:pt modelId="{B8D3BD4B-66D2-4C4C-A50B-5CB995E956F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David Bear (VP-Ops)</a:t>
          </a:r>
          <a:endParaRPr lang="en-US" sz="1000" dirty="0"/>
        </a:p>
      </dgm:t>
    </dgm:pt>
    <dgm:pt modelId="{47606840-D260-4E52-9FEF-F90858F8A8D7}" type="parTrans" cxnId="{6C9A35CF-8528-4572-9303-D7C83E4C28F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58AA0DF8-90BD-41C4-BEF9-40D84AA9DFC9}" type="sibTrans" cxnId="{6C9A35CF-8528-4572-9303-D7C83E4C28FD}">
      <dgm:prSet/>
      <dgm:spPr/>
      <dgm:t>
        <a:bodyPr/>
        <a:lstStyle/>
        <a:p>
          <a:endParaRPr lang="en-US"/>
        </a:p>
      </dgm:t>
    </dgm:pt>
    <dgm:pt modelId="{F9344E21-E875-4EA4-A75F-62CF268B614F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Amy Jackson (Admin Asst)</a:t>
          </a:r>
          <a:endParaRPr lang="en-US" sz="1000" dirty="0"/>
        </a:p>
      </dgm:t>
    </dgm:pt>
    <dgm:pt modelId="{E7BC70F4-4748-4EC0-83D1-00EC3114D8EC}" type="parTrans" cxnId="{805BD566-662F-4CAE-8726-52C66964D9F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4BADB330-7CEF-4C93-8E93-B6F4820E220B}" type="sibTrans" cxnId="{805BD566-662F-4CAE-8726-52C66964D9FF}">
      <dgm:prSet/>
      <dgm:spPr/>
      <dgm:t>
        <a:bodyPr/>
        <a:lstStyle/>
        <a:p>
          <a:endParaRPr lang="en-US"/>
        </a:p>
      </dgm:t>
    </dgm:pt>
    <dgm:pt modelId="{F6DE120A-E86E-4D26-AA0D-A34BBE46AABC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Jay Hudson (CIO)</a:t>
          </a:r>
          <a:endParaRPr lang="en-US" sz="1000" dirty="0"/>
        </a:p>
      </dgm:t>
    </dgm:pt>
    <dgm:pt modelId="{DFF1E11E-1C54-4C42-B5B3-E43CE79A054B}" type="parTrans" cxnId="{47386BF5-F6C6-41DC-A9BA-36EBF79C883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24690B04-088E-465A-B27F-831622ADACFE}" type="sibTrans" cxnId="{47386BF5-F6C6-41DC-A9BA-36EBF79C8839}">
      <dgm:prSet/>
      <dgm:spPr/>
      <dgm:t>
        <a:bodyPr/>
        <a:lstStyle/>
        <a:p>
          <a:endParaRPr lang="en-US"/>
        </a:p>
      </dgm:t>
    </dgm:pt>
    <dgm:pt modelId="{768A2217-09DC-4310-AEF8-A301F1E7BB93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Tom Martin </a:t>
          </a:r>
        </a:p>
        <a:p>
          <a:r>
            <a:rPr lang="en-US" sz="1000" dirty="0" smtClean="0"/>
            <a:t>(VP-IS)</a:t>
          </a:r>
          <a:endParaRPr lang="en-US" sz="1000" dirty="0"/>
        </a:p>
      </dgm:t>
    </dgm:pt>
    <dgm:pt modelId="{3579E805-30C8-43A0-B150-A6EC32C364E2}" type="parTrans" cxnId="{49775365-19A1-473A-8E96-E5535CA340A8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28F9CE59-EE5A-4420-840E-72D23C62AD29}" type="sibTrans" cxnId="{49775365-19A1-473A-8E96-E5535CA340A8}">
      <dgm:prSet/>
      <dgm:spPr/>
      <dgm:t>
        <a:bodyPr/>
        <a:lstStyle/>
        <a:p>
          <a:endParaRPr lang="en-US"/>
        </a:p>
      </dgm:t>
    </dgm:pt>
    <dgm:pt modelId="{B4A71B99-548C-464E-8606-661AE75479E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Sherry Jackson  </a:t>
          </a:r>
        </a:p>
        <a:p>
          <a:r>
            <a:rPr lang="en-US" sz="1000" dirty="0" smtClean="0"/>
            <a:t>(Fin Mgr.)</a:t>
          </a:r>
          <a:endParaRPr lang="en-US" sz="1000" dirty="0"/>
        </a:p>
      </dgm:t>
    </dgm:pt>
    <dgm:pt modelId="{88EC75D7-1544-4699-8E9B-F60B1EFE0F1D}" type="parTrans" cxnId="{DC9E5A02-CCFB-4A4A-AF73-9D5C5F162D7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0C181AA6-A8FF-42E5-A0AA-190B80F0018B}" type="sibTrans" cxnId="{DC9E5A02-CCFB-4A4A-AF73-9D5C5F162D76}">
      <dgm:prSet/>
      <dgm:spPr/>
      <dgm:t>
        <a:bodyPr/>
        <a:lstStyle/>
        <a:p>
          <a:endParaRPr lang="en-US"/>
        </a:p>
      </dgm:t>
    </dgm:pt>
    <dgm:pt modelId="{B8240C65-4DDC-44C8-BBAF-C62A63A5FB73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Rosie Hunt (PricingMgr.)</a:t>
          </a:r>
          <a:endParaRPr lang="en-US" sz="1000" dirty="0"/>
        </a:p>
      </dgm:t>
    </dgm:pt>
    <dgm:pt modelId="{1577FAA7-0BD0-4607-B1EC-C99636EDD1AA}" type="parTrans" cxnId="{A952F41F-D8E5-41B1-ADED-0B07B3D6120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4BA45F3E-F840-4CEB-B851-AEB5BC3FD209}" type="sibTrans" cxnId="{A952F41F-D8E5-41B1-ADED-0B07B3D6120D}">
      <dgm:prSet/>
      <dgm:spPr/>
      <dgm:t>
        <a:bodyPr/>
        <a:lstStyle/>
        <a:p>
          <a:endParaRPr lang="en-US"/>
        </a:p>
      </dgm:t>
    </dgm:pt>
    <dgm:pt modelId="{60D62AF4-2258-468F-8F58-930E533587A3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Blake Walton         ( HR Mgr.)</a:t>
          </a:r>
          <a:endParaRPr lang="en-US" sz="1000" dirty="0"/>
        </a:p>
      </dgm:t>
    </dgm:pt>
    <dgm:pt modelId="{9AF5ACA2-7D27-4B73-9B1F-0A329A59A5C8}" type="parTrans" cxnId="{70FF77B3-175F-4DE8-9E26-1D0F88E923EE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6788C034-6DB9-4046-ADFB-01BF7F3D2BDE}" type="sibTrans" cxnId="{70FF77B3-175F-4DE8-9E26-1D0F88E923EE}">
      <dgm:prSet/>
      <dgm:spPr/>
      <dgm:t>
        <a:bodyPr/>
        <a:lstStyle/>
        <a:p>
          <a:endParaRPr lang="en-US"/>
        </a:p>
      </dgm:t>
    </dgm:pt>
    <dgm:pt modelId="{763CD3FB-386E-4024-ABE6-27EBD4444D5A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Robert Welch      (Act Rep)</a:t>
          </a:r>
          <a:endParaRPr lang="en-US" sz="1000" dirty="0"/>
        </a:p>
      </dgm:t>
    </dgm:pt>
    <dgm:pt modelId="{E0A7851B-65DE-4F56-B3B0-9A178F5A6614}" type="parTrans" cxnId="{6598FF30-F329-4560-98BF-C7A1DF1EF47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8FC90FA8-9D46-4DF3-9D65-7BE492BA8813}" type="sibTrans" cxnId="{6598FF30-F329-4560-98BF-C7A1DF1EF47F}">
      <dgm:prSet/>
      <dgm:spPr/>
      <dgm:t>
        <a:bodyPr/>
        <a:lstStyle/>
        <a:p>
          <a:endParaRPr lang="en-US"/>
        </a:p>
      </dgm:t>
    </dgm:pt>
    <dgm:pt modelId="{39180E89-9C08-4B2A-B605-01CCF3FFB624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Megan Hill (Recruiter)</a:t>
          </a:r>
          <a:endParaRPr lang="en-US" sz="1000" dirty="0"/>
        </a:p>
      </dgm:t>
    </dgm:pt>
    <dgm:pt modelId="{D67DDB0D-95D7-43EB-A1B7-9779120F7FBF}" type="parTrans" cxnId="{A2E1A6B5-E833-4168-B9E6-D0F4660B7AC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ED5751CC-29F9-4A10-849E-0F9977565B7D}" type="sibTrans" cxnId="{A2E1A6B5-E833-4168-B9E6-D0F4660B7AC6}">
      <dgm:prSet/>
      <dgm:spPr/>
      <dgm:t>
        <a:bodyPr/>
        <a:lstStyle/>
        <a:p>
          <a:endParaRPr lang="en-US"/>
        </a:p>
      </dgm:t>
    </dgm:pt>
    <dgm:pt modelId="{A6453E82-0D2A-4617-95C2-463250BF639B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Timothy Cheney</a:t>
          </a:r>
        </a:p>
        <a:p>
          <a:r>
            <a:rPr lang="en-US" sz="1000" dirty="0" smtClean="0"/>
            <a:t>(Ops Mgr.)</a:t>
          </a:r>
          <a:endParaRPr lang="en-US" sz="1000" dirty="0"/>
        </a:p>
      </dgm:t>
    </dgm:pt>
    <dgm:pt modelId="{931693CA-2B26-4E13-9D0C-77C7577E95E5}" type="parTrans" cxnId="{6CD0A7B4-DF78-4C2D-A2BF-F8F6BAC6DD2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8FBB9CF8-24D4-4220-9D36-C7E22C0CB00E}" type="sibTrans" cxnId="{6CD0A7B4-DF78-4C2D-A2BF-F8F6BAC6DD2F}">
      <dgm:prSet/>
      <dgm:spPr/>
      <dgm:t>
        <a:bodyPr/>
        <a:lstStyle/>
        <a:p>
          <a:endParaRPr lang="en-US"/>
        </a:p>
      </dgm:t>
    </dgm:pt>
    <dgm:pt modelId="{78130977-2C80-4CF0-AFC4-2DBED08AAE1C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Paul Harmer (Fleet Mgr.)</a:t>
          </a:r>
          <a:endParaRPr lang="en-US" sz="1000" dirty="0"/>
        </a:p>
      </dgm:t>
    </dgm:pt>
    <dgm:pt modelId="{A3FB7659-EF54-4AC1-B7D2-5DE2C5EF6C59}" type="parTrans" cxnId="{B3023B43-472D-4E52-9E51-F2B7338AF23C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ED5C4ECE-C059-4091-827D-8E4D074F8B02}" type="sibTrans" cxnId="{B3023B43-472D-4E52-9E51-F2B7338AF23C}">
      <dgm:prSet/>
      <dgm:spPr/>
      <dgm:t>
        <a:bodyPr/>
        <a:lstStyle/>
        <a:p>
          <a:endParaRPr lang="en-US"/>
        </a:p>
      </dgm:t>
    </dgm:pt>
    <dgm:pt modelId="{85976427-AD82-4687-A88E-CE5CAE5C87A1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Alex Miller (ISM)</a:t>
          </a:r>
          <a:endParaRPr lang="en-US" sz="1000" dirty="0"/>
        </a:p>
      </dgm:t>
    </dgm:pt>
    <dgm:pt modelId="{F435F305-47DC-47D5-B85E-917AF02E5A33}" type="parTrans" cxnId="{2F6F8349-3FD6-405B-8C61-8CFE68EA1CEB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3AC653BE-37B1-4863-B347-29712622476E}" type="sibTrans" cxnId="{2F6F8349-3FD6-405B-8C61-8CFE68EA1CEB}">
      <dgm:prSet/>
      <dgm:spPr/>
      <dgm:t>
        <a:bodyPr/>
        <a:lstStyle/>
        <a:p>
          <a:endParaRPr lang="en-US"/>
        </a:p>
      </dgm:t>
    </dgm:pt>
    <dgm:pt modelId="{A63282CB-8FA0-4FFC-BB4F-5A830C11BD0B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Shawn Thurman (ISM)</a:t>
          </a:r>
          <a:endParaRPr lang="en-US" sz="1000" dirty="0"/>
        </a:p>
      </dgm:t>
    </dgm:pt>
    <dgm:pt modelId="{38E177D7-2424-468D-BEAB-CD196D066C7B}" type="parTrans" cxnId="{2484A71E-14C3-46F9-8F3A-44D4D3F6CD6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D30BC2AD-5624-44FD-950E-1B71860D5539}" type="sibTrans" cxnId="{2484A71E-14C3-46F9-8F3A-44D4D3F6CD6D}">
      <dgm:prSet/>
      <dgm:spPr/>
      <dgm:t>
        <a:bodyPr/>
        <a:lstStyle/>
        <a:p>
          <a:endParaRPr lang="en-US"/>
        </a:p>
      </dgm:t>
    </dgm:pt>
    <dgm:pt modelId="{BD256E01-7B9E-47A8-A278-584F4C85AD3D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Laura Paul</a:t>
          </a:r>
        </a:p>
        <a:p>
          <a:r>
            <a:rPr lang="en-US" sz="1000" dirty="0" smtClean="0"/>
            <a:t>(Tech Lead)</a:t>
          </a:r>
          <a:endParaRPr lang="en-US" sz="1000" dirty="0"/>
        </a:p>
      </dgm:t>
    </dgm:pt>
    <dgm:pt modelId="{C5BF5830-A7F5-45E2-9F7D-B5A457454A4E}" type="parTrans" cxnId="{668F4911-7118-434C-9BB4-FE708870B14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5E813A20-A642-49D7-AC28-C20B11C8C292}" type="sibTrans" cxnId="{668F4911-7118-434C-9BB4-FE708870B14F}">
      <dgm:prSet/>
      <dgm:spPr/>
      <dgm:t>
        <a:bodyPr/>
        <a:lstStyle/>
        <a:p>
          <a:endParaRPr lang="en-US"/>
        </a:p>
      </dgm:t>
    </dgm:pt>
    <dgm:pt modelId="{40714547-EF03-47E6-ABFB-96BD1C069000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Sam K (Progmr)</a:t>
          </a:r>
          <a:endParaRPr lang="en-US" sz="1000" dirty="0"/>
        </a:p>
      </dgm:t>
    </dgm:pt>
    <dgm:pt modelId="{0AFF180F-BFC0-4695-8477-A061B4D46E9D}" type="parTrans" cxnId="{EDDABA82-79F6-4DE2-AA50-0EB487C17EA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DD8ACD49-09D1-4015-91B2-4D648AF60D5A}" type="sibTrans" cxnId="{EDDABA82-79F6-4DE2-AA50-0EB487C17EAD}">
      <dgm:prSet/>
      <dgm:spPr/>
      <dgm:t>
        <a:bodyPr/>
        <a:lstStyle/>
        <a:p>
          <a:endParaRPr lang="en-US"/>
        </a:p>
      </dgm:t>
    </dgm:pt>
    <dgm:pt modelId="{7D26DB7E-8FAA-4F1A-809D-9AA9C60314D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Brian Penn (Project Mgr.)</a:t>
          </a:r>
          <a:endParaRPr lang="en-US" sz="1000" dirty="0"/>
        </a:p>
      </dgm:t>
    </dgm:pt>
    <dgm:pt modelId="{5180E2C6-85B0-407F-87D2-46660EC667B0}" type="parTrans" cxnId="{D597F646-6A73-49F6-97C3-21F4B89F0DB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DDC955AB-C36E-429C-A87E-94D838D138E1}" type="sibTrans" cxnId="{D597F646-6A73-49F6-97C3-21F4B89F0DB5}">
      <dgm:prSet/>
      <dgm:spPr/>
      <dgm:t>
        <a:bodyPr/>
        <a:lstStyle/>
        <a:p>
          <a:endParaRPr lang="en-US"/>
        </a:p>
      </dgm:t>
    </dgm:pt>
    <dgm:pt modelId="{05EE4C81-F450-4B23-87FA-78020435FFF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r>
            <a:rPr lang="en-US" sz="1000" dirty="0" smtClean="0"/>
            <a:t>Ram Kumar (Sr.Progmr)</a:t>
          </a:r>
          <a:endParaRPr lang="en-US" sz="1000" dirty="0"/>
        </a:p>
      </dgm:t>
    </dgm:pt>
    <dgm:pt modelId="{B6D4EA9F-7D7E-4E8A-A782-7E3346B2FB90}" type="parTrans" cxnId="{A06CB4F1-66BC-4F93-89DF-506FB9B203D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  <dgm:t>
        <a:bodyPr/>
        <a:lstStyle/>
        <a:p>
          <a:endParaRPr lang="en-US"/>
        </a:p>
      </dgm:t>
    </dgm:pt>
    <dgm:pt modelId="{DE9F6AA8-85EA-40A9-8355-7DBF0C1FE296}" type="sibTrans" cxnId="{A06CB4F1-66BC-4F93-89DF-506FB9B203D1}">
      <dgm:prSet/>
      <dgm:spPr/>
      <dgm:t>
        <a:bodyPr/>
        <a:lstStyle/>
        <a:p>
          <a:endParaRPr lang="en-US"/>
        </a:p>
      </dgm:t>
    </dgm:pt>
    <dgm:pt modelId="{30579410-9807-471F-A2CA-59BC4DF6AA65}" type="pres">
      <dgm:prSet presAssocID="{58A3DB3C-4144-4015-9307-8C01C80127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20F239-1C00-4D67-8712-5CE563AA8A1B}" type="pres">
      <dgm:prSet presAssocID="{4038C1BB-2297-4EB1-A12A-F461DA2524B6}" presName="hierRoot1" presStyleCnt="0"/>
      <dgm:spPr/>
    </dgm:pt>
    <dgm:pt modelId="{2FF5D676-7F84-4476-930E-E43084266681}" type="pres">
      <dgm:prSet presAssocID="{4038C1BB-2297-4EB1-A12A-F461DA2524B6}" presName="composite" presStyleCnt="0"/>
      <dgm:spPr/>
    </dgm:pt>
    <dgm:pt modelId="{E77A0CD4-377C-4D28-B96A-41416E80C6E3}" type="pres">
      <dgm:prSet presAssocID="{4038C1BB-2297-4EB1-A12A-F461DA2524B6}" presName="background" presStyleLbl="node0" presStyleIdx="0" presStyleCn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1F7D1751-D656-45B1-88F7-29AB4D733DB0}" type="pres">
      <dgm:prSet presAssocID="{4038C1BB-2297-4EB1-A12A-F461DA2524B6}" presName="text" presStyleLbl="fgAcc0" presStyleIdx="0" presStyleCnt="1" custScaleX="198634" custLinFactNeighborX="2968" custLinFactNeighborY="-509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DF94F-1983-476E-9BD7-D475FAEBB4D0}" type="pres">
      <dgm:prSet presAssocID="{4038C1BB-2297-4EB1-A12A-F461DA2524B6}" presName="hierChild2" presStyleCnt="0"/>
      <dgm:spPr/>
    </dgm:pt>
    <dgm:pt modelId="{8BF45408-6F1E-4F42-9A03-8A32A9F2C7AF}" type="pres">
      <dgm:prSet presAssocID="{BF45C4E7-CF35-41DB-ADA1-8058ABDD9539}" presName="Name10" presStyleLbl="parChTrans1D2" presStyleIdx="0" presStyleCnt="4"/>
      <dgm:spPr/>
    </dgm:pt>
    <dgm:pt modelId="{6768A9EE-AD77-445E-8282-241D08C7E62F}" type="pres">
      <dgm:prSet presAssocID="{C66D4362-4A8C-4A6D-BBD3-141341439422}" presName="hierRoot2" presStyleCnt="0"/>
      <dgm:spPr/>
    </dgm:pt>
    <dgm:pt modelId="{32A52DBF-86B9-4A9A-9027-C9E84D6D979D}" type="pres">
      <dgm:prSet presAssocID="{C66D4362-4A8C-4A6D-BBD3-141341439422}" presName="composite2" presStyleCnt="0"/>
      <dgm:spPr/>
    </dgm:pt>
    <dgm:pt modelId="{88A6A402-7348-43A4-B682-317ACB18500F}" type="pres">
      <dgm:prSet presAssocID="{C66D4362-4A8C-4A6D-BBD3-141341439422}" presName="background2" presStyleLbl="node2" presStyleIdx="0" presStyleCnt="4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767F716E-A5AE-4178-BFFE-C35823BC4718}" type="pres">
      <dgm:prSet presAssocID="{C66D4362-4A8C-4A6D-BBD3-141341439422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E72109-A95D-46F6-85EC-F6FEAA7C28BC}" type="pres">
      <dgm:prSet presAssocID="{C66D4362-4A8C-4A6D-BBD3-141341439422}" presName="hierChild3" presStyleCnt="0"/>
      <dgm:spPr/>
    </dgm:pt>
    <dgm:pt modelId="{75419682-4B72-4C5A-B0D1-2F1C852D7DAC}" type="pres">
      <dgm:prSet presAssocID="{86A58AF2-BB52-419E-8E2B-D26A4E675F6A}" presName="Name17" presStyleLbl="parChTrans1D3" presStyleIdx="0" presStyleCnt="4"/>
      <dgm:spPr/>
    </dgm:pt>
    <dgm:pt modelId="{BEE96DA1-208C-4744-AA39-A955A60D4558}" type="pres">
      <dgm:prSet presAssocID="{F645F5D4-0E21-429E-AA0E-B98A4A644837}" presName="hierRoot3" presStyleCnt="0"/>
      <dgm:spPr/>
    </dgm:pt>
    <dgm:pt modelId="{A159DB07-1E0A-43C0-9CD0-8AA69C29A9C3}" type="pres">
      <dgm:prSet presAssocID="{F645F5D4-0E21-429E-AA0E-B98A4A644837}" presName="composite3" presStyleCnt="0"/>
      <dgm:spPr/>
    </dgm:pt>
    <dgm:pt modelId="{ACE2C34B-7258-489A-8F8C-1E5877DC74F9}" type="pres">
      <dgm:prSet presAssocID="{F645F5D4-0E21-429E-AA0E-B98A4A644837}" presName="background3" presStyleLbl="node3" presStyleIdx="0" presStyleCnt="4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28C1DBB5-E560-4409-9080-70E74BE556DF}" type="pres">
      <dgm:prSet presAssocID="{F645F5D4-0E21-429E-AA0E-B98A4A644837}" presName="text3" presStyleLbl="fgAcc3" presStyleIdx="0" presStyleCnt="4" custScaleX="1386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AEF18-C0FE-4259-AAC8-B3019BA4CC11}" type="pres">
      <dgm:prSet presAssocID="{F645F5D4-0E21-429E-AA0E-B98A4A644837}" presName="hierChild4" presStyleCnt="0"/>
      <dgm:spPr/>
    </dgm:pt>
    <dgm:pt modelId="{372BE5F6-0C25-45F5-973E-48E13B9BE261}" type="pres">
      <dgm:prSet presAssocID="{88EC75D7-1544-4699-8E9B-F60B1EFE0F1D}" presName="Name23" presStyleLbl="parChTrans1D4" presStyleIdx="0" presStyleCnt="13"/>
      <dgm:spPr/>
    </dgm:pt>
    <dgm:pt modelId="{ACF61EFB-F15C-4C6D-8C13-9E28BE805A7B}" type="pres">
      <dgm:prSet presAssocID="{B4A71B99-548C-464E-8606-661AE75479EE}" presName="hierRoot4" presStyleCnt="0"/>
      <dgm:spPr/>
    </dgm:pt>
    <dgm:pt modelId="{36CAAB06-ED66-4925-BB9C-A275AE82AF21}" type="pres">
      <dgm:prSet presAssocID="{B4A71B99-548C-464E-8606-661AE75479EE}" presName="composite4" presStyleCnt="0"/>
      <dgm:spPr/>
    </dgm:pt>
    <dgm:pt modelId="{14612A91-EBAF-4571-8C6B-97DA221D5487}" type="pres">
      <dgm:prSet presAssocID="{B4A71B99-548C-464E-8606-661AE75479EE}" presName="background4" presStyleLbl="node4" presStyleIdx="0" presStyleCnt="1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E99C2C4C-2FBD-4A91-9439-240D3B254A88}" type="pres">
      <dgm:prSet presAssocID="{B4A71B99-548C-464E-8606-661AE75479EE}" presName="text4" presStyleLbl="fgAcc4" presStyleIdx="0" presStyleCnt="13" custScaleX="1285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B9E43-96F3-4432-87ED-E55C88281BFA}" type="pres">
      <dgm:prSet presAssocID="{B4A71B99-548C-464E-8606-661AE75479EE}" presName="hierChild5" presStyleCnt="0"/>
      <dgm:spPr/>
    </dgm:pt>
    <dgm:pt modelId="{AF5EF6F9-6DF5-4F54-B605-EC9F403760D6}" type="pres">
      <dgm:prSet presAssocID="{E0A7851B-65DE-4F56-B3B0-9A178F5A6614}" presName="Name23" presStyleLbl="parChTrans1D4" presStyleIdx="1" presStyleCnt="13"/>
      <dgm:spPr/>
    </dgm:pt>
    <dgm:pt modelId="{3FAEE771-6269-426C-BDD5-DFD2F1519E12}" type="pres">
      <dgm:prSet presAssocID="{763CD3FB-386E-4024-ABE6-27EBD4444D5A}" presName="hierRoot4" presStyleCnt="0"/>
      <dgm:spPr/>
    </dgm:pt>
    <dgm:pt modelId="{63AAF169-5BE4-428F-97EA-A1BDF1C1795F}" type="pres">
      <dgm:prSet presAssocID="{763CD3FB-386E-4024-ABE6-27EBD4444D5A}" presName="composite4" presStyleCnt="0"/>
      <dgm:spPr/>
    </dgm:pt>
    <dgm:pt modelId="{AA6D5AEB-0955-473A-AEC4-44106CA18451}" type="pres">
      <dgm:prSet presAssocID="{763CD3FB-386E-4024-ABE6-27EBD4444D5A}" presName="background4" presStyleLbl="node4" presStyleIdx="1" presStyleCnt="1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EDC39662-D2DD-4BCE-8E66-C713686371BD}" type="pres">
      <dgm:prSet presAssocID="{763CD3FB-386E-4024-ABE6-27EBD4444D5A}" presName="text4" presStyleLbl="fgAcc4" presStyleIdx="1" presStyleCnt="13" custScaleX="132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E2CDC7-076B-4575-92D7-D0335B7DAE17}" type="pres">
      <dgm:prSet presAssocID="{763CD3FB-386E-4024-ABE6-27EBD4444D5A}" presName="hierChild5" presStyleCnt="0"/>
      <dgm:spPr/>
    </dgm:pt>
    <dgm:pt modelId="{99D8D0ED-0475-4129-8941-856EA1D9C067}" type="pres">
      <dgm:prSet presAssocID="{1577FAA7-0BD0-4607-B1EC-C99636EDD1AA}" presName="Name23" presStyleLbl="parChTrans1D4" presStyleIdx="2" presStyleCnt="13"/>
      <dgm:spPr/>
    </dgm:pt>
    <dgm:pt modelId="{970879BD-75ED-478B-B41A-27C3AE80DFC4}" type="pres">
      <dgm:prSet presAssocID="{B8240C65-4DDC-44C8-BBAF-C62A63A5FB73}" presName="hierRoot4" presStyleCnt="0"/>
      <dgm:spPr/>
    </dgm:pt>
    <dgm:pt modelId="{D64D3452-E5B9-4CD0-BE10-C63D1C10818E}" type="pres">
      <dgm:prSet presAssocID="{B8240C65-4DDC-44C8-BBAF-C62A63A5FB73}" presName="composite4" presStyleCnt="0"/>
      <dgm:spPr/>
    </dgm:pt>
    <dgm:pt modelId="{BB2177BD-066B-4EC5-A181-F58204185372}" type="pres">
      <dgm:prSet presAssocID="{B8240C65-4DDC-44C8-BBAF-C62A63A5FB73}" presName="background4" presStyleLbl="node4" presStyleIdx="2" presStyleCnt="1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E0B95F94-7F5C-4F4E-826D-7CB7054F9B59}" type="pres">
      <dgm:prSet presAssocID="{B8240C65-4DDC-44C8-BBAF-C62A63A5FB73}" presName="text4" presStyleLbl="fgAcc4" presStyleIdx="2" presStyleCnt="13" custScaleX="1185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A0FE0C-7C12-43F7-80BD-DF26F5171ADB}" type="pres">
      <dgm:prSet presAssocID="{B8240C65-4DDC-44C8-BBAF-C62A63A5FB73}" presName="hierChild5" presStyleCnt="0"/>
      <dgm:spPr/>
    </dgm:pt>
    <dgm:pt modelId="{7EC8D4DE-5ECA-48EF-9DD3-64B1A6BDA6CF}" type="pres">
      <dgm:prSet presAssocID="{9A7610E2-008C-4646-88AF-E221B9837DB1}" presName="Name17" presStyleLbl="parChTrans1D3" presStyleIdx="1" presStyleCnt="4"/>
      <dgm:spPr/>
    </dgm:pt>
    <dgm:pt modelId="{875BF139-3518-4989-B5A8-A4BEE3A7A2FE}" type="pres">
      <dgm:prSet presAssocID="{2CAF075F-F710-41B1-9FDD-DE8F8B4A4F38}" presName="hierRoot3" presStyleCnt="0"/>
      <dgm:spPr/>
    </dgm:pt>
    <dgm:pt modelId="{7546FA9A-CD7A-48D8-AE51-D0A3D8AF5D89}" type="pres">
      <dgm:prSet presAssocID="{2CAF075F-F710-41B1-9FDD-DE8F8B4A4F38}" presName="composite3" presStyleCnt="0"/>
      <dgm:spPr/>
    </dgm:pt>
    <dgm:pt modelId="{5782F9E4-035D-4294-A860-E0756CBFDAC2}" type="pres">
      <dgm:prSet presAssocID="{2CAF075F-F710-41B1-9FDD-DE8F8B4A4F38}" presName="background3" presStyleLbl="node3" presStyleIdx="1" presStyleCnt="4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DFA6913F-8A50-4345-B5BA-072D8DB29735}" type="pres">
      <dgm:prSet presAssocID="{2CAF075F-F710-41B1-9FDD-DE8F8B4A4F38}" presName="text3" presStyleLbl="fgAcc3" presStyleIdx="1" presStyleCnt="4" custScaleX="124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BAC01-CA93-4A41-BABB-FB81AA19EC15}" type="pres">
      <dgm:prSet presAssocID="{2CAF075F-F710-41B1-9FDD-DE8F8B4A4F38}" presName="hierChild4" presStyleCnt="0"/>
      <dgm:spPr/>
    </dgm:pt>
    <dgm:pt modelId="{4DC69E1E-E1DE-423B-B55F-0936F5E72AB2}" type="pres">
      <dgm:prSet presAssocID="{9AF5ACA2-7D27-4B73-9B1F-0A329A59A5C8}" presName="Name23" presStyleLbl="parChTrans1D4" presStyleIdx="3" presStyleCnt="13"/>
      <dgm:spPr/>
    </dgm:pt>
    <dgm:pt modelId="{8BA40B34-5026-408D-8460-BF32BCA5ADAD}" type="pres">
      <dgm:prSet presAssocID="{60D62AF4-2258-468F-8F58-930E533587A3}" presName="hierRoot4" presStyleCnt="0"/>
      <dgm:spPr/>
    </dgm:pt>
    <dgm:pt modelId="{2A1DB839-EBB9-457E-A7A4-77BAA5FED513}" type="pres">
      <dgm:prSet presAssocID="{60D62AF4-2258-468F-8F58-930E533587A3}" presName="composite4" presStyleCnt="0"/>
      <dgm:spPr/>
    </dgm:pt>
    <dgm:pt modelId="{6A16EE11-50E7-4369-9BB2-29895FDDE466}" type="pres">
      <dgm:prSet presAssocID="{60D62AF4-2258-468F-8F58-930E533587A3}" presName="background4" presStyleLbl="node4" presStyleIdx="3" presStyleCnt="1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7DE16A8A-EB4A-450A-B557-105D31BB8962}" type="pres">
      <dgm:prSet presAssocID="{60D62AF4-2258-468F-8F58-930E533587A3}" presName="text4" presStyleLbl="fgAcc4" presStyleIdx="3" presStyleCnt="13" custScaleX="1234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7BDD8B-3AEE-4F6F-A39C-ADBCC281F172}" type="pres">
      <dgm:prSet presAssocID="{60D62AF4-2258-468F-8F58-930E533587A3}" presName="hierChild5" presStyleCnt="0"/>
      <dgm:spPr/>
    </dgm:pt>
    <dgm:pt modelId="{8DAB1A10-BA58-4D50-B493-E6778F453881}" type="pres">
      <dgm:prSet presAssocID="{D67DDB0D-95D7-43EB-A1B7-9779120F7FBF}" presName="Name23" presStyleLbl="parChTrans1D4" presStyleIdx="4" presStyleCnt="13"/>
      <dgm:spPr/>
    </dgm:pt>
    <dgm:pt modelId="{D740F6F6-28F6-4FA2-82A0-D28138C56646}" type="pres">
      <dgm:prSet presAssocID="{39180E89-9C08-4B2A-B605-01CCF3FFB624}" presName="hierRoot4" presStyleCnt="0"/>
      <dgm:spPr/>
    </dgm:pt>
    <dgm:pt modelId="{55F75A88-E4FC-447D-AF9D-B9A138DC1972}" type="pres">
      <dgm:prSet presAssocID="{39180E89-9C08-4B2A-B605-01CCF3FFB624}" presName="composite4" presStyleCnt="0"/>
      <dgm:spPr/>
    </dgm:pt>
    <dgm:pt modelId="{A5FB366F-89FB-4DC2-B1F8-268D38389896}" type="pres">
      <dgm:prSet presAssocID="{39180E89-9C08-4B2A-B605-01CCF3FFB624}" presName="background4" presStyleLbl="node4" presStyleIdx="4" presStyleCnt="1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62BE73CB-B55B-44A4-9E48-4575AC5FE2F0}" type="pres">
      <dgm:prSet presAssocID="{39180E89-9C08-4B2A-B605-01CCF3FFB624}" presName="text4" presStyleLbl="fgAcc4" presStyleIdx="4" presStyleCnt="13" custScaleX="1462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7516AC-F352-4D41-BAF9-F9950A10E56F}" type="pres">
      <dgm:prSet presAssocID="{39180E89-9C08-4B2A-B605-01CCF3FFB624}" presName="hierChild5" presStyleCnt="0"/>
      <dgm:spPr/>
    </dgm:pt>
    <dgm:pt modelId="{FD89E888-E387-45AE-BBCE-61978B027315}" type="pres">
      <dgm:prSet presAssocID="{CBB2822B-88C3-4979-BDBF-DF3D6E21B137}" presName="Name10" presStyleLbl="parChTrans1D2" presStyleIdx="1" presStyleCnt="4"/>
      <dgm:spPr/>
    </dgm:pt>
    <dgm:pt modelId="{1B3E4277-ADEA-4718-8299-B0D1C7ECE64B}" type="pres">
      <dgm:prSet presAssocID="{984F4705-A436-4036-9A30-7ED074FF84CB}" presName="hierRoot2" presStyleCnt="0"/>
      <dgm:spPr/>
    </dgm:pt>
    <dgm:pt modelId="{60EFBD8D-9AD8-42B6-AC76-000B11C2F50E}" type="pres">
      <dgm:prSet presAssocID="{984F4705-A436-4036-9A30-7ED074FF84CB}" presName="composite2" presStyleCnt="0"/>
      <dgm:spPr/>
    </dgm:pt>
    <dgm:pt modelId="{2F08FEBF-614E-4D73-B5FA-5CC5161E43A4}" type="pres">
      <dgm:prSet presAssocID="{984F4705-A436-4036-9A30-7ED074FF84CB}" presName="background2" presStyleLbl="node2" presStyleIdx="1" presStyleCnt="4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EF3A8376-6946-4D1F-8825-4C9602FA4DA8}" type="pres">
      <dgm:prSet presAssocID="{984F4705-A436-4036-9A30-7ED074FF84CB}" presName="text2" presStyleLbl="fgAcc2" presStyleIdx="1" presStyleCnt="4" custScaleX="1550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ACDA48-DD17-4717-A3AF-611E8535FC4F}" type="pres">
      <dgm:prSet presAssocID="{984F4705-A436-4036-9A30-7ED074FF84CB}" presName="hierChild3" presStyleCnt="0"/>
      <dgm:spPr/>
    </dgm:pt>
    <dgm:pt modelId="{CECB580D-DC72-4CA2-8BDF-63576BE2C340}" type="pres">
      <dgm:prSet presAssocID="{47606840-D260-4E52-9FEF-F90858F8A8D7}" presName="Name17" presStyleLbl="parChTrans1D3" presStyleIdx="2" presStyleCnt="4"/>
      <dgm:spPr/>
    </dgm:pt>
    <dgm:pt modelId="{566BD1E4-12B1-4BF1-A5B6-4AA477B961A3}" type="pres">
      <dgm:prSet presAssocID="{B8D3BD4B-66D2-4C4C-A50B-5CB995E956F2}" presName="hierRoot3" presStyleCnt="0"/>
      <dgm:spPr/>
    </dgm:pt>
    <dgm:pt modelId="{4F9C4797-CECC-4D05-A9E2-A71E36385C64}" type="pres">
      <dgm:prSet presAssocID="{B8D3BD4B-66D2-4C4C-A50B-5CB995E956F2}" presName="composite3" presStyleCnt="0"/>
      <dgm:spPr/>
    </dgm:pt>
    <dgm:pt modelId="{A3E99D0B-CD28-49C1-88B0-FACB864B3754}" type="pres">
      <dgm:prSet presAssocID="{B8D3BD4B-66D2-4C4C-A50B-5CB995E956F2}" presName="background3" presStyleLbl="node3" presStyleIdx="2" presStyleCnt="4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D9C88CC4-503A-4123-85EC-5FFA271C86D0}" type="pres">
      <dgm:prSet presAssocID="{B8D3BD4B-66D2-4C4C-A50B-5CB995E956F2}" presName="text3" presStyleLbl="fgAcc3" presStyleIdx="2" presStyleCnt="4" custScaleX="1401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7C48D7-7796-448A-84F4-B9A2CD86E185}" type="pres">
      <dgm:prSet presAssocID="{B8D3BD4B-66D2-4C4C-A50B-5CB995E956F2}" presName="hierChild4" presStyleCnt="0"/>
      <dgm:spPr/>
    </dgm:pt>
    <dgm:pt modelId="{37DCFE8A-5581-4017-9FB7-302CAA05FFC3}" type="pres">
      <dgm:prSet presAssocID="{931693CA-2B26-4E13-9D0C-77C7577E95E5}" presName="Name23" presStyleLbl="parChTrans1D4" presStyleIdx="5" presStyleCnt="13"/>
      <dgm:spPr/>
    </dgm:pt>
    <dgm:pt modelId="{84983DAE-5D0A-4F9B-AD14-FC755ACFB595}" type="pres">
      <dgm:prSet presAssocID="{A6453E82-0D2A-4617-95C2-463250BF639B}" presName="hierRoot4" presStyleCnt="0"/>
      <dgm:spPr/>
    </dgm:pt>
    <dgm:pt modelId="{E8DF06D0-8E0E-4E38-924C-F7708A77BBEB}" type="pres">
      <dgm:prSet presAssocID="{A6453E82-0D2A-4617-95C2-463250BF639B}" presName="composite4" presStyleCnt="0"/>
      <dgm:spPr/>
    </dgm:pt>
    <dgm:pt modelId="{9239BBD4-36B3-4022-8CED-2FD17B7FD02E}" type="pres">
      <dgm:prSet presAssocID="{A6453E82-0D2A-4617-95C2-463250BF639B}" presName="background4" presStyleLbl="node4" presStyleIdx="5" presStyleCnt="1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236FB432-6324-4F95-A468-61B28C52C3FD}" type="pres">
      <dgm:prSet presAssocID="{A6453E82-0D2A-4617-95C2-463250BF639B}" presName="text4" presStyleLbl="fgAcc4" presStyleIdx="5" presStyleCnt="13" custScaleX="1546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410E32-3EA4-4743-BE34-86341C615396}" type="pres">
      <dgm:prSet presAssocID="{A6453E82-0D2A-4617-95C2-463250BF639B}" presName="hierChild5" presStyleCnt="0"/>
      <dgm:spPr/>
    </dgm:pt>
    <dgm:pt modelId="{BFA60E1F-BFCA-4552-8D65-0C2FF438BB42}" type="pres">
      <dgm:prSet presAssocID="{A3FB7659-EF54-4AC1-B7D2-5DE2C5EF6C59}" presName="Name23" presStyleLbl="parChTrans1D4" presStyleIdx="6" presStyleCnt="13"/>
      <dgm:spPr/>
    </dgm:pt>
    <dgm:pt modelId="{0E86B717-EBA6-411A-8A75-D5478B14D7A6}" type="pres">
      <dgm:prSet presAssocID="{78130977-2C80-4CF0-AFC4-2DBED08AAE1C}" presName="hierRoot4" presStyleCnt="0"/>
      <dgm:spPr/>
    </dgm:pt>
    <dgm:pt modelId="{0CE07C66-1D9B-4EF9-8EFE-850B1771A0B1}" type="pres">
      <dgm:prSet presAssocID="{78130977-2C80-4CF0-AFC4-2DBED08AAE1C}" presName="composite4" presStyleCnt="0"/>
      <dgm:spPr/>
    </dgm:pt>
    <dgm:pt modelId="{9F9596D4-9825-48F4-A1A2-64E2FD37E999}" type="pres">
      <dgm:prSet presAssocID="{78130977-2C80-4CF0-AFC4-2DBED08AAE1C}" presName="background4" presStyleLbl="node4" presStyleIdx="6" presStyleCnt="1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DF426715-A590-4BF5-A7B7-86EA2ABE543B}" type="pres">
      <dgm:prSet presAssocID="{78130977-2C80-4CF0-AFC4-2DBED08AAE1C}" presName="text4" presStyleLbl="fgAcc4" presStyleIdx="6" presStyleCnt="13" custScaleX="1298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4A1C39-0774-4B1D-AA31-E7618A3F0892}" type="pres">
      <dgm:prSet presAssocID="{78130977-2C80-4CF0-AFC4-2DBED08AAE1C}" presName="hierChild5" presStyleCnt="0"/>
      <dgm:spPr/>
    </dgm:pt>
    <dgm:pt modelId="{81E3D3C7-5954-4C8E-BE8B-6A376614DDC0}" type="pres">
      <dgm:prSet presAssocID="{DFF1E11E-1C54-4C42-B5B3-E43CE79A054B}" presName="Name10" presStyleLbl="parChTrans1D2" presStyleIdx="2" presStyleCnt="4"/>
      <dgm:spPr/>
    </dgm:pt>
    <dgm:pt modelId="{3FB075CB-2F49-47C8-8D2D-B4679E781950}" type="pres">
      <dgm:prSet presAssocID="{F6DE120A-E86E-4D26-AA0D-A34BBE46AABC}" presName="hierRoot2" presStyleCnt="0"/>
      <dgm:spPr/>
    </dgm:pt>
    <dgm:pt modelId="{7A9D74B8-34FE-4B03-AB35-A7AB768DE305}" type="pres">
      <dgm:prSet presAssocID="{F6DE120A-E86E-4D26-AA0D-A34BBE46AABC}" presName="composite2" presStyleCnt="0"/>
      <dgm:spPr/>
    </dgm:pt>
    <dgm:pt modelId="{2DD10666-2C9A-47EF-AB84-BB132E47AFDD}" type="pres">
      <dgm:prSet presAssocID="{F6DE120A-E86E-4D26-AA0D-A34BBE46AABC}" presName="background2" presStyleLbl="node2" presStyleIdx="2" presStyleCnt="4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D8FBFF86-DA52-4F59-9E0B-704D0005F60F}" type="pres">
      <dgm:prSet presAssocID="{F6DE120A-E86E-4D26-AA0D-A34BBE46AABC}" presName="text2" presStyleLbl="fgAcc2" presStyleIdx="2" presStyleCnt="4" custScaleX="1483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DD9B01-A1C2-4F18-B96A-2A5113F4E3B8}" type="pres">
      <dgm:prSet presAssocID="{F6DE120A-E86E-4D26-AA0D-A34BBE46AABC}" presName="hierChild3" presStyleCnt="0"/>
      <dgm:spPr/>
    </dgm:pt>
    <dgm:pt modelId="{7ABDE044-98D1-4DAA-BB73-9548129D28E1}" type="pres">
      <dgm:prSet presAssocID="{3579E805-30C8-43A0-B150-A6EC32C364E2}" presName="Name17" presStyleLbl="parChTrans1D3" presStyleIdx="3" presStyleCnt="4"/>
      <dgm:spPr/>
    </dgm:pt>
    <dgm:pt modelId="{A8940DBA-82F9-43DB-96D1-990A5BB2CFAF}" type="pres">
      <dgm:prSet presAssocID="{768A2217-09DC-4310-AEF8-A301F1E7BB93}" presName="hierRoot3" presStyleCnt="0"/>
      <dgm:spPr/>
    </dgm:pt>
    <dgm:pt modelId="{84E41253-E7D9-489B-8BB0-0613950212C3}" type="pres">
      <dgm:prSet presAssocID="{768A2217-09DC-4310-AEF8-A301F1E7BB93}" presName="composite3" presStyleCnt="0"/>
      <dgm:spPr/>
    </dgm:pt>
    <dgm:pt modelId="{FE2C4AEA-F7C2-4BD2-ADB7-4B992412C1F2}" type="pres">
      <dgm:prSet presAssocID="{768A2217-09DC-4310-AEF8-A301F1E7BB93}" presName="background3" presStyleLbl="node3" presStyleIdx="3" presStyleCnt="4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7C8F6749-0EC4-4886-8FA8-F08F3E060FC7}" type="pres">
      <dgm:prSet presAssocID="{768A2217-09DC-4310-AEF8-A301F1E7BB93}" presName="text3" presStyleLbl="fgAcc3" presStyleIdx="3" presStyleCnt="4" custScaleX="1700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F8675-BF86-489C-9A22-E424E870407C}" type="pres">
      <dgm:prSet presAssocID="{768A2217-09DC-4310-AEF8-A301F1E7BB93}" presName="hierChild4" presStyleCnt="0"/>
      <dgm:spPr/>
    </dgm:pt>
    <dgm:pt modelId="{7AEE40F2-A0CA-4324-A7C1-ACAE53898C64}" type="pres">
      <dgm:prSet presAssocID="{F435F305-47DC-47D5-B85E-917AF02E5A33}" presName="Name23" presStyleLbl="parChTrans1D4" presStyleIdx="7" presStyleCnt="13"/>
      <dgm:spPr/>
    </dgm:pt>
    <dgm:pt modelId="{754C32D8-8709-407B-9239-7BD49CFDC2A4}" type="pres">
      <dgm:prSet presAssocID="{85976427-AD82-4687-A88E-CE5CAE5C87A1}" presName="hierRoot4" presStyleCnt="0"/>
      <dgm:spPr/>
    </dgm:pt>
    <dgm:pt modelId="{DD1BD0C4-F881-4EDE-9387-60ECADC5C39F}" type="pres">
      <dgm:prSet presAssocID="{85976427-AD82-4687-A88E-CE5CAE5C87A1}" presName="composite4" presStyleCnt="0"/>
      <dgm:spPr/>
    </dgm:pt>
    <dgm:pt modelId="{5EFA5C28-AD0A-45D6-AC80-967534DB3C4F}" type="pres">
      <dgm:prSet presAssocID="{85976427-AD82-4687-A88E-CE5CAE5C87A1}" presName="background4" presStyleLbl="node4" presStyleIdx="7" presStyleCnt="1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01ED8243-B21A-4A57-9E35-39205BF23A83}" type="pres">
      <dgm:prSet presAssocID="{85976427-AD82-4687-A88E-CE5CAE5C87A1}" presName="text4" presStyleLbl="fgAcc4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E21121-9843-4562-846D-BE48DD23D49D}" type="pres">
      <dgm:prSet presAssocID="{85976427-AD82-4687-A88E-CE5CAE5C87A1}" presName="hierChild5" presStyleCnt="0"/>
      <dgm:spPr/>
    </dgm:pt>
    <dgm:pt modelId="{C8EE461D-AA90-4FAB-BAB3-D856F13F2AFB}" type="pres">
      <dgm:prSet presAssocID="{5180E2C6-85B0-407F-87D2-46660EC667B0}" presName="Name23" presStyleLbl="parChTrans1D4" presStyleIdx="8" presStyleCnt="13"/>
      <dgm:spPr/>
    </dgm:pt>
    <dgm:pt modelId="{8971A079-8170-40E5-8983-2B642D2A964E}" type="pres">
      <dgm:prSet presAssocID="{7D26DB7E-8FAA-4F1A-809D-9AA9C60314DE}" presName="hierRoot4" presStyleCnt="0"/>
      <dgm:spPr/>
    </dgm:pt>
    <dgm:pt modelId="{B8236997-7AE9-4E82-815E-0FB821D44A2A}" type="pres">
      <dgm:prSet presAssocID="{7D26DB7E-8FAA-4F1A-809D-9AA9C60314DE}" presName="composite4" presStyleCnt="0"/>
      <dgm:spPr/>
    </dgm:pt>
    <dgm:pt modelId="{3181BBF5-5EFF-45B1-9E43-D5079AC092AD}" type="pres">
      <dgm:prSet presAssocID="{7D26DB7E-8FAA-4F1A-809D-9AA9C60314DE}" presName="background4" presStyleLbl="node4" presStyleIdx="8" presStyleCnt="1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1B1F422E-AFBB-476B-9001-F14C4AB73017}" type="pres">
      <dgm:prSet presAssocID="{7D26DB7E-8FAA-4F1A-809D-9AA9C60314DE}" presName="text4" presStyleLbl="fgAcc4" presStyleIdx="8" presStyleCnt="13" custScaleX="127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00548A-CC63-4272-9DC9-7022BE444D91}" type="pres">
      <dgm:prSet presAssocID="{7D26DB7E-8FAA-4F1A-809D-9AA9C60314DE}" presName="hierChild5" presStyleCnt="0"/>
      <dgm:spPr/>
    </dgm:pt>
    <dgm:pt modelId="{C79E5930-344D-423A-87C9-181BF25183AF}" type="pres">
      <dgm:prSet presAssocID="{B6D4EA9F-7D7E-4E8A-A782-7E3346B2FB90}" presName="Name23" presStyleLbl="parChTrans1D4" presStyleIdx="9" presStyleCnt="13"/>
      <dgm:spPr/>
    </dgm:pt>
    <dgm:pt modelId="{8551B65C-94D6-4302-8609-F51381F5C906}" type="pres">
      <dgm:prSet presAssocID="{05EE4C81-F450-4B23-87FA-78020435FFFE}" presName="hierRoot4" presStyleCnt="0"/>
      <dgm:spPr/>
    </dgm:pt>
    <dgm:pt modelId="{C6B6454D-017D-4CB3-8E15-9E9840394C54}" type="pres">
      <dgm:prSet presAssocID="{05EE4C81-F450-4B23-87FA-78020435FFFE}" presName="composite4" presStyleCnt="0"/>
      <dgm:spPr/>
    </dgm:pt>
    <dgm:pt modelId="{0E372E8C-6741-473A-A146-F341B6B91CC7}" type="pres">
      <dgm:prSet presAssocID="{05EE4C81-F450-4B23-87FA-78020435FFFE}" presName="background4" presStyleLbl="node4" presStyleIdx="9" presStyleCnt="1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6809E217-ACDB-4747-B9BD-8407174C652C}" type="pres">
      <dgm:prSet presAssocID="{05EE4C81-F450-4B23-87FA-78020435FFFE}" presName="text4" presStyleLbl="fgAcc4" presStyleIdx="9" presStyleCnt="13" custScaleX="1363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4832FA-BC06-44F8-8632-1762091CB403}" type="pres">
      <dgm:prSet presAssocID="{05EE4C81-F450-4B23-87FA-78020435FFFE}" presName="hierChild5" presStyleCnt="0"/>
      <dgm:spPr/>
    </dgm:pt>
    <dgm:pt modelId="{CFB354EA-4E44-4C73-89D8-BF07280C0915}" type="pres">
      <dgm:prSet presAssocID="{38E177D7-2424-468D-BEAB-CD196D066C7B}" presName="Name23" presStyleLbl="parChTrans1D4" presStyleIdx="10" presStyleCnt="13"/>
      <dgm:spPr/>
    </dgm:pt>
    <dgm:pt modelId="{F130A58F-EDD0-4F05-B36F-3461655DFCFE}" type="pres">
      <dgm:prSet presAssocID="{A63282CB-8FA0-4FFC-BB4F-5A830C11BD0B}" presName="hierRoot4" presStyleCnt="0"/>
      <dgm:spPr/>
    </dgm:pt>
    <dgm:pt modelId="{10870D9E-E241-4695-8197-1351F99E3E7A}" type="pres">
      <dgm:prSet presAssocID="{A63282CB-8FA0-4FFC-BB4F-5A830C11BD0B}" presName="composite4" presStyleCnt="0"/>
      <dgm:spPr/>
    </dgm:pt>
    <dgm:pt modelId="{238877C7-105E-4F5D-956A-E7FEFCA24069}" type="pres">
      <dgm:prSet presAssocID="{A63282CB-8FA0-4FFC-BB4F-5A830C11BD0B}" presName="background4" presStyleLbl="node4" presStyleIdx="10" presStyleCnt="1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AE4AA56D-A8CF-4252-A6D2-71321B35A3F6}" type="pres">
      <dgm:prSet presAssocID="{A63282CB-8FA0-4FFC-BB4F-5A830C11BD0B}" presName="text4" presStyleLbl="fgAcc4" presStyleIdx="10" presStyleCnt="13" custScaleX="1647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880C02-65E2-4DE5-95DA-6EFC753D3B3F}" type="pres">
      <dgm:prSet presAssocID="{A63282CB-8FA0-4FFC-BB4F-5A830C11BD0B}" presName="hierChild5" presStyleCnt="0"/>
      <dgm:spPr/>
    </dgm:pt>
    <dgm:pt modelId="{8671DE2C-DA6A-4BA3-B586-F0F93CE96FF9}" type="pres">
      <dgm:prSet presAssocID="{C5BF5830-A7F5-45E2-9F7D-B5A457454A4E}" presName="Name23" presStyleLbl="parChTrans1D4" presStyleIdx="11" presStyleCnt="13"/>
      <dgm:spPr/>
    </dgm:pt>
    <dgm:pt modelId="{47804CF5-22A5-416E-88F0-A1A873C53B6C}" type="pres">
      <dgm:prSet presAssocID="{BD256E01-7B9E-47A8-A278-584F4C85AD3D}" presName="hierRoot4" presStyleCnt="0"/>
      <dgm:spPr/>
    </dgm:pt>
    <dgm:pt modelId="{A7A07F6F-7343-442A-8572-567342B5747F}" type="pres">
      <dgm:prSet presAssocID="{BD256E01-7B9E-47A8-A278-584F4C85AD3D}" presName="composite4" presStyleCnt="0"/>
      <dgm:spPr/>
    </dgm:pt>
    <dgm:pt modelId="{03BB64C6-B4C6-401F-B54D-8B9A409E47EE}" type="pres">
      <dgm:prSet presAssocID="{BD256E01-7B9E-47A8-A278-584F4C85AD3D}" presName="background4" presStyleLbl="node4" presStyleIdx="11" presStyleCnt="1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5FB74234-08AE-4375-95AB-978B1C7633DD}" type="pres">
      <dgm:prSet presAssocID="{BD256E01-7B9E-47A8-A278-584F4C85AD3D}" presName="text4" presStyleLbl="fgAcc4" presStyleIdx="11" presStyleCnt="13" custScaleX="1540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116CC-BFF9-4B5E-A651-A1904AA8B1DE}" type="pres">
      <dgm:prSet presAssocID="{BD256E01-7B9E-47A8-A278-584F4C85AD3D}" presName="hierChild5" presStyleCnt="0"/>
      <dgm:spPr/>
    </dgm:pt>
    <dgm:pt modelId="{33E9815E-21C3-41B5-9F2D-DE6C2C798A44}" type="pres">
      <dgm:prSet presAssocID="{0AFF180F-BFC0-4695-8477-A061B4D46E9D}" presName="Name23" presStyleLbl="parChTrans1D4" presStyleIdx="12" presStyleCnt="13"/>
      <dgm:spPr/>
    </dgm:pt>
    <dgm:pt modelId="{2B8E70A9-4DDB-4B5D-B478-F387B93BF7EA}" type="pres">
      <dgm:prSet presAssocID="{40714547-EF03-47E6-ABFB-96BD1C069000}" presName="hierRoot4" presStyleCnt="0"/>
      <dgm:spPr/>
    </dgm:pt>
    <dgm:pt modelId="{53CD61C7-96F4-4360-A506-5C148CEB7ED5}" type="pres">
      <dgm:prSet presAssocID="{40714547-EF03-47E6-ABFB-96BD1C069000}" presName="composite4" presStyleCnt="0"/>
      <dgm:spPr/>
    </dgm:pt>
    <dgm:pt modelId="{F0E334DB-FBD0-4FCB-B0EE-C8F18A9A58FC}" type="pres">
      <dgm:prSet presAssocID="{40714547-EF03-47E6-ABFB-96BD1C069000}" presName="background4" presStyleLbl="node4" presStyleIdx="12" presStyleCnt="1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11144028-A9D9-4F58-8692-CCBE990B5315}" type="pres">
      <dgm:prSet presAssocID="{40714547-EF03-47E6-ABFB-96BD1C069000}" presName="text4" presStyleLbl="fgAcc4" presStyleIdx="1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C99B42-44A7-4CE3-BED1-3849FD595D5A}" type="pres">
      <dgm:prSet presAssocID="{40714547-EF03-47E6-ABFB-96BD1C069000}" presName="hierChild5" presStyleCnt="0"/>
      <dgm:spPr/>
    </dgm:pt>
    <dgm:pt modelId="{D85DD33A-9E12-43D3-943A-E90C3ADEF244}" type="pres">
      <dgm:prSet presAssocID="{E7BC70F4-4748-4EC0-83D1-00EC3114D8EC}" presName="Name10" presStyleLbl="parChTrans1D2" presStyleIdx="3" presStyleCnt="4"/>
      <dgm:spPr/>
    </dgm:pt>
    <dgm:pt modelId="{95C223C6-0E84-41AF-9D9C-CF4179F627E7}" type="pres">
      <dgm:prSet presAssocID="{F9344E21-E875-4EA4-A75F-62CF268B614F}" presName="hierRoot2" presStyleCnt="0"/>
      <dgm:spPr/>
    </dgm:pt>
    <dgm:pt modelId="{9F11C4E1-0CCE-4BA8-9245-FB132C3B03B6}" type="pres">
      <dgm:prSet presAssocID="{F9344E21-E875-4EA4-A75F-62CF268B614F}" presName="composite2" presStyleCnt="0"/>
      <dgm:spPr/>
    </dgm:pt>
    <dgm:pt modelId="{5E9D9C97-B9E5-4C7E-95CE-2E60C58F5B16}" type="pres">
      <dgm:prSet presAssocID="{F9344E21-E875-4EA4-A75F-62CF268B614F}" presName="background2" presStyleLbl="node2" presStyleIdx="3" presStyleCnt="4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gm:spPr>
    </dgm:pt>
    <dgm:pt modelId="{67DCF2A2-C05E-4E8C-A3DF-DC9915F53B0F}" type="pres">
      <dgm:prSet presAssocID="{F9344E21-E875-4EA4-A75F-62CF268B614F}" presName="text2" presStyleLbl="fgAcc2" presStyleIdx="3" presStyleCnt="4" custScaleX="1556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4426C-9081-40B4-8297-07F3B0C58AA0}" type="pres">
      <dgm:prSet presAssocID="{F9344E21-E875-4EA4-A75F-62CF268B614F}" presName="hierChild3" presStyleCnt="0"/>
      <dgm:spPr/>
    </dgm:pt>
  </dgm:ptLst>
  <dgm:cxnLst>
    <dgm:cxn modelId="{6C9A35CF-8528-4572-9303-D7C83E4C28FD}" srcId="{984F4705-A436-4036-9A30-7ED074FF84CB}" destId="{B8D3BD4B-66D2-4C4C-A50B-5CB995E956F2}" srcOrd="0" destOrd="0" parTransId="{47606840-D260-4E52-9FEF-F90858F8A8D7}" sibTransId="{58AA0DF8-90BD-41C4-BEF9-40D84AA9DFC9}"/>
    <dgm:cxn modelId="{37CD4DA8-9716-4E61-BCD1-A3910A76D818}" type="presOf" srcId="{E0A7851B-65DE-4F56-B3B0-9A178F5A6614}" destId="{AF5EF6F9-6DF5-4F54-B605-EC9F403760D6}" srcOrd="0" destOrd="0" presId="urn:microsoft.com/office/officeart/2005/8/layout/hierarchy1"/>
    <dgm:cxn modelId="{DC11DB65-DFB4-4DE8-BBB4-5111AB8F72D9}" srcId="{58A3DB3C-4144-4015-9307-8C01C80127F5}" destId="{4038C1BB-2297-4EB1-A12A-F461DA2524B6}" srcOrd="0" destOrd="0" parTransId="{8CFEC763-5527-4C66-B91A-667211BA7DCC}" sibTransId="{4400BF8E-DF40-4F11-A4E2-CD5EA2A0FF00}"/>
    <dgm:cxn modelId="{47386BF5-F6C6-41DC-A9BA-36EBF79C8839}" srcId="{4038C1BB-2297-4EB1-A12A-F461DA2524B6}" destId="{F6DE120A-E86E-4D26-AA0D-A34BBE46AABC}" srcOrd="2" destOrd="0" parTransId="{DFF1E11E-1C54-4C42-B5B3-E43CE79A054B}" sibTransId="{24690B04-088E-465A-B27F-831622ADACFE}"/>
    <dgm:cxn modelId="{69CB81F2-15F7-4272-9D62-BEA7BC010F73}" type="presOf" srcId="{A63282CB-8FA0-4FFC-BB4F-5A830C11BD0B}" destId="{AE4AA56D-A8CF-4252-A6D2-71321B35A3F6}" srcOrd="0" destOrd="0" presId="urn:microsoft.com/office/officeart/2005/8/layout/hierarchy1"/>
    <dgm:cxn modelId="{576D3BB3-015B-433C-A504-E4726B69DFCE}" type="presOf" srcId="{763CD3FB-386E-4024-ABE6-27EBD4444D5A}" destId="{EDC39662-D2DD-4BCE-8E66-C713686371BD}" srcOrd="0" destOrd="0" presId="urn:microsoft.com/office/officeart/2005/8/layout/hierarchy1"/>
    <dgm:cxn modelId="{FEE1D6E5-26BE-4B3A-A704-01170EC58704}" type="presOf" srcId="{A6453E82-0D2A-4617-95C2-463250BF639B}" destId="{236FB432-6324-4F95-A468-61B28C52C3FD}" srcOrd="0" destOrd="0" presId="urn:microsoft.com/office/officeart/2005/8/layout/hierarchy1"/>
    <dgm:cxn modelId="{CDDEB63F-BB09-4C4F-A7F0-DC581A8B8C4B}" type="presOf" srcId="{F9344E21-E875-4EA4-A75F-62CF268B614F}" destId="{67DCF2A2-C05E-4E8C-A3DF-DC9915F53B0F}" srcOrd="0" destOrd="0" presId="urn:microsoft.com/office/officeart/2005/8/layout/hierarchy1"/>
    <dgm:cxn modelId="{DC9E5A02-CCFB-4A4A-AF73-9D5C5F162D76}" srcId="{F645F5D4-0E21-429E-AA0E-B98A4A644837}" destId="{B4A71B99-548C-464E-8606-661AE75479EE}" srcOrd="0" destOrd="0" parTransId="{88EC75D7-1544-4699-8E9B-F60B1EFE0F1D}" sibTransId="{0C181AA6-A8FF-42E5-A0AA-190B80F0018B}"/>
    <dgm:cxn modelId="{4073DC66-BFAB-4C90-BC5D-1FE5929D26CE}" type="presOf" srcId="{D67DDB0D-95D7-43EB-A1B7-9779120F7FBF}" destId="{8DAB1A10-BA58-4D50-B493-E6778F453881}" srcOrd="0" destOrd="0" presId="urn:microsoft.com/office/officeart/2005/8/layout/hierarchy1"/>
    <dgm:cxn modelId="{A2E1A6B5-E833-4168-B9E6-D0F4660B7AC6}" srcId="{60D62AF4-2258-468F-8F58-930E533587A3}" destId="{39180E89-9C08-4B2A-B605-01CCF3FFB624}" srcOrd="0" destOrd="0" parTransId="{D67DDB0D-95D7-43EB-A1B7-9779120F7FBF}" sibTransId="{ED5751CC-29F9-4A10-849E-0F9977565B7D}"/>
    <dgm:cxn modelId="{C1FBB566-AD5E-427D-BAFC-F3FFE15DEE18}" type="presOf" srcId="{4038C1BB-2297-4EB1-A12A-F461DA2524B6}" destId="{1F7D1751-D656-45B1-88F7-29AB4D733DB0}" srcOrd="0" destOrd="0" presId="urn:microsoft.com/office/officeart/2005/8/layout/hierarchy1"/>
    <dgm:cxn modelId="{AE9F5302-BEB0-406F-9BB4-7B2F062FCA3D}" type="presOf" srcId="{DFF1E11E-1C54-4C42-B5B3-E43CE79A054B}" destId="{81E3D3C7-5954-4C8E-BE8B-6A376614DDC0}" srcOrd="0" destOrd="0" presId="urn:microsoft.com/office/officeart/2005/8/layout/hierarchy1"/>
    <dgm:cxn modelId="{D070A522-5698-4282-B651-3AA11FB13B75}" type="presOf" srcId="{78130977-2C80-4CF0-AFC4-2DBED08AAE1C}" destId="{DF426715-A590-4BF5-A7B7-86EA2ABE543B}" srcOrd="0" destOrd="0" presId="urn:microsoft.com/office/officeart/2005/8/layout/hierarchy1"/>
    <dgm:cxn modelId="{36074D0B-5079-4030-B488-6698E0D7B4CF}" type="presOf" srcId="{7D26DB7E-8FAA-4F1A-809D-9AA9C60314DE}" destId="{1B1F422E-AFBB-476B-9001-F14C4AB73017}" srcOrd="0" destOrd="0" presId="urn:microsoft.com/office/officeart/2005/8/layout/hierarchy1"/>
    <dgm:cxn modelId="{F012DF6A-1BCE-4A1E-91AF-889C5B906C95}" type="presOf" srcId="{40714547-EF03-47E6-ABFB-96BD1C069000}" destId="{11144028-A9D9-4F58-8692-CCBE990B5315}" srcOrd="0" destOrd="0" presId="urn:microsoft.com/office/officeart/2005/8/layout/hierarchy1"/>
    <dgm:cxn modelId="{DDECE12C-8C94-40BC-8217-B559372FAF25}" type="presOf" srcId="{38E177D7-2424-468D-BEAB-CD196D066C7B}" destId="{CFB354EA-4E44-4C73-89D8-BF07280C0915}" srcOrd="0" destOrd="0" presId="urn:microsoft.com/office/officeart/2005/8/layout/hierarchy1"/>
    <dgm:cxn modelId="{A60C22AE-626D-4727-A231-0CE9A506E64E}" type="presOf" srcId="{58A3DB3C-4144-4015-9307-8C01C80127F5}" destId="{30579410-9807-471F-A2CA-59BC4DF6AA65}" srcOrd="0" destOrd="0" presId="urn:microsoft.com/office/officeart/2005/8/layout/hierarchy1"/>
    <dgm:cxn modelId="{B97FBCB5-5F83-41A4-BB5D-02547D02CC95}" type="presOf" srcId="{88EC75D7-1544-4699-8E9B-F60B1EFE0F1D}" destId="{372BE5F6-0C25-45F5-973E-48E13B9BE261}" srcOrd="0" destOrd="0" presId="urn:microsoft.com/office/officeart/2005/8/layout/hierarchy1"/>
    <dgm:cxn modelId="{70FF77B3-175F-4DE8-9E26-1D0F88E923EE}" srcId="{2CAF075F-F710-41B1-9FDD-DE8F8B4A4F38}" destId="{60D62AF4-2258-468F-8F58-930E533587A3}" srcOrd="0" destOrd="0" parTransId="{9AF5ACA2-7D27-4B73-9B1F-0A329A59A5C8}" sibTransId="{6788C034-6DB9-4046-ADFB-01BF7F3D2BDE}"/>
    <dgm:cxn modelId="{49775365-19A1-473A-8E96-E5535CA340A8}" srcId="{F6DE120A-E86E-4D26-AA0D-A34BBE46AABC}" destId="{768A2217-09DC-4310-AEF8-A301F1E7BB93}" srcOrd="0" destOrd="0" parTransId="{3579E805-30C8-43A0-B150-A6EC32C364E2}" sibTransId="{28F9CE59-EE5A-4420-840E-72D23C62AD29}"/>
    <dgm:cxn modelId="{1EADDBB8-2295-4AC6-BA29-177EED03902D}" type="presOf" srcId="{931693CA-2B26-4E13-9D0C-77C7577E95E5}" destId="{37DCFE8A-5581-4017-9FB7-302CAA05FFC3}" srcOrd="0" destOrd="0" presId="urn:microsoft.com/office/officeart/2005/8/layout/hierarchy1"/>
    <dgm:cxn modelId="{D597F646-6A73-49F6-97C3-21F4B89F0DB5}" srcId="{85976427-AD82-4687-A88E-CE5CAE5C87A1}" destId="{7D26DB7E-8FAA-4F1A-809D-9AA9C60314DE}" srcOrd="0" destOrd="0" parTransId="{5180E2C6-85B0-407F-87D2-46660EC667B0}" sibTransId="{DDC955AB-C36E-429C-A87E-94D838D138E1}"/>
    <dgm:cxn modelId="{968EE2EE-65BB-4D44-8408-8EC6D432C209}" type="presOf" srcId="{60D62AF4-2258-468F-8F58-930E533587A3}" destId="{7DE16A8A-EB4A-450A-B557-105D31BB8962}" srcOrd="0" destOrd="0" presId="urn:microsoft.com/office/officeart/2005/8/layout/hierarchy1"/>
    <dgm:cxn modelId="{AF33E291-FF50-4F79-A951-38337E9A4612}" type="presOf" srcId="{85976427-AD82-4687-A88E-CE5CAE5C87A1}" destId="{01ED8243-B21A-4A57-9E35-39205BF23A83}" srcOrd="0" destOrd="0" presId="urn:microsoft.com/office/officeart/2005/8/layout/hierarchy1"/>
    <dgm:cxn modelId="{A952F41F-D8E5-41B1-ADED-0B07B3D6120D}" srcId="{F645F5D4-0E21-429E-AA0E-B98A4A644837}" destId="{B8240C65-4DDC-44C8-BBAF-C62A63A5FB73}" srcOrd="1" destOrd="0" parTransId="{1577FAA7-0BD0-4607-B1EC-C99636EDD1AA}" sibTransId="{4BA45F3E-F840-4CEB-B851-AEB5BC3FD209}"/>
    <dgm:cxn modelId="{2D68BEC6-38C2-48BE-80F2-86DC3EA3D422}" type="presOf" srcId="{F435F305-47DC-47D5-B85E-917AF02E5A33}" destId="{7AEE40F2-A0CA-4324-A7C1-ACAE53898C64}" srcOrd="0" destOrd="0" presId="urn:microsoft.com/office/officeart/2005/8/layout/hierarchy1"/>
    <dgm:cxn modelId="{F57B1E7A-A3D0-4A4E-9F54-FD3426E5B5F8}" type="presOf" srcId="{CBB2822B-88C3-4979-BDBF-DF3D6E21B137}" destId="{FD89E888-E387-45AE-BBCE-61978B027315}" srcOrd="0" destOrd="0" presId="urn:microsoft.com/office/officeart/2005/8/layout/hierarchy1"/>
    <dgm:cxn modelId="{D68A564F-593B-4C36-BB43-247125A085BC}" type="presOf" srcId="{768A2217-09DC-4310-AEF8-A301F1E7BB93}" destId="{7C8F6749-0EC4-4886-8FA8-F08F3E060FC7}" srcOrd="0" destOrd="0" presId="urn:microsoft.com/office/officeart/2005/8/layout/hierarchy1"/>
    <dgm:cxn modelId="{59A683DE-F326-42D0-9416-42D30B0184AE}" type="presOf" srcId="{47606840-D260-4E52-9FEF-F90858F8A8D7}" destId="{CECB580D-DC72-4CA2-8BDF-63576BE2C340}" srcOrd="0" destOrd="0" presId="urn:microsoft.com/office/officeart/2005/8/layout/hierarchy1"/>
    <dgm:cxn modelId="{D804ACF1-CA0E-4A80-A667-6602710158D9}" type="presOf" srcId="{B6D4EA9F-7D7E-4E8A-A782-7E3346B2FB90}" destId="{C79E5930-344D-423A-87C9-181BF25183AF}" srcOrd="0" destOrd="0" presId="urn:microsoft.com/office/officeart/2005/8/layout/hierarchy1"/>
    <dgm:cxn modelId="{2F6F8349-3FD6-405B-8C61-8CFE68EA1CEB}" srcId="{768A2217-09DC-4310-AEF8-A301F1E7BB93}" destId="{85976427-AD82-4687-A88E-CE5CAE5C87A1}" srcOrd="0" destOrd="0" parTransId="{F435F305-47DC-47D5-B85E-917AF02E5A33}" sibTransId="{3AC653BE-37B1-4863-B347-29712622476E}"/>
    <dgm:cxn modelId="{FE713C71-FF4B-4C61-B16D-EE4A82384809}" srcId="{C66D4362-4A8C-4A6D-BBD3-141341439422}" destId="{F645F5D4-0E21-429E-AA0E-B98A4A644837}" srcOrd="0" destOrd="0" parTransId="{86A58AF2-BB52-419E-8E2B-D26A4E675F6A}" sibTransId="{1B4E8F5B-557C-451E-A0A0-99E7FC78E4E7}"/>
    <dgm:cxn modelId="{CCB7D946-00BF-46B7-869C-C84E0F6D53F8}" type="presOf" srcId="{1577FAA7-0BD0-4607-B1EC-C99636EDD1AA}" destId="{99D8D0ED-0475-4129-8941-856EA1D9C067}" srcOrd="0" destOrd="0" presId="urn:microsoft.com/office/officeart/2005/8/layout/hierarchy1"/>
    <dgm:cxn modelId="{33FC5B1E-7DB5-46CE-827A-7337CF075191}" type="presOf" srcId="{B8D3BD4B-66D2-4C4C-A50B-5CB995E956F2}" destId="{D9C88CC4-503A-4123-85EC-5FFA271C86D0}" srcOrd="0" destOrd="0" presId="urn:microsoft.com/office/officeart/2005/8/layout/hierarchy1"/>
    <dgm:cxn modelId="{9E56E2AF-BD16-41AE-A53B-77DC0582DB4A}" type="presOf" srcId="{984F4705-A436-4036-9A30-7ED074FF84CB}" destId="{EF3A8376-6946-4D1F-8825-4C9602FA4DA8}" srcOrd="0" destOrd="0" presId="urn:microsoft.com/office/officeart/2005/8/layout/hierarchy1"/>
    <dgm:cxn modelId="{4D05DA42-71D9-44A0-B083-8019B9056B0E}" type="presOf" srcId="{BD256E01-7B9E-47A8-A278-584F4C85AD3D}" destId="{5FB74234-08AE-4375-95AB-978B1C7633DD}" srcOrd="0" destOrd="0" presId="urn:microsoft.com/office/officeart/2005/8/layout/hierarchy1"/>
    <dgm:cxn modelId="{805BD566-662F-4CAE-8726-52C66964D9FF}" srcId="{4038C1BB-2297-4EB1-A12A-F461DA2524B6}" destId="{F9344E21-E875-4EA4-A75F-62CF268B614F}" srcOrd="3" destOrd="0" parTransId="{E7BC70F4-4748-4EC0-83D1-00EC3114D8EC}" sibTransId="{4BADB330-7CEF-4C93-8E93-B6F4820E220B}"/>
    <dgm:cxn modelId="{5F9F17DC-A078-480C-9EB2-318CDA2EF335}" type="presOf" srcId="{B8240C65-4DDC-44C8-BBAF-C62A63A5FB73}" destId="{E0B95F94-7F5C-4F4E-826D-7CB7054F9B59}" srcOrd="0" destOrd="0" presId="urn:microsoft.com/office/officeart/2005/8/layout/hierarchy1"/>
    <dgm:cxn modelId="{2484A71E-14C3-46F9-8F3A-44D4D3F6CD6D}" srcId="{768A2217-09DC-4310-AEF8-A301F1E7BB93}" destId="{A63282CB-8FA0-4FFC-BB4F-5A830C11BD0B}" srcOrd="1" destOrd="0" parTransId="{38E177D7-2424-468D-BEAB-CD196D066C7B}" sibTransId="{D30BC2AD-5624-44FD-950E-1B71860D5539}"/>
    <dgm:cxn modelId="{763FDC1A-B4D1-4155-80A4-6CEBB71A984C}" type="presOf" srcId="{05EE4C81-F450-4B23-87FA-78020435FFFE}" destId="{6809E217-ACDB-4747-B9BD-8407174C652C}" srcOrd="0" destOrd="0" presId="urn:microsoft.com/office/officeart/2005/8/layout/hierarchy1"/>
    <dgm:cxn modelId="{6CD0A7B4-DF78-4C2D-A2BF-F8F6BAC6DD2F}" srcId="{B8D3BD4B-66D2-4C4C-A50B-5CB995E956F2}" destId="{A6453E82-0D2A-4617-95C2-463250BF639B}" srcOrd="0" destOrd="0" parTransId="{931693CA-2B26-4E13-9D0C-77C7577E95E5}" sibTransId="{8FBB9CF8-24D4-4220-9D36-C7E22C0CB00E}"/>
    <dgm:cxn modelId="{BD28722B-EFAD-4990-BA8A-9E2280C282FD}" type="presOf" srcId="{B4A71B99-548C-464E-8606-661AE75479EE}" destId="{E99C2C4C-2FBD-4A91-9439-240D3B254A88}" srcOrd="0" destOrd="0" presId="urn:microsoft.com/office/officeart/2005/8/layout/hierarchy1"/>
    <dgm:cxn modelId="{B20EDA2C-50C3-4292-B444-D7D81FE1F5C7}" type="presOf" srcId="{BF45C4E7-CF35-41DB-ADA1-8058ABDD9539}" destId="{8BF45408-6F1E-4F42-9A03-8A32A9F2C7AF}" srcOrd="0" destOrd="0" presId="urn:microsoft.com/office/officeart/2005/8/layout/hierarchy1"/>
    <dgm:cxn modelId="{668F4911-7118-434C-9BB4-FE708870B14F}" srcId="{A63282CB-8FA0-4FFC-BB4F-5A830C11BD0B}" destId="{BD256E01-7B9E-47A8-A278-584F4C85AD3D}" srcOrd="0" destOrd="0" parTransId="{C5BF5830-A7F5-45E2-9F7D-B5A457454A4E}" sibTransId="{5E813A20-A642-49D7-AC28-C20B11C8C292}"/>
    <dgm:cxn modelId="{7D42DF57-EF27-46A5-9BD6-C9733E48DC06}" srcId="{C66D4362-4A8C-4A6D-BBD3-141341439422}" destId="{2CAF075F-F710-41B1-9FDD-DE8F8B4A4F38}" srcOrd="1" destOrd="0" parTransId="{9A7610E2-008C-4646-88AF-E221B9837DB1}" sibTransId="{8BDCC8C9-D431-4D59-A7D9-CEA9D54C3340}"/>
    <dgm:cxn modelId="{DF6F704B-4BC3-4A2B-8555-7412C504049A}" type="presOf" srcId="{0AFF180F-BFC0-4695-8477-A061B4D46E9D}" destId="{33E9815E-21C3-41B5-9F2D-DE6C2C798A44}" srcOrd="0" destOrd="0" presId="urn:microsoft.com/office/officeart/2005/8/layout/hierarchy1"/>
    <dgm:cxn modelId="{3501A2E8-F51B-480B-96E9-3F01233875A4}" type="presOf" srcId="{2CAF075F-F710-41B1-9FDD-DE8F8B4A4F38}" destId="{DFA6913F-8A50-4345-B5BA-072D8DB29735}" srcOrd="0" destOrd="0" presId="urn:microsoft.com/office/officeart/2005/8/layout/hierarchy1"/>
    <dgm:cxn modelId="{6B258AEC-6025-4C61-8098-8DB0808152D8}" type="presOf" srcId="{F645F5D4-0E21-429E-AA0E-B98A4A644837}" destId="{28C1DBB5-E560-4409-9080-70E74BE556DF}" srcOrd="0" destOrd="0" presId="urn:microsoft.com/office/officeart/2005/8/layout/hierarchy1"/>
    <dgm:cxn modelId="{BD670FFF-E226-4A34-8DF9-BDA776DFE50E}" type="presOf" srcId="{39180E89-9C08-4B2A-B605-01CCF3FFB624}" destId="{62BE73CB-B55B-44A4-9E48-4575AC5FE2F0}" srcOrd="0" destOrd="0" presId="urn:microsoft.com/office/officeart/2005/8/layout/hierarchy1"/>
    <dgm:cxn modelId="{A34682F2-4662-4AB2-99DB-03BFDF43679B}" type="presOf" srcId="{E7BC70F4-4748-4EC0-83D1-00EC3114D8EC}" destId="{D85DD33A-9E12-43D3-943A-E90C3ADEF244}" srcOrd="0" destOrd="0" presId="urn:microsoft.com/office/officeart/2005/8/layout/hierarchy1"/>
    <dgm:cxn modelId="{6598FF30-F329-4560-98BF-C7A1DF1EF47F}" srcId="{B4A71B99-548C-464E-8606-661AE75479EE}" destId="{763CD3FB-386E-4024-ABE6-27EBD4444D5A}" srcOrd="0" destOrd="0" parTransId="{E0A7851B-65DE-4F56-B3B0-9A178F5A6614}" sibTransId="{8FC90FA8-9D46-4DF3-9D65-7BE492BA8813}"/>
    <dgm:cxn modelId="{6C965848-E1D0-4623-B163-46ECC096AD7B}" srcId="{4038C1BB-2297-4EB1-A12A-F461DA2524B6}" destId="{984F4705-A436-4036-9A30-7ED074FF84CB}" srcOrd="1" destOrd="0" parTransId="{CBB2822B-88C3-4979-BDBF-DF3D6E21B137}" sibTransId="{EF75993E-A43B-4D82-95D2-20038FDF1F75}"/>
    <dgm:cxn modelId="{9246EC61-8DC5-4E24-947B-9E718B72AAB1}" type="presOf" srcId="{C5BF5830-A7F5-45E2-9F7D-B5A457454A4E}" destId="{8671DE2C-DA6A-4BA3-B586-F0F93CE96FF9}" srcOrd="0" destOrd="0" presId="urn:microsoft.com/office/officeart/2005/8/layout/hierarchy1"/>
    <dgm:cxn modelId="{9B510E3D-3AD8-407E-B5B2-722549552CFB}" type="presOf" srcId="{F6DE120A-E86E-4D26-AA0D-A34BBE46AABC}" destId="{D8FBFF86-DA52-4F59-9E0B-704D0005F60F}" srcOrd="0" destOrd="0" presId="urn:microsoft.com/office/officeart/2005/8/layout/hierarchy1"/>
    <dgm:cxn modelId="{B3023B43-472D-4E52-9E51-F2B7338AF23C}" srcId="{A6453E82-0D2A-4617-95C2-463250BF639B}" destId="{78130977-2C80-4CF0-AFC4-2DBED08AAE1C}" srcOrd="0" destOrd="0" parTransId="{A3FB7659-EF54-4AC1-B7D2-5DE2C5EF6C59}" sibTransId="{ED5C4ECE-C059-4091-827D-8E4D074F8B02}"/>
    <dgm:cxn modelId="{FB2FB195-023E-4C88-9071-DF32BBFBF7FA}" type="presOf" srcId="{3579E805-30C8-43A0-B150-A6EC32C364E2}" destId="{7ABDE044-98D1-4DAA-BB73-9548129D28E1}" srcOrd="0" destOrd="0" presId="urn:microsoft.com/office/officeart/2005/8/layout/hierarchy1"/>
    <dgm:cxn modelId="{8F0A1EFB-559D-4E14-A5AE-1FC262DA354C}" type="presOf" srcId="{9AF5ACA2-7D27-4B73-9B1F-0A329A59A5C8}" destId="{4DC69E1E-E1DE-423B-B55F-0936F5E72AB2}" srcOrd="0" destOrd="0" presId="urn:microsoft.com/office/officeart/2005/8/layout/hierarchy1"/>
    <dgm:cxn modelId="{B638057D-13C9-4C53-B45F-8A81226FDADE}" type="presOf" srcId="{A3FB7659-EF54-4AC1-B7D2-5DE2C5EF6C59}" destId="{BFA60E1F-BFCA-4552-8D65-0C2FF438BB42}" srcOrd="0" destOrd="0" presId="urn:microsoft.com/office/officeart/2005/8/layout/hierarchy1"/>
    <dgm:cxn modelId="{598E51BC-D402-468F-8137-6C815DADDCB8}" type="presOf" srcId="{5180E2C6-85B0-407F-87D2-46660EC667B0}" destId="{C8EE461D-AA90-4FAB-BAB3-D856F13F2AFB}" srcOrd="0" destOrd="0" presId="urn:microsoft.com/office/officeart/2005/8/layout/hierarchy1"/>
    <dgm:cxn modelId="{5EA6B6E1-D7BC-4395-BBAE-0939692743BE}" type="presOf" srcId="{9A7610E2-008C-4646-88AF-E221B9837DB1}" destId="{7EC8D4DE-5ECA-48EF-9DD3-64B1A6BDA6CF}" srcOrd="0" destOrd="0" presId="urn:microsoft.com/office/officeart/2005/8/layout/hierarchy1"/>
    <dgm:cxn modelId="{8540B7A2-2B17-45B6-8D7B-D5DBCB07543F}" srcId="{4038C1BB-2297-4EB1-A12A-F461DA2524B6}" destId="{C66D4362-4A8C-4A6D-BBD3-141341439422}" srcOrd="0" destOrd="0" parTransId="{BF45C4E7-CF35-41DB-ADA1-8058ABDD9539}" sibTransId="{C4DF7A41-5F3F-4296-9FF2-2DC79C41C83D}"/>
    <dgm:cxn modelId="{D700C3ED-3498-464B-9E90-98A2E239EC27}" type="presOf" srcId="{86A58AF2-BB52-419E-8E2B-D26A4E675F6A}" destId="{75419682-4B72-4C5A-B0D1-2F1C852D7DAC}" srcOrd="0" destOrd="0" presId="urn:microsoft.com/office/officeart/2005/8/layout/hierarchy1"/>
    <dgm:cxn modelId="{EDDABA82-79F6-4DE2-AA50-0EB487C17EAD}" srcId="{A63282CB-8FA0-4FFC-BB4F-5A830C11BD0B}" destId="{40714547-EF03-47E6-ABFB-96BD1C069000}" srcOrd="1" destOrd="0" parTransId="{0AFF180F-BFC0-4695-8477-A061B4D46E9D}" sibTransId="{DD8ACD49-09D1-4015-91B2-4D648AF60D5A}"/>
    <dgm:cxn modelId="{A06CB4F1-66BC-4F93-89DF-506FB9B203D1}" srcId="{85976427-AD82-4687-A88E-CE5CAE5C87A1}" destId="{05EE4C81-F450-4B23-87FA-78020435FFFE}" srcOrd="1" destOrd="0" parTransId="{B6D4EA9F-7D7E-4E8A-A782-7E3346B2FB90}" sibTransId="{DE9F6AA8-85EA-40A9-8355-7DBF0C1FE296}"/>
    <dgm:cxn modelId="{D7FEC8A1-9EF2-4716-A83A-7152BE71796A}" type="presOf" srcId="{C66D4362-4A8C-4A6D-BBD3-141341439422}" destId="{767F716E-A5AE-4178-BFFE-C35823BC4718}" srcOrd="0" destOrd="0" presId="urn:microsoft.com/office/officeart/2005/8/layout/hierarchy1"/>
    <dgm:cxn modelId="{3CF9739B-B9C3-4BE4-9FD7-B210EF74CF79}" type="presParOf" srcId="{30579410-9807-471F-A2CA-59BC4DF6AA65}" destId="{3F20F239-1C00-4D67-8712-5CE563AA8A1B}" srcOrd="0" destOrd="0" presId="urn:microsoft.com/office/officeart/2005/8/layout/hierarchy1"/>
    <dgm:cxn modelId="{DCC34B44-8083-452A-BFD8-8D2813FE6D2C}" type="presParOf" srcId="{3F20F239-1C00-4D67-8712-5CE563AA8A1B}" destId="{2FF5D676-7F84-4476-930E-E43084266681}" srcOrd="0" destOrd="0" presId="urn:microsoft.com/office/officeart/2005/8/layout/hierarchy1"/>
    <dgm:cxn modelId="{7BC78778-2654-4968-805A-87102FFCE452}" type="presParOf" srcId="{2FF5D676-7F84-4476-930E-E43084266681}" destId="{E77A0CD4-377C-4D28-B96A-41416E80C6E3}" srcOrd="0" destOrd="0" presId="urn:microsoft.com/office/officeart/2005/8/layout/hierarchy1"/>
    <dgm:cxn modelId="{180288E1-4E24-4562-80C1-8F3D2D434A6E}" type="presParOf" srcId="{2FF5D676-7F84-4476-930E-E43084266681}" destId="{1F7D1751-D656-45B1-88F7-29AB4D733DB0}" srcOrd="1" destOrd="0" presId="urn:microsoft.com/office/officeart/2005/8/layout/hierarchy1"/>
    <dgm:cxn modelId="{9FE5049B-66A5-45B6-AFA8-552478C8230E}" type="presParOf" srcId="{3F20F239-1C00-4D67-8712-5CE563AA8A1B}" destId="{4C8DF94F-1983-476E-9BD7-D475FAEBB4D0}" srcOrd="1" destOrd="0" presId="urn:microsoft.com/office/officeart/2005/8/layout/hierarchy1"/>
    <dgm:cxn modelId="{052367C2-B3A7-4E3F-9F8B-72B9C77ECC87}" type="presParOf" srcId="{4C8DF94F-1983-476E-9BD7-D475FAEBB4D0}" destId="{8BF45408-6F1E-4F42-9A03-8A32A9F2C7AF}" srcOrd="0" destOrd="0" presId="urn:microsoft.com/office/officeart/2005/8/layout/hierarchy1"/>
    <dgm:cxn modelId="{A6A4C059-4D38-488B-BB94-0C8DF8A5AE41}" type="presParOf" srcId="{4C8DF94F-1983-476E-9BD7-D475FAEBB4D0}" destId="{6768A9EE-AD77-445E-8282-241D08C7E62F}" srcOrd="1" destOrd="0" presId="urn:microsoft.com/office/officeart/2005/8/layout/hierarchy1"/>
    <dgm:cxn modelId="{CE34BA5A-8542-4FF9-81E4-18F479EA7F1E}" type="presParOf" srcId="{6768A9EE-AD77-445E-8282-241D08C7E62F}" destId="{32A52DBF-86B9-4A9A-9027-C9E84D6D979D}" srcOrd="0" destOrd="0" presId="urn:microsoft.com/office/officeart/2005/8/layout/hierarchy1"/>
    <dgm:cxn modelId="{92555E6F-0AC6-4198-AAE4-FDC43BA6BD3C}" type="presParOf" srcId="{32A52DBF-86B9-4A9A-9027-C9E84D6D979D}" destId="{88A6A402-7348-43A4-B682-317ACB18500F}" srcOrd="0" destOrd="0" presId="urn:microsoft.com/office/officeart/2005/8/layout/hierarchy1"/>
    <dgm:cxn modelId="{9B699B70-BB72-4449-9A78-863A4BDBF577}" type="presParOf" srcId="{32A52DBF-86B9-4A9A-9027-C9E84D6D979D}" destId="{767F716E-A5AE-4178-BFFE-C35823BC4718}" srcOrd="1" destOrd="0" presId="urn:microsoft.com/office/officeart/2005/8/layout/hierarchy1"/>
    <dgm:cxn modelId="{FA6628CF-53CB-44B0-87A3-E1312DFACE92}" type="presParOf" srcId="{6768A9EE-AD77-445E-8282-241D08C7E62F}" destId="{36E72109-A95D-46F6-85EC-F6FEAA7C28BC}" srcOrd="1" destOrd="0" presId="urn:microsoft.com/office/officeart/2005/8/layout/hierarchy1"/>
    <dgm:cxn modelId="{26DA6A64-6017-40C3-A559-9245949D8B6D}" type="presParOf" srcId="{36E72109-A95D-46F6-85EC-F6FEAA7C28BC}" destId="{75419682-4B72-4C5A-B0D1-2F1C852D7DAC}" srcOrd="0" destOrd="0" presId="urn:microsoft.com/office/officeart/2005/8/layout/hierarchy1"/>
    <dgm:cxn modelId="{E82F03BA-A607-42AA-9E53-8939F7C4A8E7}" type="presParOf" srcId="{36E72109-A95D-46F6-85EC-F6FEAA7C28BC}" destId="{BEE96DA1-208C-4744-AA39-A955A60D4558}" srcOrd="1" destOrd="0" presId="urn:microsoft.com/office/officeart/2005/8/layout/hierarchy1"/>
    <dgm:cxn modelId="{3F1A1344-2110-4641-88CC-18E59456E6A6}" type="presParOf" srcId="{BEE96DA1-208C-4744-AA39-A955A60D4558}" destId="{A159DB07-1E0A-43C0-9CD0-8AA69C29A9C3}" srcOrd="0" destOrd="0" presId="urn:microsoft.com/office/officeart/2005/8/layout/hierarchy1"/>
    <dgm:cxn modelId="{AB531ED1-CBA0-4AD4-8072-1816A8AB0E59}" type="presParOf" srcId="{A159DB07-1E0A-43C0-9CD0-8AA69C29A9C3}" destId="{ACE2C34B-7258-489A-8F8C-1E5877DC74F9}" srcOrd="0" destOrd="0" presId="urn:microsoft.com/office/officeart/2005/8/layout/hierarchy1"/>
    <dgm:cxn modelId="{5E109D58-A5C8-4EFE-9454-5C9ADF538F30}" type="presParOf" srcId="{A159DB07-1E0A-43C0-9CD0-8AA69C29A9C3}" destId="{28C1DBB5-E560-4409-9080-70E74BE556DF}" srcOrd="1" destOrd="0" presId="urn:microsoft.com/office/officeart/2005/8/layout/hierarchy1"/>
    <dgm:cxn modelId="{4C6DE7C3-B03F-4DBD-8DE8-D8385E40277A}" type="presParOf" srcId="{BEE96DA1-208C-4744-AA39-A955A60D4558}" destId="{85AAEF18-C0FE-4259-AAC8-B3019BA4CC11}" srcOrd="1" destOrd="0" presId="urn:microsoft.com/office/officeart/2005/8/layout/hierarchy1"/>
    <dgm:cxn modelId="{13DA12DA-2CA9-40A8-8DD1-A1CEAC23E87D}" type="presParOf" srcId="{85AAEF18-C0FE-4259-AAC8-B3019BA4CC11}" destId="{372BE5F6-0C25-45F5-973E-48E13B9BE261}" srcOrd="0" destOrd="0" presId="urn:microsoft.com/office/officeart/2005/8/layout/hierarchy1"/>
    <dgm:cxn modelId="{7E182A1E-1C3D-4960-938A-E292339027BE}" type="presParOf" srcId="{85AAEF18-C0FE-4259-AAC8-B3019BA4CC11}" destId="{ACF61EFB-F15C-4C6D-8C13-9E28BE805A7B}" srcOrd="1" destOrd="0" presId="urn:microsoft.com/office/officeart/2005/8/layout/hierarchy1"/>
    <dgm:cxn modelId="{88DFA261-F43B-4AB7-A568-E18FD9744DC2}" type="presParOf" srcId="{ACF61EFB-F15C-4C6D-8C13-9E28BE805A7B}" destId="{36CAAB06-ED66-4925-BB9C-A275AE82AF21}" srcOrd="0" destOrd="0" presId="urn:microsoft.com/office/officeart/2005/8/layout/hierarchy1"/>
    <dgm:cxn modelId="{7C950931-2A05-4142-BB2F-A0D05872C954}" type="presParOf" srcId="{36CAAB06-ED66-4925-BB9C-A275AE82AF21}" destId="{14612A91-EBAF-4571-8C6B-97DA221D5487}" srcOrd="0" destOrd="0" presId="urn:microsoft.com/office/officeart/2005/8/layout/hierarchy1"/>
    <dgm:cxn modelId="{08CEDACE-F0F9-4182-AA93-1E0AF6FA5803}" type="presParOf" srcId="{36CAAB06-ED66-4925-BB9C-A275AE82AF21}" destId="{E99C2C4C-2FBD-4A91-9439-240D3B254A88}" srcOrd="1" destOrd="0" presId="urn:microsoft.com/office/officeart/2005/8/layout/hierarchy1"/>
    <dgm:cxn modelId="{864CED08-95F7-41A7-969E-9A1B08B33127}" type="presParOf" srcId="{ACF61EFB-F15C-4C6D-8C13-9E28BE805A7B}" destId="{CEBB9E43-96F3-4432-87ED-E55C88281BFA}" srcOrd="1" destOrd="0" presId="urn:microsoft.com/office/officeart/2005/8/layout/hierarchy1"/>
    <dgm:cxn modelId="{D7C609B0-71B7-4E4D-8C78-28DF40A1E918}" type="presParOf" srcId="{CEBB9E43-96F3-4432-87ED-E55C88281BFA}" destId="{AF5EF6F9-6DF5-4F54-B605-EC9F403760D6}" srcOrd="0" destOrd="0" presId="urn:microsoft.com/office/officeart/2005/8/layout/hierarchy1"/>
    <dgm:cxn modelId="{4CF94394-B4FA-4D76-BD25-FF015144EAB2}" type="presParOf" srcId="{CEBB9E43-96F3-4432-87ED-E55C88281BFA}" destId="{3FAEE771-6269-426C-BDD5-DFD2F1519E12}" srcOrd="1" destOrd="0" presId="urn:microsoft.com/office/officeart/2005/8/layout/hierarchy1"/>
    <dgm:cxn modelId="{9BE314D7-DE4C-4B84-8B6F-D5095634F4DB}" type="presParOf" srcId="{3FAEE771-6269-426C-BDD5-DFD2F1519E12}" destId="{63AAF169-5BE4-428F-97EA-A1BDF1C1795F}" srcOrd="0" destOrd="0" presId="urn:microsoft.com/office/officeart/2005/8/layout/hierarchy1"/>
    <dgm:cxn modelId="{6D3C0A13-754E-4904-8447-EDEE9CD8FCE5}" type="presParOf" srcId="{63AAF169-5BE4-428F-97EA-A1BDF1C1795F}" destId="{AA6D5AEB-0955-473A-AEC4-44106CA18451}" srcOrd="0" destOrd="0" presId="urn:microsoft.com/office/officeart/2005/8/layout/hierarchy1"/>
    <dgm:cxn modelId="{0491DB11-A846-4BC2-97E7-FA46C561D87E}" type="presParOf" srcId="{63AAF169-5BE4-428F-97EA-A1BDF1C1795F}" destId="{EDC39662-D2DD-4BCE-8E66-C713686371BD}" srcOrd="1" destOrd="0" presId="urn:microsoft.com/office/officeart/2005/8/layout/hierarchy1"/>
    <dgm:cxn modelId="{15A01BF4-73A5-4F02-AE98-6EAD2FE977A2}" type="presParOf" srcId="{3FAEE771-6269-426C-BDD5-DFD2F1519E12}" destId="{8FE2CDC7-076B-4575-92D7-D0335B7DAE17}" srcOrd="1" destOrd="0" presId="urn:microsoft.com/office/officeart/2005/8/layout/hierarchy1"/>
    <dgm:cxn modelId="{4B718C40-04E3-4BF7-8EC8-0419D6FD513D}" type="presParOf" srcId="{85AAEF18-C0FE-4259-AAC8-B3019BA4CC11}" destId="{99D8D0ED-0475-4129-8941-856EA1D9C067}" srcOrd="2" destOrd="0" presId="urn:microsoft.com/office/officeart/2005/8/layout/hierarchy1"/>
    <dgm:cxn modelId="{C43DA8C7-D2F0-4119-B735-473994D70FFE}" type="presParOf" srcId="{85AAEF18-C0FE-4259-AAC8-B3019BA4CC11}" destId="{970879BD-75ED-478B-B41A-27C3AE80DFC4}" srcOrd="3" destOrd="0" presId="urn:microsoft.com/office/officeart/2005/8/layout/hierarchy1"/>
    <dgm:cxn modelId="{942BC539-22EA-4997-9B02-422483E0BF7F}" type="presParOf" srcId="{970879BD-75ED-478B-B41A-27C3AE80DFC4}" destId="{D64D3452-E5B9-4CD0-BE10-C63D1C10818E}" srcOrd="0" destOrd="0" presId="urn:microsoft.com/office/officeart/2005/8/layout/hierarchy1"/>
    <dgm:cxn modelId="{6B4BDEBC-B45A-4012-B342-CB614D70F8B5}" type="presParOf" srcId="{D64D3452-E5B9-4CD0-BE10-C63D1C10818E}" destId="{BB2177BD-066B-4EC5-A181-F58204185372}" srcOrd="0" destOrd="0" presId="urn:microsoft.com/office/officeart/2005/8/layout/hierarchy1"/>
    <dgm:cxn modelId="{54721D39-D097-4D54-874D-1DD4D636369D}" type="presParOf" srcId="{D64D3452-E5B9-4CD0-BE10-C63D1C10818E}" destId="{E0B95F94-7F5C-4F4E-826D-7CB7054F9B59}" srcOrd="1" destOrd="0" presId="urn:microsoft.com/office/officeart/2005/8/layout/hierarchy1"/>
    <dgm:cxn modelId="{13B5EE46-4CCD-47AA-BBC3-4A86A5828824}" type="presParOf" srcId="{970879BD-75ED-478B-B41A-27C3AE80DFC4}" destId="{DDA0FE0C-7C12-43F7-80BD-DF26F5171ADB}" srcOrd="1" destOrd="0" presId="urn:microsoft.com/office/officeart/2005/8/layout/hierarchy1"/>
    <dgm:cxn modelId="{108DB719-4B70-497B-A8B6-99F1EA08F3E6}" type="presParOf" srcId="{36E72109-A95D-46F6-85EC-F6FEAA7C28BC}" destId="{7EC8D4DE-5ECA-48EF-9DD3-64B1A6BDA6CF}" srcOrd="2" destOrd="0" presId="urn:microsoft.com/office/officeart/2005/8/layout/hierarchy1"/>
    <dgm:cxn modelId="{9D5D167E-F180-4D56-8C34-6403023C6E43}" type="presParOf" srcId="{36E72109-A95D-46F6-85EC-F6FEAA7C28BC}" destId="{875BF139-3518-4989-B5A8-A4BEE3A7A2FE}" srcOrd="3" destOrd="0" presId="urn:microsoft.com/office/officeart/2005/8/layout/hierarchy1"/>
    <dgm:cxn modelId="{7BD75170-82B4-4A73-8537-61C0D78FF3D8}" type="presParOf" srcId="{875BF139-3518-4989-B5A8-A4BEE3A7A2FE}" destId="{7546FA9A-CD7A-48D8-AE51-D0A3D8AF5D89}" srcOrd="0" destOrd="0" presId="urn:microsoft.com/office/officeart/2005/8/layout/hierarchy1"/>
    <dgm:cxn modelId="{1F63D4A4-C694-4941-ADE0-D6F03AF18B18}" type="presParOf" srcId="{7546FA9A-CD7A-48D8-AE51-D0A3D8AF5D89}" destId="{5782F9E4-035D-4294-A860-E0756CBFDAC2}" srcOrd="0" destOrd="0" presId="urn:microsoft.com/office/officeart/2005/8/layout/hierarchy1"/>
    <dgm:cxn modelId="{1528C7CA-BC35-4891-AFEB-0D2BB1F7A553}" type="presParOf" srcId="{7546FA9A-CD7A-48D8-AE51-D0A3D8AF5D89}" destId="{DFA6913F-8A50-4345-B5BA-072D8DB29735}" srcOrd="1" destOrd="0" presId="urn:microsoft.com/office/officeart/2005/8/layout/hierarchy1"/>
    <dgm:cxn modelId="{02C5EFB1-47DB-4F0E-ACCA-39832AADDE39}" type="presParOf" srcId="{875BF139-3518-4989-B5A8-A4BEE3A7A2FE}" destId="{6FEBAC01-CA93-4A41-BABB-FB81AA19EC15}" srcOrd="1" destOrd="0" presId="urn:microsoft.com/office/officeart/2005/8/layout/hierarchy1"/>
    <dgm:cxn modelId="{4C888C5B-1882-4B29-A84C-B2943629D703}" type="presParOf" srcId="{6FEBAC01-CA93-4A41-BABB-FB81AA19EC15}" destId="{4DC69E1E-E1DE-423B-B55F-0936F5E72AB2}" srcOrd="0" destOrd="0" presId="urn:microsoft.com/office/officeart/2005/8/layout/hierarchy1"/>
    <dgm:cxn modelId="{3F00A4C0-0853-4D67-ABF8-646B2E19215E}" type="presParOf" srcId="{6FEBAC01-CA93-4A41-BABB-FB81AA19EC15}" destId="{8BA40B34-5026-408D-8460-BF32BCA5ADAD}" srcOrd="1" destOrd="0" presId="urn:microsoft.com/office/officeart/2005/8/layout/hierarchy1"/>
    <dgm:cxn modelId="{E166107F-41A8-42FF-AE9E-7A56609BED3E}" type="presParOf" srcId="{8BA40B34-5026-408D-8460-BF32BCA5ADAD}" destId="{2A1DB839-EBB9-457E-A7A4-77BAA5FED513}" srcOrd="0" destOrd="0" presId="urn:microsoft.com/office/officeart/2005/8/layout/hierarchy1"/>
    <dgm:cxn modelId="{98CE12FB-2BE6-48C9-B82C-C836AD16E2FD}" type="presParOf" srcId="{2A1DB839-EBB9-457E-A7A4-77BAA5FED513}" destId="{6A16EE11-50E7-4369-9BB2-29895FDDE466}" srcOrd="0" destOrd="0" presId="urn:microsoft.com/office/officeart/2005/8/layout/hierarchy1"/>
    <dgm:cxn modelId="{EC918E5A-336C-485A-B7B3-CE2A653ADB90}" type="presParOf" srcId="{2A1DB839-EBB9-457E-A7A4-77BAA5FED513}" destId="{7DE16A8A-EB4A-450A-B557-105D31BB8962}" srcOrd="1" destOrd="0" presId="urn:microsoft.com/office/officeart/2005/8/layout/hierarchy1"/>
    <dgm:cxn modelId="{BD3532E1-3CDB-49B6-B9F3-E2F2A28F83C7}" type="presParOf" srcId="{8BA40B34-5026-408D-8460-BF32BCA5ADAD}" destId="{AB7BDD8B-3AEE-4F6F-A39C-ADBCC281F172}" srcOrd="1" destOrd="0" presId="urn:microsoft.com/office/officeart/2005/8/layout/hierarchy1"/>
    <dgm:cxn modelId="{44D15CA0-2F3F-4082-B12C-15C0FE9818DF}" type="presParOf" srcId="{AB7BDD8B-3AEE-4F6F-A39C-ADBCC281F172}" destId="{8DAB1A10-BA58-4D50-B493-E6778F453881}" srcOrd="0" destOrd="0" presId="urn:microsoft.com/office/officeart/2005/8/layout/hierarchy1"/>
    <dgm:cxn modelId="{D3A02B99-5F72-437F-AA49-8C12715C1CC0}" type="presParOf" srcId="{AB7BDD8B-3AEE-4F6F-A39C-ADBCC281F172}" destId="{D740F6F6-28F6-4FA2-82A0-D28138C56646}" srcOrd="1" destOrd="0" presId="urn:microsoft.com/office/officeart/2005/8/layout/hierarchy1"/>
    <dgm:cxn modelId="{8E9D468D-5D49-4D2B-8B50-E613B0D44EE5}" type="presParOf" srcId="{D740F6F6-28F6-4FA2-82A0-D28138C56646}" destId="{55F75A88-E4FC-447D-AF9D-B9A138DC1972}" srcOrd="0" destOrd="0" presId="urn:microsoft.com/office/officeart/2005/8/layout/hierarchy1"/>
    <dgm:cxn modelId="{631BB48B-D543-4477-80C0-7C8BD90A81FD}" type="presParOf" srcId="{55F75A88-E4FC-447D-AF9D-B9A138DC1972}" destId="{A5FB366F-89FB-4DC2-B1F8-268D38389896}" srcOrd="0" destOrd="0" presId="urn:microsoft.com/office/officeart/2005/8/layout/hierarchy1"/>
    <dgm:cxn modelId="{08E8036D-4AA5-44BA-86B8-66D115844E8D}" type="presParOf" srcId="{55F75A88-E4FC-447D-AF9D-B9A138DC1972}" destId="{62BE73CB-B55B-44A4-9E48-4575AC5FE2F0}" srcOrd="1" destOrd="0" presId="urn:microsoft.com/office/officeart/2005/8/layout/hierarchy1"/>
    <dgm:cxn modelId="{185F987D-EF87-4B6A-80B3-1F870239AB4B}" type="presParOf" srcId="{D740F6F6-28F6-4FA2-82A0-D28138C56646}" destId="{977516AC-F352-4D41-BAF9-F9950A10E56F}" srcOrd="1" destOrd="0" presId="urn:microsoft.com/office/officeart/2005/8/layout/hierarchy1"/>
    <dgm:cxn modelId="{A71C774D-EE16-4020-83BD-529DD305BF94}" type="presParOf" srcId="{4C8DF94F-1983-476E-9BD7-D475FAEBB4D0}" destId="{FD89E888-E387-45AE-BBCE-61978B027315}" srcOrd="2" destOrd="0" presId="urn:microsoft.com/office/officeart/2005/8/layout/hierarchy1"/>
    <dgm:cxn modelId="{2FE6D66C-73F4-4062-B22D-2FF614A4023B}" type="presParOf" srcId="{4C8DF94F-1983-476E-9BD7-D475FAEBB4D0}" destId="{1B3E4277-ADEA-4718-8299-B0D1C7ECE64B}" srcOrd="3" destOrd="0" presId="urn:microsoft.com/office/officeart/2005/8/layout/hierarchy1"/>
    <dgm:cxn modelId="{437BF885-D437-4E4F-AA4C-4C1477BD544C}" type="presParOf" srcId="{1B3E4277-ADEA-4718-8299-B0D1C7ECE64B}" destId="{60EFBD8D-9AD8-42B6-AC76-000B11C2F50E}" srcOrd="0" destOrd="0" presId="urn:microsoft.com/office/officeart/2005/8/layout/hierarchy1"/>
    <dgm:cxn modelId="{39F8BDCC-E384-4EB6-BD1A-918408B81853}" type="presParOf" srcId="{60EFBD8D-9AD8-42B6-AC76-000B11C2F50E}" destId="{2F08FEBF-614E-4D73-B5FA-5CC5161E43A4}" srcOrd="0" destOrd="0" presId="urn:microsoft.com/office/officeart/2005/8/layout/hierarchy1"/>
    <dgm:cxn modelId="{05720C0E-E915-4277-8AFB-A20FCDFA3590}" type="presParOf" srcId="{60EFBD8D-9AD8-42B6-AC76-000B11C2F50E}" destId="{EF3A8376-6946-4D1F-8825-4C9602FA4DA8}" srcOrd="1" destOrd="0" presId="urn:microsoft.com/office/officeart/2005/8/layout/hierarchy1"/>
    <dgm:cxn modelId="{25351D92-EE78-4C2F-AEAD-5C4E322B4835}" type="presParOf" srcId="{1B3E4277-ADEA-4718-8299-B0D1C7ECE64B}" destId="{32ACDA48-DD17-4717-A3AF-611E8535FC4F}" srcOrd="1" destOrd="0" presId="urn:microsoft.com/office/officeart/2005/8/layout/hierarchy1"/>
    <dgm:cxn modelId="{C35F2CD2-2A58-443F-ACC4-57DBEC0A8D43}" type="presParOf" srcId="{32ACDA48-DD17-4717-A3AF-611E8535FC4F}" destId="{CECB580D-DC72-4CA2-8BDF-63576BE2C340}" srcOrd="0" destOrd="0" presId="urn:microsoft.com/office/officeart/2005/8/layout/hierarchy1"/>
    <dgm:cxn modelId="{2498C62D-3311-4DD1-8A02-7E9FA040A6E2}" type="presParOf" srcId="{32ACDA48-DD17-4717-A3AF-611E8535FC4F}" destId="{566BD1E4-12B1-4BF1-A5B6-4AA477B961A3}" srcOrd="1" destOrd="0" presId="urn:microsoft.com/office/officeart/2005/8/layout/hierarchy1"/>
    <dgm:cxn modelId="{681B1835-54A6-43FC-B032-57822D9BA655}" type="presParOf" srcId="{566BD1E4-12B1-4BF1-A5B6-4AA477B961A3}" destId="{4F9C4797-CECC-4D05-A9E2-A71E36385C64}" srcOrd="0" destOrd="0" presId="urn:microsoft.com/office/officeart/2005/8/layout/hierarchy1"/>
    <dgm:cxn modelId="{29E70497-3B8C-4475-938E-E6ABBD7AA6A7}" type="presParOf" srcId="{4F9C4797-CECC-4D05-A9E2-A71E36385C64}" destId="{A3E99D0B-CD28-49C1-88B0-FACB864B3754}" srcOrd="0" destOrd="0" presId="urn:microsoft.com/office/officeart/2005/8/layout/hierarchy1"/>
    <dgm:cxn modelId="{30264CE6-5D9E-435D-B4F8-38D09746EF96}" type="presParOf" srcId="{4F9C4797-CECC-4D05-A9E2-A71E36385C64}" destId="{D9C88CC4-503A-4123-85EC-5FFA271C86D0}" srcOrd="1" destOrd="0" presId="urn:microsoft.com/office/officeart/2005/8/layout/hierarchy1"/>
    <dgm:cxn modelId="{001B0456-8087-4FD4-83C7-CB4999D6D029}" type="presParOf" srcId="{566BD1E4-12B1-4BF1-A5B6-4AA477B961A3}" destId="{827C48D7-7796-448A-84F4-B9A2CD86E185}" srcOrd="1" destOrd="0" presId="urn:microsoft.com/office/officeart/2005/8/layout/hierarchy1"/>
    <dgm:cxn modelId="{4BCCF26F-2640-42EF-93A3-967FAF582694}" type="presParOf" srcId="{827C48D7-7796-448A-84F4-B9A2CD86E185}" destId="{37DCFE8A-5581-4017-9FB7-302CAA05FFC3}" srcOrd="0" destOrd="0" presId="urn:microsoft.com/office/officeart/2005/8/layout/hierarchy1"/>
    <dgm:cxn modelId="{65E1AE7D-B22C-441A-B538-DBD06855CFD6}" type="presParOf" srcId="{827C48D7-7796-448A-84F4-B9A2CD86E185}" destId="{84983DAE-5D0A-4F9B-AD14-FC755ACFB595}" srcOrd="1" destOrd="0" presId="urn:microsoft.com/office/officeart/2005/8/layout/hierarchy1"/>
    <dgm:cxn modelId="{CE8B92DD-62E9-42B0-A59F-5BDE4CB8234C}" type="presParOf" srcId="{84983DAE-5D0A-4F9B-AD14-FC755ACFB595}" destId="{E8DF06D0-8E0E-4E38-924C-F7708A77BBEB}" srcOrd="0" destOrd="0" presId="urn:microsoft.com/office/officeart/2005/8/layout/hierarchy1"/>
    <dgm:cxn modelId="{BC43FF27-F07C-4329-89D5-7F10A94D0242}" type="presParOf" srcId="{E8DF06D0-8E0E-4E38-924C-F7708A77BBEB}" destId="{9239BBD4-36B3-4022-8CED-2FD17B7FD02E}" srcOrd="0" destOrd="0" presId="urn:microsoft.com/office/officeart/2005/8/layout/hierarchy1"/>
    <dgm:cxn modelId="{E5F6A111-5AA9-4E78-B6D8-6E1EB23D2D05}" type="presParOf" srcId="{E8DF06D0-8E0E-4E38-924C-F7708A77BBEB}" destId="{236FB432-6324-4F95-A468-61B28C52C3FD}" srcOrd="1" destOrd="0" presId="urn:microsoft.com/office/officeart/2005/8/layout/hierarchy1"/>
    <dgm:cxn modelId="{9ACD7AE0-6994-4FEA-9FFF-90DED5EDF55A}" type="presParOf" srcId="{84983DAE-5D0A-4F9B-AD14-FC755ACFB595}" destId="{B0410E32-3EA4-4743-BE34-86341C615396}" srcOrd="1" destOrd="0" presId="urn:microsoft.com/office/officeart/2005/8/layout/hierarchy1"/>
    <dgm:cxn modelId="{7F9BCB54-C87B-447B-A79B-1F2210167C31}" type="presParOf" srcId="{B0410E32-3EA4-4743-BE34-86341C615396}" destId="{BFA60E1F-BFCA-4552-8D65-0C2FF438BB42}" srcOrd="0" destOrd="0" presId="urn:microsoft.com/office/officeart/2005/8/layout/hierarchy1"/>
    <dgm:cxn modelId="{36C443F1-B062-48A6-A4EE-609C0EE9A86C}" type="presParOf" srcId="{B0410E32-3EA4-4743-BE34-86341C615396}" destId="{0E86B717-EBA6-411A-8A75-D5478B14D7A6}" srcOrd="1" destOrd="0" presId="urn:microsoft.com/office/officeart/2005/8/layout/hierarchy1"/>
    <dgm:cxn modelId="{06C629BC-808A-4068-A714-EDC215CC2532}" type="presParOf" srcId="{0E86B717-EBA6-411A-8A75-D5478B14D7A6}" destId="{0CE07C66-1D9B-4EF9-8EFE-850B1771A0B1}" srcOrd="0" destOrd="0" presId="urn:microsoft.com/office/officeart/2005/8/layout/hierarchy1"/>
    <dgm:cxn modelId="{C139BC26-6F56-48B8-B6B2-C87FA046A340}" type="presParOf" srcId="{0CE07C66-1D9B-4EF9-8EFE-850B1771A0B1}" destId="{9F9596D4-9825-48F4-A1A2-64E2FD37E999}" srcOrd="0" destOrd="0" presId="urn:microsoft.com/office/officeart/2005/8/layout/hierarchy1"/>
    <dgm:cxn modelId="{BAA3EF2B-4B52-47D4-A0E9-46755E0B534B}" type="presParOf" srcId="{0CE07C66-1D9B-4EF9-8EFE-850B1771A0B1}" destId="{DF426715-A590-4BF5-A7B7-86EA2ABE543B}" srcOrd="1" destOrd="0" presId="urn:microsoft.com/office/officeart/2005/8/layout/hierarchy1"/>
    <dgm:cxn modelId="{36839914-DDC1-4920-BDCB-80B58938D225}" type="presParOf" srcId="{0E86B717-EBA6-411A-8A75-D5478B14D7A6}" destId="{E64A1C39-0774-4B1D-AA31-E7618A3F0892}" srcOrd="1" destOrd="0" presId="urn:microsoft.com/office/officeart/2005/8/layout/hierarchy1"/>
    <dgm:cxn modelId="{4E479DC2-D1A7-46F3-9968-D79BC863CF89}" type="presParOf" srcId="{4C8DF94F-1983-476E-9BD7-D475FAEBB4D0}" destId="{81E3D3C7-5954-4C8E-BE8B-6A376614DDC0}" srcOrd="4" destOrd="0" presId="urn:microsoft.com/office/officeart/2005/8/layout/hierarchy1"/>
    <dgm:cxn modelId="{FB37CEC3-E2AC-46D7-940C-25D5F42EFC4F}" type="presParOf" srcId="{4C8DF94F-1983-476E-9BD7-D475FAEBB4D0}" destId="{3FB075CB-2F49-47C8-8D2D-B4679E781950}" srcOrd="5" destOrd="0" presId="urn:microsoft.com/office/officeart/2005/8/layout/hierarchy1"/>
    <dgm:cxn modelId="{B5831CBB-234C-4623-A3D4-30E057437200}" type="presParOf" srcId="{3FB075CB-2F49-47C8-8D2D-B4679E781950}" destId="{7A9D74B8-34FE-4B03-AB35-A7AB768DE305}" srcOrd="0" destOrd="0" presId="urn:microsoft.com/office/officeart/2005/8/layout/hierarchy1"/>
    <dgm:cxn modelId="{75102CAF-6ACA-4141-B060-DB04DDABCCFD}" type="presParOf" srcId="{7A9D74B8-34FE-4B03-AB35-A7AB768DE305}" destId="{2DD10666-2C9A-47EF-AB84-BB132E47AFDD}" srcOrd="0" destOrd="0" presId="urn:microsoft.com/office/officeart/2005/8/layout/hierarchy1"/>
    <dgm:cxn modelId="{8474F1DD-59FE-4271-9B73-1CC131226B47}" type="presParOf" srcId="{7A9D74B8-34FE-4B03-AB35-A7AB768DE305}" destId="{D8FBFF86-DA52-4F59-9E0B-704D0005F60F}" srcOrd="1" destOrd="0" presId="urn:microsoft.com/office/officeart/2005/8/layout/hierarchy1"/>
    <dgm:cxn modelId="{4B262118-6EE5-4F31-B0EB-E89146A21B4E}" type="presParOf" srcId="{3FB075CB-2F49-47C8-8D2D-B4679E781950}" destId="{50DD9B01-A1C2-4F18-B96A-2A5113F4E3B8}" srcOrd="1" destOrd="0" presId="urn:microsoft.com/office/officeart/2005/8/layout/hierarchy1"/>
    <dgm:cxn modelId="{2A3ADB64-AF7B-40E1-80B3-91502C84D9CD}" type="presParOf" srcId="{50DD9B01-A1C2-4F18-B96A-2A5113F4E3B8}" destId="{7ABDE044-98D1-4DAA-BB73-9548129D28E1}" srcOrd="0" destOrd="0" presId="urn:microsoft.com/office/officeart/2005/8/layout/hierarchy1"/>
    <dgm:cxn modelId="{0A42E433-11D0-4319-9EE9-73F0645CA038}" type="presParOf" srcId="{50DD9B01-A1C2-4F18-B96A-2A5113F4E3B8}" destId="{A8940DBA-82F9-43DB-96D1-990A5BB2CFAF}" srcOrd="1" destOrd="0" presId="urn:microsoft.com/office/officeart/2005/8/layout/hierarchy1"/>
    <dgm:cxn modelId="{56D699BF-C6FF-4E55-A763-009D3804B7E4}" type="presParOf" srcId="{A8940DBA-82F9-43DB-96D1-990A5BB2CFAF}" destId="{84E41253-E7D9-489B-8BB0-0613950212C3}" srcOrd="0" destOrd="0" presId="urn:microsoft.com/office/officeart/2005/8/layout/hierarchy1"/>
    <dgm:cxn modelId="{E14A2B29-3427-4EAF-811D-D58C4A47CD19}" type="presParOf" srcId="{84E41253-E7D9-489B-8BB0-0613950212C3}" destId="{FE2C4AEA-F7C2-4BD2-ADB7-4B992412C1F2}" srcOrd="0" destOrd="0" presId="urn:microsoft.com/office/officeart/2005/8/layout/hierarchy1"/>
    <dgm:cxn modelId="{A21F9FA7-AC6B-465E-B2F0-1424775F8566}" type="presParOf" srcId="{84E41253-E7D9-489B-8BB0-0613950212C3}" destId="{7C8F6749-0EC4-4886-8FA8-F08F3E060FC7}" srcOrd="1" destOrd="0" presId="urn:microsoft.com/office/officeart/2005/8/layout/hierarchy1"/>
    <dgm:cxn modelId="{22AFC370-86C2-4C14-96AD-19FB1D3F976B}" type="presParOf" srcId="{A8940DBA-82F9-43DB-96D1-990A5BB2CFAF}" destId="{35EF8675-BF86-489C-9A22-E424E870407C}" srcOrd="1" destOrd="0" presId="urn:microsoft.com/office/officeart/2005/8/layout/hierarchy1"/>
    <dgm:cxn modelId="{FAB15762-6B95-44E6-8D07-92E72F7008DC}" type="presParOf" srcId="{35EF8675-BF86-489C-9A22-E424E870407C}" destId="{7AEE40F2-A0CA-4324-A7C1-ACAE53898C64}" srcOrd="0" destOrd="0" presId="urn:microsoft.com/office/officeart/2005/8/layout/hierarchy1"/>
    <dgm:cxn modelId="{62D8CC9C-6E13-4064-895C-CC6B363EDC84}" type="presParOf" srcId="{35EF8675-BF86-489C-9A22-E424E870407C}" destId="{754C32D8-8709-407B-9239-7BD49CFDC2A4}" srcOrd="1" destOrd="0" presId="urn:microsoft.com/office/officeart/2005/8/layout/hierarchy1"/>
    <dgm:cxn modelId="{EB0B354B-021E-49FF-8CB2-FD09B258184A}" type="presParOf" srcId="{754C32D8-8709-407B-9239-7BD49CFDC2A4}" destId="{DD1BD0C4-F881-4EDE-9387-60ECADC5C39F}" srcOrd="0" destOrd="0" presId="urn:microsoft.com/office/officeart/2005/8/layout/hierarchy1"/>
    <dgm:cxn modelId="{F4606E4B-DE63-4020-8BBB-FEBD7F0BAC4C}" type="presParOf" srcId="{DD1BD0C4-F881-4EDE-9387-60ECADC5C39F}" destId="{5EFA5C28-AD0A-45D6-AC80-967534DB3C4F}" srcOrd="0" destOrd="0" presId="urn:microsoft.com/office/officeart/2005/8/layout/hierarchy1"/>
    <dgm:cxn modelId="{C3731A49-422B-4ED5-A114-CDCA6F3F7DB2}" type="presParOf" srcId="{DD1BD0C4-F881-4EDE-9387-60ECADC5C39F}" destId="{01ED8243-B21A-4A57-9E35-39205BF23A83}" srcOrd="1" destOrd="0" presId="urn:microsoft.com/office/officeart/2005/8/layout/hierarchy1"/>
    <dgm:cxn modelId="{645F58EA-579B-403A-8539-14D31BCE0033}" type="presParOf" srcId="{754C32D8-8709-407B-9239-7BD49CFDC2A4}" destId="{81E21121-9843-4562-846D-BE48DD23D49D}" srcOrd="1" destOrd="0" presId="urn:microsoft.com/office/officeart/2005/8/layout/hierarchy1"/>
    <dgm:cxn modelId="{CC7F08C0-0806-4A32-9B73-533917633F80}" type="presParOf" srcId="{81E21121-9843-4562-846D-BE48DD23D49D}" destId="{C8EE461D-AA90-4FAB-BAB3-D856F13F2AFB}" srcOrd="0" destOrd="0" presId="urn:microsoft.com/office/officeart/2005/8/layout/hierarchy1"/>
    <dgm:cxn modelId="{258B1FA8-C96B-44EA-9CC1-F5FB22B614C1}" type="presParOf" srcId="{81E21121-9843-4562-846D-BE48DD23D49D}" destId="{8971A079-8170-40E5-8983-2B642D2A964E}" srcOrd="1" destOrd="0" presId="urn:microsoft.com/office/officeart/2005/8/layout/hierarchy1"/>
    <dgm:cxn modelId="{F0B77008-17DD-4DE6-8537-05CC0154DF0B}" type="presParOf" srcId="{8971A079-8170-40E5-8983-2B642D2A964E}" destId="{B8236997-7AE9-4E82-815E-0FB821D44A2A}" srcOrd="0" destOrd="0" presId="urn:microsoft.com/office/officeart/2005/8/layout/hierarchy1"/>
    <dgm:cxn modelId="{9FB37770-1C87-489C-B6BC-57F169A897FA}" type="presParOf" srcId="{B8236997-7AE9-4E82-815E-0FB821D44A2A}" destId="{3181BBF5-5EFF-45B1-9E43-D5079AC092AD}" srcOrd="0" destOrd="0" presId="urn:microsoft.com/office/officeart/2005/8/layout/hierarchy1"/>
    <dgm:cxn modelId="{1A2B56BC-3BB0-4EE0-8919-1D63879A6182}" type="presParOf" srcId="{B8236997-7AE9-4E82-815E-0FB821D44A2A}" destId="{1B1F422E-AFBB-476B-9001-F14C4AB73017}" srcOrd="1" destOrd="0" presId="urn:microsoft.com/office/officeart/2005/8/layout/hierarchy1"/>
    <dgm:cxn modelId="{7037F05F-7F2A-4F9E-A9BA-5320700047CD}" type="presParOf" srcId="{8971A079-8170-40E5-8983-2B642D2A964E}" destId="{D900548A-CC63-4272-9DC9-7022BE444D91}" srcOrd="1" destOrd="0" presId="urn:microsoft.com/office/officeart/2005/8/layout/hierarchy1"/>
    <dgm:cxn modelId="{53BE7DEA-142F-4A69-A03F-C272C49F32D6}" type="presParOf" srcId="{81E21121-9843-4562-846D-BE48DD23D49D}" destId="{C79E5930-344D-423A-87C9-181BF25183AF}" srcOrd="2" destOrd="0" presId="urn:microsoft.com/office/officeart/2005/8/layout/hierarchy1"/>
    <dgm:cxn modelId="{3D269EC2-4EC1-415B-B9A0-DC0C069B462C}" type="presParOf" srcId="{81E21121-9843-4562-846D-BE48DD23D49D}" destId="{8551B65C-94D6-4302-8609-F51381F5C906}" srcOrd="3" destOrd="0" presId="urn:microsoft.com/office/officeart/2005/8/layout/hierarchy1"/>
    <dgm:cxn modelId="{0D42BCBE-4475-4853-96B2-E42CC31B4C17}" type="presParOf" srcId="{8551B65C-94D6-4302-8609-F51381F5C906}" destId="{C6B6454D-017D-4CB3-8E15-9E9840394C54}" srcOrd="0" destOrd="0" presId="urn:microsoft.com/office/officeart/2005/8/layout/hierarchy1"/>
    <dgm:cxn modelId="{8B721D8D-2559-46F6-8B2C-794EA5CFB297}" type="presParOf" srcId="{C6B6454D-017D-4CB3-8E15-9E9840394C54}" destId="{0E372E8C-6741-473A-A146-F341B6B91CC7}" srcOrd="0" destOrd="0" presId="urn:microsoft.com/office/officeart/2005/8/layout/hierarchy1"/>
    <dgm:cxn modelId="{C7D52A71-55D2-4874-B4D9-AFBCBCB566E7}" type="presParOf" srcId="{C6B6454D-017D-4CB3-8E15-9E9840394C54}" destId="{6809E217-ACDB-4747-B9BD-8407174C652C}" srcOrd="1" destOrd="0" presId="urn:microsoft.com/office/officeart/2005/8/layout/hierarchy1"/>
    <dgm:cxn modelId="{07AF4DDD-4464-427C-A8BB-578E7C3768C8}" type="presParOf" srcId="{8551B65C-94D6-4302-8609-F51381F5C906}" destId="{664832FA-BC06-44F8-8632-1762091CB403}" srcOrd="1" destOrd="0" presId="urn:microsoft.com/office/officeart/2005/8/layout/hierarchy1"/>
    <dgm:cxn modelId="{4EE327BC-8ACD-4D2B-9AF5-E794DEC92AEA}" type="presParOf" srcId="{35EF8675-BF86-489C-9A22-E424E870407C}" destId="{CFB354EA-4E44-4C73-89D8-BF07280C0915}" srcOrd="2" destOrd="0" presId="urn:microsoft.com/office/officeart/2005/8/layout/hierarchy1"/>
    <dgm:cxn modelId="{1F8DBAA2-D0F9-4969-924D-638B87F2A799}" type="presParOf" srcId="{35EF8675-BF86-489C-9A22-E424E870407C}" destId="{F130A58F-EDD0-4F05-B36F-3461655DFCFE}" srcOrd="3" destOrd="0" presId="urn:microsoft.com/office/officeart/2005/8/layout/hierarchy1"/>
    <dgm:cxn modelId="{B2272218-A89A-486E-8C3F-4FC20582B97E}" type="presParOf" srcId="{F130A58F-EDD0-4F05-B36F-3461655DFCFE}" destId="{10870D9E-E241-4695-8197-1351F99E3E7A}" srcOrd="0" destOrd="0" presId="urn:microsoft.com/office/officeart/2005/8/layout/hierarchy1"/>
    <dgm:cxn modelId="{CD0720EE-ADF9-4114-AAA5-ADD818DF9A03}" type="presParOf" srcId="{10870D9E-E241-4695-8197-1351F99E3E7A}" destId="{238877C7-105E-4F5D-956A-E7FEFCA24069}" srcOrd="0" destOrd="0" presId="urn:microsoft.com/office/officeart/2005/8/layout/hierarchy1"/>
    <dgm:cxn modelId="{C2239B5C-E7A3-44B3-AB68-303FE0403D37}" type="presParOf" srcId="{10870D9E-E241-4695-8197-1351F99E3E7A}" destId="{AE4AA56D-A8CF-4252-A6D2-71321B35A3F6}" srcOrd="1" destOrd="0" presId="urn:microsoft.com/office/officeart/2005/8/layout/hierarchy1"/>
    <dgm:cxn modelId="{4AEC3ABE-FF7C-41C4-834B-DB633F2A2FEF}" type="presParOf" srcId="{F130A58F-EDD0-4F05-B36F-3461655DFCFE}" destId="{A7880C02-65E2-4DE5-95DA-6EFC753D3B3F}" srcOrd="1" destOrd="0" presId="urn:microsoft.com/office/officeart/2005/8/layout/hierarchy1"/>
    <dgm:cxn modelId="{E316C26F-5E40-4AA4-A5BD-F58D8DA8AA85}" type="presParOf" srcId="{A7880C02-65E2-4DE5-95DA-6EFC753D3B3F}" destId="{8671DE2C-DA6A-4BA3-B586-F0F93CE96FF9}" srcOrd="0" destOrd="0" presId="urn:microsoft.com/office/officeart/2005/8/layout/hierarchy1"/>
    <dgm:cxn modelId="{B1FD33BD-D868-4263-B34D-777F54DEAF32}" type="presParOf" srcId="{A7880C02-65E2-4DE5-95DA-6EFC753D3B3F}" destId="{47804CF5-22A5-416E-88F0-A1A873C53B6C}" srcOrd="1" destOrd="0" presId="urn:microsoft.com/office/officeart/2005/8/layout/hierarchy1"/>
    <dgm:cxn modelId="{3132E82F-5F0E-4BDF-979E-81D7F7FFD28F}" type="presParOf" srcId="{47804CF5-22A5-416E-88F0-A1A873C53B6C}" destId="{A7A07F6F-7343-442A-8572-567342B5747F}" srcOrd="0" destOrd="0" presId="urn:microsoft.com/office/officeart/2005/8/layout/hierarchy1"/>
    <dgm:cxn modelId="{B8731629-C787-4BCC-A830-BA927925B488}" type="presParOf" srcId="{A7A07F6F-7343-442A-8572-567342B5747F}" destId="{03BB64C6-B4C6-401F-B54D-8B9A409E47EE}" srcOrd="0" destOrd="0" presId="urn:microsoft.com/office/officeart/2005/8/layout/hierarchy1"/>
    <dgm:cxn modelId="{9BEDDD74-2A30-442D-9F7D-F399F3B96EE1}" type="presParOf" srcId="{A7A07F6F-7343-442A-8572-567342B5747F}" destId="{5FB74234-08AE-4375-95AB-978B1C7633DD}" srcOrd="1" destOrd="0" presId="urn:microsoft.com/office/officeart/2005/8/layout/hierarchy1"/>
    <dgm:cxn modelId="{29DC7818-C8C9-4CA5-BA8E-C4A9C4791DD3}" type="presParOf" srcId="{47804CF5-22A5-416E-88F0-A1A873C53B6C}" destId="{85A116CC-BFF9-4B5E-A651-A1904AA8B1DE}" srcOrd="1" destOrd="0" presId="urn:microsoft.com/office/officeart/2005/8/layout/hierarchy1"/>
    <dgm:cxn modelId="{C9DE08B4-C083-4038-94BC-F1A6B2F10869}" type="presParOf" srcId="{A7880C02-65E2-4DE5-95DA-6EFC753D3B3F}" destId="{33E9815E-21C3-41B5-9F2D-DE6C2C798A44}" srcOrd="2" destOrd="0" presId="urn:microsoft.com/office/officeart/2005/8/layout/hierarchy1"/>
    <dgm:cxn modelId="{10AAB056-73E5-48EF-B444-BE3370D72D42}" type="presParOf" srcId="{A7880C02-65E2-4DE5-95DA-6EFC753D3B3F}" destId="{2B8E70A9-4DDB-4B5D-B478-F387B93BF7EA}" srcOrd="3" destOrd="0" presId="urn:microsoft.com/office/officeart/2005/8/layout/hierarchy1"/>
    <dgm:cxn modelId="{9624D24B-0DB7-4D52-ABF8-1B2AFBEEE7ED}" type="presParOf" srcId="{2B8E70A9-4DDB-4B5D-B478-F387B93BF7EA}" destId="{53CD61C7-96F4-4360-A506-5C148CEB7ED5}" srcOrd="0" destOrd="0" presId="urn:microsoft.com/office/officeart/2005/8/layout/hierarchy1"/>
    <dgm:cxn modelId="{A712ADAF-0FFB-4BF1-AB3D-7D2F23F8C999}" type="presParOf" srcId="{53CD61C7-96F4-4360-A506-5C148CEB7ED5}" destId="{F0E334DB-FBD0-4FCB-B0EE-C8F18A9A58FC}" srcOrd="0" destOrd="0" presId="urn:microsoft.com/office/officeart/2005/8/layout/hierarchy1"/>
    <dgm:cxn modelId="{54D1649E-5D84-47E0-A3FB-3174FB0F1F2C}" type="presParOf" srcId="{53CD61C7-96F4-4360-A506-5C148CEB7ED5}" destId="{11144028-A9D9-4F58-8692-CCBE990B5315}" srcOrd="1" destOrd="0" presId="urn:microsoft.com/office/officeart/2005/8/layout/hierarchy1"/>
    <dgm:cxn modelId="{6245CF40-514D-46EA-AA08-8D17DAC26253}" type="presParOf" srcId="{2B8E70A9-4DDB-4B5D-B478-F387B93BF7EA}" destId="{E0C99B42-44A7-4CE3-BED1-3849FD595D5A}" srcOrd="1" destOrd="0" presId="urn:microsoft.com/office/officeart/2005/8/layout/hierarchy1"/>
    <dgm:cxn modelId="{B13868A9-2A37-4D7C-BF77-CB1417BF31BA}" type="presParOf" srcId="{4C8DF94F-1983-476E-9BD7-D475FAEBB4D0}" destId="{D85DD33A-9E12-43D3-943A-E90C3ADEF244}" srcOrd="6" destOrd="0" presId="urn:microsoft.com/office/officeart/2005/8/layout/hierarchy1"/>
    <dgm:cxn modelId="{453A2198-0356-44F0-890D-BFBDAE1E6AB8}" type="presParOf" srcId="{4C8DF94F-1983-476E-9BD7-D475FAEBB4D0}" destId="{95C223C6-0E84-41AF-9D9C-CF4179F627E7}" srcOrd="7" destOrd="0" presId="urn:microsoft.com/office/officeart/2005/8/layout/hierarchy1"/>
    <dgm:cxn modelId="{30B43405-8994-4CA5-AB3E-8F5DD9CA1906}" type="presParOf" srcId="{95C223C6-0E84-41AF-9D9C-CF4179F627E7}" destId="{9F11C4E1-0CCE-4BA8-9245-FB132C3B03B6}" srcOrd="0" destOrd="0" presId="urn:microsoft.com/office/officeart/2005/8/layout/hierarchy1"/>
    <dgm:cxn modelId="{0CC879E6-65B0-4645-8BBF-3666369BA2D2}" type="presParOf" srcId="{9F11C4E1-0CCE-4BA8-9245-FB132C3B03B6}" destId="{5E9D9C97-B9E5-4C7E-95CE-2E60C58F5B16}" srcOrd="0" destOrd="0" presId="urn:microsoft.com/office/officeart/2005/8/layout/hierarchy1"/>
    <dgm:cxn modelId="{0D7E658B-6F3D-4AD6-BCE7-07750C2F878A}" type="presParOf" srcId="{9F11C4E1-0CCE-4BA8-9245-FB132C3B03B6}" destId="{67DCF2A2-C05E-4E8C-A3DF-DC9915F53B0F}" srcOrd="1" destOrd="0" presId="urn:microsoft.com/office/officeart/2005/8/layout/hierarchy1"/>
    <dgm:cxn modelId="{158B2023-4909-4D80-9C55-BD7D30B5872E}" type="presParOf" srcId="{95C223C6-0E84-41AF-9D9C-CF4179F627E7}" destId="{72B4426C-9081-40B4-8297-07F3B0C58A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DD33A-9E12-43D3-943A-E90C3ADEF244}">
      <dsp:nvSpPr>
        <dsp:cNvPr id="0" name=""/>
        <dsp:cNvSpPr/>
      </dsp:nvSpPr>
      <dsp:spPr>
        <a:xfrm>
          <a:off x="4812293" y="1168853"/>
          <a:ext cx="2862877" cy="43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554"/>
              </a:lnTo>
              <a:lnTo>
                <a:pt x="2862877" y="367554"/>
              </a:lnTo>
              <a:lnTo>
                <a:pt x="2862877" y="43280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33E9815E-21C3-41B5-9F2D-DE6C2C798A44}">
      <dsp:nvSpPr>
        <dsp:cNvPr id="0" name=""/>
        <dsp:cNvSpPr/>
      </dsp:nvSpPr>
      <dsp:spPr>
        <a:xfrm>
          <a:off x="7403270" y="3353189"/>
          <a:ext cx="620714" cy="204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01"/>
              </a:lnTo>
              <a:lnTo>
                <a:pt x="620714" y="139601"/>
              </a:lnTo>
              <a:lnTo>
                <a:pt x="620714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8671DE2C-DA6A-4BA3-B586-F0F93CE96FF9}">
      <dsp:nvSpPr>
        <dsp:cNvPr id="0" name=""/>
        <dsp:cNvSpPr/>
      </dsp:nvSpPr>
      <dsp:spPr>
        <a:xfrm>
          <a:off x="6972823" y="3353189"/>
          <a:ext cx="430447" cy="204853"/>
        </a:xfrm>
        <a:custGeom>
          <a:avLst/>
          <a:gdLst/>
          <a:ahLst/>
          <a:cxnLst/>
          <a:rect l="0" t="0" r="0" b="0"/>
          <a:pathLst>
            <a:path>
              <a:moveTo>
                <a:pt x="430447" y="0"/>
              </a:moveTo>
              <a:lnTo>
                <a:pt x="430447" y="139601"/>
              </a:lnTo>
              <a:lnTo>
                <a:pt x="0" y="139601"/>
              </a:lnTo>
              <a:lnTo>
                <a:pt x="0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CFB354EA-4E44-4C73-89D8-BF07280C0915}">
      <dsp:nvSpPr>
        <dsp:cNvPr id="0" name=""/>
        <dsp:cNvSpPr/>
      </dsp:nvSpPr>
      <dsp:spPr>
        <a:xfrm>
          <a:off x="6448297" y="2701061"/>
          <a:ext cx="954973" cy="204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01"/>
              </a:lnTo>
              <a:lnTo>
                <a:pt x="954973" y="139601"/>
              </a:lnTo>
              <a:lnTo>
                <a:pt x="954973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C79E5930-344D-423A-87C9-181BF25183AF}">
      <dsp:nvSpPr>
        <dsp:cNvPr id="0" name=""/>
        <dsp:cNvSpPr/>
      </dsp:nvSpPr>
      <dsp:spPr>
        <a:xfrm>
          <a:off x="5265133" y="3353189"/>
          <a:ext cx="528537" cy="204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01"/>
              </a:lnTo>
              <a:lnTo>
                <a:pt x="528537" y="139601"/>
              </a:lnTo>
              <a:lnTo>
                <a:pt x="528537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C8EE461D-AA90-4FAB-BAB3-D856F13F2AFB}">
      <dsp:nvSpPr>
        <dsp:cNvPr id="0" name=""/>
        <dsp:cNvSpPr/>
      </dsp:nvSpPr>
      <dsp:spPr>
        <a:xfrm>
          <a:off x="4706695" y="3353189"/>
          <a:ext cx="558437" cy="204853"/>
        </a:xfrm>
        <a:custGeom>
          <a:avLst/>
          <a:gdLst/>
          <a:ahLst/>
          <a:cxnLst/>
          <a:rect l="0" t="0" r="0" b="0"/>
          <a:pathLst>
            <a:path>
              <a:moveTo>
                <a:pt x="558437" y="0"/>
              </a:moveTo>
              <a:lnTo>
                <a:pt x="558437" y="139601"/>
              </a:lnTo>
              <a:lnTo>
                <a:pt x="0" y="139601"/>
              </a:lnTo>
              <a:lnTo>
                <a:pt x="0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7AEE40F2-A0CA-4324-A7C1-ACAE53898C64}">
      <dsp:nvSpPr>
        <dsp:cNvPr id="0" name=""/>
        <dsp:cNvSpPr/>
      </dsp:nvSpPr>
      <dsp:spPr>
        <a:xfrm>
          <a:off x="5265133" y="2701061"/>
          <a:ext cx="1183163" cy="204853"/>
        </a:xfrm>
        <a:custGeom>
          <a:avLst/>
          <a:gdLst/>
          <a:ahLst/>
          <a:cxnLst/>
          <a:rect l="0" t="0" r="0" b="0"/>
          <a:pathLst>
            <a:path>
              <a:moveTo>
                <a:pt x="1183163" y="0"/>
              </a:moveTo>
              <a:lnTo>
                <a:pt x="1183163" y="139601"/>
              </a:lnTo>
              <a:lnTo>
                <a:pt x="0" y="139601"/>
              </a:lnTo>
              <a:lnTo>
                <a:pt x="0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7ABDE044-98D1-4DAA-BB73-9548129D28E1}">
      <dsp:nvSpPr>
        <dsp:cNvPr id="0" name=""/>
        <dsp:cNvSpPr/>
      </dsp:nvSpPr>
      <dsp:spPr>
        <a:xfrm>
          <a:off x="6402577" y="2048934"/>
          <a:ext cx="91440" cy="204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81E3D3C7-5954-4C8E-BE8B-6A376614DDC0}">
      <dsp:nvSpPr>
        <dsp:cNvPr id="0" name=""/>
        <dsp:cNvSpPr/>
      </dsp:nvSpPr>
      <dsp:spPr>
        <a:xfrm>
          <a:off x="4812293" y="1168853"/>
          <a:ext cx="1636004" cy="43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554"/>
              </a:lnTo>
              <a:lnTo>
                <a:pt x="1636004" y="367554"/>
              </a:lnTo>
              <a:lnTo>
                <a:pt x="1636004" y="43280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BFA60E1F-BFCA-4552-8D65-0C2FF438BB42}">
      <dsp:nvSpPr>
        <dsp:cNvPr id="0" name=""/>
        <dsp:cNvSpPr/>
      </dsp:nvSpPr>
      <dsp:spPr>
        <a:xfrm>
          <a:off x="3597032" y="3353189"/>
          <a:ext cx="91440" cy="204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37DCFE8A-5581-4017-9FB7-302CAA05FFC3}">
      <dsp:nvSpPr>
        <dsp:cNvPr id="0" name=""/>
        <dsp:cNvSpPr/>
      </dsp:nvSpPr>
      <dsp:spPr>
        <a:xfrm>
          <a:off x="3597032" y="2701061"/>
          <a:ext cx="91440" cy="204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CECB580D-DC72-4CA2-8BDF-63576BE2C340}">
      <dsp:nvSpPr>
        <dsp:cNvPr id="0" name=""/>
        <dsp:cNvSpPr/>
      </dsp:nvSpPr>
      <dsp:spPr>
        <a:xfrm>
          <a:off x="3597032" y="2048934"/>
          <a:ext cx="91440" cy="204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FD89E888-E387-45AE-BBCE-61978B027315}">
      <dsp:nvSpPr>
        <dsp:cNvPr id="0" name=""/>
        <dsp:cNvSpPr/>
      </dsp:nvSpPr>
      <dsp:spPr>
        <a:xfrm>
          <a:off x="3642752" y="1168853"/>
          <a:ext cx="1169540" cy="432806"/>
        </a:xfrm>
        <a:custGeom>
          <a:avLst/>
          <a:gdLst/>
          <a:ahLst/>
          <a:cxnLst/>
          <a:rect l="0" t="0" r="0" b="0"/>
          <a:pathLst>
            <a:path>
              <a:moveTo>
                <a:pt x="1169540" y="0"/>
              </a:moveTo>
              <a:lnTo>
                <a:pt x="1169540" y="367554"/>
              </a:lnTo>
              <a:lnTo>
                <a:pt x="0" y="367554"/>
              </a:lnTo>
              <a:lnTo>
                <a:pt x="0" y="43280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8DAB1A10-BA58-4D50-B493-E6778F453881}">
      <dsp:nvSpPr>
        <dsp:cNvPr id="0" name=""/>
        <dsp:cNvSpPr/>
      </dsp:nvSpPr>
      <dsp:spPr>
        <a:xfrm>
          <a:off x="2460811" y="3353189"/>
          <a:ext cx="91440" cy="204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4DC69E1E-E1DE-423B-B55F-0936F5E72AB2}">
      <dsp:nvSpPr>
        <dsp:cNvPr id="0" name=""/>
        <dsp:cNvSpPr/>
      </dsp:nvSpPr>
      <dsp:spPr>
        <a:xfrm>
          <a:off x="2460811" y="2701061"/>
          <a:ext cx="91440" cy="204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7EC8D4DE-5ECA-48EF-9DD3-64B1A6BDA6CF}">
      <dsp:nvSpPr>
        <dsp:cNvPr id="0" name=""/>
        <dsp:cNvSpPr/>
      </dsp:nvSpPr>
      <dsp:spPr>
        <a:xfrm>
          <a:off x="1711772" y="2048934"/>
          <a:ext cx="794759" cy="204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01"/>
              </a:lnTo>
              <a:lnTo>
                <a:pt x="794759" y="139601"/>
              </a:lnTo>
              <a:lnTo>
                <a:pt x="794759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99D8D0ED-0475-4129-8941-856EA1D9C067}">
      <dsp:nvSpPr>
        <dsp:cNvPr id="0" name=""/>
        <dsp:cNvSpPr/>
      </dsp:nvSpPr>
      <dsp:spPr>
        <a:xfrm>
          <a:off x="966780" y="2701061"/>
          <a:ext cx="530872" cy="204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01"/>
              </a:lnTo>
              <a:lnTo>
                <a:pt x="530872" y="139601"/>
              </a:lnTo>
              <a:lnTo>
                <a:pt x="530872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AF5EF6F9-6DF5-4F54-B605-EC9F403760D6}">
      <dsp:nvSpPr>
        <dsp:cNvPr id="0" name=""/>
        <dsp:cNvSpPr/>
      </dsp:nvSpPr>
      <dsp:spPr>
        <a:xfrm>
          <a:off x="425370" y="3353189"/>
          <a:ext cx="91440" cy="204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372BE5F6-0C25-45F5-973E-48E13B9BE261}">
      <dsp:nvSpPr>
        <dsp:cNvPr id="0" name=""/>
        <dsp:cNvSpPr/>
      </dsp:nvSpPr>
      <dsp:spPr>
        <a:xfrm>
          <a:off x="471090" y="2701061"/>
          <a:ext cx="495689" cy="204853"/>
        </a:xfrm>
        <a:custGeom>
          <a:avLst/>
          <a:gdLst/>
          <a:ahLst/>
          <a:cxnLst/>
          <a:rect l="0" t="0" r="0" b="0"/>
          <a:pathLst>
            <a:path>
              <a:moveTo>
                <a:pt x="495689" y="0"/>
              </a:moveTo>
              <a:lnTo>
                <a:pt x="495689" y="139601"/>
              </a:lnTo>
              <a:lnTo>
                <a:pt x="0" y="139601"/>
              </a:lnTo>
              <a:lnTo>
                <a:pt x="0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75419682-4B72-4C5A-B0D1-2F1C852D7DAC}">
      <dsp:nvSpPr>
        <dsp:cNvPr id="0" name=""/>
        <dsp:cNvSpPr/>
      </dsp:nvSpPr>
      <dsp:spPr>
        <a:xfrm>
          <a:off x="966780" y="2048934"/>
          <a:ext cx="744992" cy="204853"/>
        </a:xfrm>
        <a:custGeom>
          <a:avLst/>
          <a:gdLst/>
          <a:ahLst/>
          <a:cxnLst/>
          <a:rect l="0" t="0" r="0" b="0"/>
          <a:pathLst>
            <a:path>
              <a:moveTo>
                <a:pt x="744992" y="0"/>
              </a:moveTo>
              <a:lnTo>
                <a:pt x="744992" y="139601"/>
              </a:lnTo>
              <a:lnTo>
                <a:pt x="0" y="139601"/>
              </a:lnTo>
              <a:lnTo>
                <a:pt x="0" y="204853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8BF45408-6F1E-4F42-9A03-8A32A9F2C7AF}">
      <dsp:nvSpPr>
        <dsp:cNvPr id="0" name=""/>
        <dsp:cNvSpPr/>
      </dsp:nvSpPr>
      <dsp:spPr>
        <a:xfrm>
          <a:off x="1711772" y="1168853"/>
          <a:ext cx="3100520" cy="432806"/>
        </a:xfrm>
        <a:custGeom>
          <a:avLst/>
          <a:gdLst/>
          <a:ahLst/>
          <a:cxnLst/>
          <a:rect l="0" t="0" r="0" b="0"/>
          <a:pathLst>
            <a:path>
              <a:moveTo>
                <a:pt x="3100520" y="0"/>
              </a:moveTo>
              <a:lnTo>
                <a:pt x="3100520" y="367554"/>
              </a:lnTo>
              <a:lnTo>
                <a:pt x="0" y="367554"/>
              </a:lnTo>
              <a:lnTo>
                <a:pt x="0" y="43280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E77A0CD4-377C-4D28-B96A-41416E80C6E3}">
      <dsp:nvSpPr>
        <dsp:cNvPr id="0" name=""/>
        <dsp:cNvSpPr/>
      </dsp:nvSpPr>
      <dsp:spPr>
        <a:xfrm>
          <a:off x="4112735" y="721579"/>
          <a:ext cx="1399114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1F7D1751-D656-45B1-88F7-29AB4D733DB0}">
      <dsp:nvSpPr>
        <dsp:cNvPr id="0" name=""/>
        <dsp:cNvSpPr/>
      </dsp:nvSpPr>
      <dsp:spPr>
        <a:xfrm>
          <a:off x="4190999" y="795929"/>
          <a:ext cx="1399114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John Mark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(President &amp; CEO)</a:t>
          </a:r>
          <a:endParaRPr lang="en-US" sz="1000" kern="1200" dirty="0"/>
        </a:p>
      </dsp:txBody>
      <dsp:txXfrm>
        <a:off x="4204099" y="809029"/>
        <a:ext cx="1372914" cy="421073"/>
      </dsp:txXfrm>
    </dsp:sp>
    <dsp:sp modelId="{88A6A402-7348-43A4-B682-317ACB18500F}">
      <dsp:nvSpPr>
        <dsp:cNvPr id="0" name=""/>
        <dsp:cNvSpPr/>
      </dsp:nvSpPr>
      <dsp:spPr>
        <a:xfrm>
          <a:off x="1359588" y="1601660"/>
          <a:ext cx="704368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767F716E-A5AE-4178-BFFE-C35823BC4718}">
      <dsp:nvSpPr>
        <dsp:cNvPr id="0" name=""/>
        <dsp:cNvSpPr/>
      </dsp:nvSpPr>
      <dsp:spPr>
        <a:xfrm>
          <a:off x="1437851" y="1676010"/>
          <a:ext cx="704368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Dave Mee  (CFO)</a:t>
          </a:r>
          <a:endParaRPr lang="en-US" sz="1000" kern="1200" dirty="0"/>
        </a:p>
      </dsp:txBody>
      <dsp:txXfrm>
        <a:off x="1450951" y="1689110"/>
        <a:ext cx="678168" cy="421073"/>
      </dsp:txXfrm>
    </dsp:sp>
    <dsp:sp modelId="{ACE2C34B-7258-489A-8F8C-1E5877DC74F9}">
      <dsp:nvSpPr>
        <dsp:cNvPr id="0" name=""/>
        <dsp:cNvSpPr/>
      </dsp:nvSpPr>
      <dsp:spPr>
        <a:xfrm>
          <a:off x="478438" y="2253788"/>
          <a:ext cx="976683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28C1DBB5-E560-4409-9080-70E74BE556DF}">
      <dsp:nvSpPr>
        <dsp:cNvPr id="0" name=""/>
        <dsp:cNvSpPr/>
      </dsp:nvSpPr>
      <dsp:spPr>
        <a:xfrm>
          <a:off x="556701" y="2328138"/>
          <a:ext cx="976683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Jason Arthur (VP -Fin)</a:t>
          </a:r>
          <a:endParaRPr lang="en-US" sz="1000" kern="1200" dirty="0"/>
        </a:p>
      </dsp:txBody>
      <dsp:txXfrm>
        <a:off x="569801" y="2341238"/>
        <a:ext cx="950483" cy="421073"/>
      </dsp:txXfrm>
    </dsp:sp>
    <dsp:sp modelId="{14612A91-EBAF-4571-8C6B-97DA221D5487}">
      <dsp:nvSpPr>
        <dsp:cNvPr id="0" name=""/>
        <dsp:cNvSpPr/>
      </dsp:nvSpPr>
      <dsp:spPr>
        <a:xfrm>
          <a:off x="18481" y="2905915"/>
          <a:ext cx="905218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E99C2C4C-2FBD-4A91-9439-240D3B254A88}">
      <dsp:nvSpPr>
        <dsp:cNvPr id="0" name=""/>
        <dsp:cNvSpPr/>
      </dsp:nvSpPr>
      <dsp:spPr>
        <a:xfrm>
          <a:off x="96744" y="2980265"/>
          <a:ext cx="905218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Sherry Jackson 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(Fin Mgr.)</a:t>
          </a:r>
          <a:endParaRPr lang="en-US" sz="1000" kern="1200" dirty="0"/>
        </a:p>
      </dsp:txBody>
      <dsp:txXfrm>
        <a:off x="109844" y="2993365"/>
        <a:ext cx="879018" cy="421073"/>
      </dsp:txXfrm>
    </dsp:sp>
    <dsp:sp modelId="{AA6D5AEB-0955-473A-AEC4-44106CA18451}">
      <dsp:nvSpPr>
        <dsp:cNvPr id="0" name=""/>
        <dsp:cNvSpPr/>
      </dsp:nvSpPr>
      <dsp:spPr>
        <a:xfrm>
          <a:off x="3767" y="3558043"/>
          <a:ext cx="934647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EDC39662-D2DD-4BCE-8E66-C713686371BD}">
      <dsp:nvSpPr>
        <dsp:cNvPr id="0" name=""/>
        <dsp:cNvSpPr/>
      </dsp:nvSpPr>
      <dsp:spPr>
        <a:xfrm>
          <a:off x="82030" y="3632393"/>
          <a:ext cx="934647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Robert Welch      (Act Rep)</a:t>
          </a:r>
          <a:endParaRPr lang="en-US" sz="1000" kern="1200" dirty="0"/>
        </a:p>
      </dsp:txBody>
      <dsp:txXfrm>
        <a:off x="95130" y="3645493"/>
        <a:ext cx="908447" cy="421073"/>
      </dsp:txXfrm>
    </dsp:sp>
    <dsp:sp modelId="{BB2177BD-066B-4EC5-A181-F58204185372}">
      <dsp:nvSpPr>
        <dsp:cNvPr id="0" name=""/>
        <dsp:cNvSpPr/>
      </dsp:nvSpPr>
      <dsp:spPr>
        <a:xfrm>
          <a:off x="1080226" y="2905915"/>
          <a:ext cx="834852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E0B95F94-7F5C-4F4E-826D-7CB7054F9B59}">
      <dsp:nvSpPr>
        <dsp:cNvPr id="0" name=""/>
        <dsp:cNvSpPr/>
      </dsp:nvSpPr>
      <dsp:spPr>
        <a:xfrm>
          <a:off x="1158489" y="2980265"/>
          <a:ext cx="834852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Rosie Hunt (PricingMgr.)</a:t>
          </a:r>
          <a:endParaRPr lang="en-US" sz="1000" kern="1200" dirty="0"/>
        </a:p>
      </dsp:txBody>
      <dsp:txXfrm>
        <a:off x="1171589" y="2993365"/>
        <a:ext cx="808652" cy="421073"/>
      </dsp:txXfrm>
    </dsp:sp>
    <dsp:sp modelId="{5782F9E4-035D-4294-A860-E0756CBFDAC2}">
      <dsp:nvSpPr>
        <dsp:cNvPr id="0" name=""/>
        <dsp:cNvSpPr/>
      </dsp:nvSpPr>
      <dsp:spPr>
        <a:xfrm>
          <a:off x="2067956" y="2253788"/>
          <a:ext cx="877149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DFA6913F-8A50-4345-B5BA-072D8DB29735}">
      <dsp:nvSpPr>
        <dsp:cNvPr id="0" name=""/>
        <dsp:cNvSpPr/>
      </dsp:nvSpPr>
      <dsp:spPr>
        <a:xfrm>
          <a:off x="2146219" y="2328138"/>
          <a:ext cx="877149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Jose Thomas (VP-HR)</a:t>
          </a:r>
          <a:endParaRPr lang="en-US" sz="1000" kern="1200" dirty="0"/>
        </a:p>
      </dsp:txBody>
      <dsp:txXfrm>
        <a:off x="2159319" y="2341238"/>
        <a:ext cx="850949" cy="421073"/>
      </dsp:txXfrm>
    </dsp:sp>
    <dsp:sp modelId="{6A16EE11-50E7-4369-9BB2-29895FDDE466}">
      <dsp:nvSpPr>
        <dsp:cNvPr id="0" name=""/>
        <dsp:cNvSpPr/>
      </dsp:nvSpPr>
      <dsp:spPr>
        <a:xfrm>
          <a:off x="2071605" y="2905915"/>
          <a:ext cx="869852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7DE16A8A-EB4A-450A-B557-105D31BB8962}">
      <dsp:nvSpPr>
        <dsp:cNvPr id="0" name=""/>
        <dsp:cNvSpPr/>
      </dsp:nvSpPr>
      <dsp:spPr>
        <a:xfrm>
          <a:off x="2149868" y="2980265"/>
          <a:ext cx="869852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Blake Walton         ( HR Mgr.)</a:t>
          </a:r>
          <a:endParaRPr lang="en-US" sz="1000" kern="1200" dirty="0"/>
        </a:p>
      </dsp:txBody>
      <dsp:txXfrm>
        <a:off x="2162968" y="2993365"/>
        <a:ext cx="843652" cy="421073"/>
      </dsp:txXfrm>
    </dsp:sp>
    <dsp:sp modelId="{A5FB366F-89FB-4DC2-B1F8-268D38389896}">
      <dsp:nvSpPr>
        <dsp:cNvPr id="0" name=""/>
        <dsp:cNvSpPr/>
      </dsp:nvSpPr>
      <dsp:spPr>
        <a:xfrm>
          <a:off x="1991353" y="3558043"/>
          <a:ext cx="1030356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2BE73CB-B55B-44A4-9E48-4575AC5FE2F0}">
      <dsp:nvSpPr>
        <dsp:cNvPr id="0" name=""/>
        <dsp:cNvSpPr/>
      </dsp:nvSpPr>
      <dsp:spPr>
        <a:xfrm>
          <a:off x="2069616" y="3632393"/>
          <a:ext cx="1030356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Megan Hill (Recruiter)</a:t>
          </a:r>
          <a:endParaRPr lang="en-US" sz="1000" kern="1200" dirty="0"/>
        </a:p>
      </dsp:txBody>
      <dsp:txXfrm>
        <a:off x="2082716" y="3645493"/>
        <a:ext cx="1004156" cy="421073"/>
      </dsp:txXfrm>
    </dsp:sp>
    <dsp:sp modelId="{2F08FEBF-614E-4D73-B5FA-5CC5161E43A4}">
      <dsp:nvSpPr>
        <dsp:cNvPr id="0" name=""/>
        <dsp:cNvSpPr/>
      </dsp:nvSpPr>
      <dsp:spPr>
        <a:xfrm>
          <a:off x="3096568" y="1601660"/>
          <a:ext cx="1092369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EF3A8376-6946-4D1F-8825-4C9602FA4DA8}">
      <dsp:nvSpPr>
        <dsp:cNvPr id="0" name=""/>
        <dsp:cNvSpPr/>
      </dsp:nvSpPr>
      <dsp:spPr>
        <a:xfrm>
          <a:off x="3174831" y="1676010"/>
          <a:ext cx="1092369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Paul Walton (COO)</a:t>
          </a:r>
          <a:endParaRPr lang="en-US" sz="1000" kern="1200" dirty="0"/>
        </a:p>
      </dsp:txBody>
      <dsp:txXfrm>
        <a:off x="3187931" y="1689110"/>
        <a:ext cx="1066169" cy="421073"/>
      </dsp:txXfrm>
    </dsp:sp>
    <dsp:sp modelId="{A3E99D0B-CD28-49C1-88B0-FACB864B3754}">
      <dsp:nvSpPr>
        <dsp:cNvPr id="0" name=""/>
        <dsp:cNvSpPr/>
      </dsp:nvSpPr>
      <dsp:spPr>
        <a:xfrm>
          <a:off x="3149233" y="2253788"/>
          <a:ext cx="987038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D9C88CC4-503A-4123-85EC-5FFA271C86D0}">
      <dsp:nvSpPr>
        <dsp:cNvPr id="0" name=""/>
        <dsp:cNvSpPr/>
      </dsp:nvSpPr>
      <dsp:spPr>
        <a:xfrm>
          <a:off x="3227496" y="2328138"/>
          <a:ext cx="987038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David Bear (VP-Ops)</a:t>
          </a:r>
          <a:endParaRPr lang="en-US" sz="1000" kern="1200" dirty="0"/>
        </a:p>
      </dsp:txBody>
      <dsp:txXfrm>
        <a:off x="3240596" y="2341238"/>
        <a:ext cx="960838" cy="421073"/>
      </dsp:txXfrm>
    </dsp:sp>
    <dsp:sp modelId="{9239BBD4-36B3-4022-8CED-2FD17B7FD02E}">
      <dsp:nvSpPr>
        <dsp:cNvPr id="0" name=""/>
        <dsp:cNvSpPr/>
      </dsp:nvSpPr>
      <dsp:spPr>
        <a:xfrm>
          <a:off x="3097983" y="2905915"/>
          <a:ext cx="1089537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236FB432-6324-4F95-A468-61B28C52C3FD}">
      <dsp:nvSpPr>
        <dsp:cNvPr id="0" name=""/>
        <dsp:cNvSpPr/>
      </dsp:nvSpPr>
      <dsp:spPr>
        <a:xfrm>
          <a:off x="3176247" y="2980265"/>
          <a:ext cx="1089537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Timothy Cheney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(Ops Mgr.)</a:t>
          </a:r>
          <a:endParaRPr lang="en-US" sz="1000" kern="1200" dirty="0"/>
        </a:p>
      </dsp:txBody>
      <dsp:txXfrm>
        <a:off x="3189347" y="2993365"/>
        <a:ext cx="1063337" cy="421073"/>
      </dsp:txXfrm>
    </dsp:sp>
    <dsp:sp modelId="{9F9596D4-9825-48F4-A1A2-64E2FD37E999}">
      <dsp:nvSpPr>
        <dsp:cNvPr id="0" name=""/>
        <dsp:cNvSpPr/>
      </dsp:nvSpPr>
      <dsp:spPr>
        <a:xfrm>
          <a:off x="3185610" y="3558043"/>
          <a:ext cx="914283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DF426715-A590-4BF5-A7B7-86EA2ABE543B}">
      <dsp:nvSpPr>
        <dsp:cNvPr id="0" name=""/>
        <dsp:cNvSpPr/>
      </dsp:nvSpPr>
      <dsp:spPr>
        <a:xfrm>
          <a:off x="3263873" y="3632393"/>
          <a:ext cx="914283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Paul Harmer (Fleet Mgr.)</a:t>
          </a:r>
          <a:endParaRPr lang="en-US" sz="1000" kern="1200" dirty="0"/>
        </a:p>
      </dsp:txBody>
      <dsp:txXfrm>
        <a:off x="3276973" y="3645493"/>
        <a:ext cx="888083" cy="421073"/>
      </dsp:txXfrm>
    </dsp:sp>
    <dsp:sp modelId="{2DD10666-2C9A-47EF-AB84-BB132E47AFDD}">
      <dsp:nvSpPr>
        <dsp:cNvPr id="0" name=""/>
        <dsp:cNvSpPr/>
      </dsp:nvSpPr>
      <dsp:spPr>
        <a:xfrm>
          <a:off x="5925966" y="1601660"/>
          <a:ext cx="1044662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D8FBFF86-DA52-4F59-9E0B-704D0005F60F}">
      <dsp:nvSpPr>
        <dsp:cNvPr id="0" name=""/>
        <dsp:cNvSpPr/>
      </dsp:nvSpPr>
      <dsp:spPr>
        <a:xfrm>
          <a:off x="6004229" y="1676010"/>
          <a:ext cx="1044662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Jay Hudson (CIO)</a:t>
          </a:r>
          <a:endParaRPr lang="en-US" sz="1000" kern="1200" dirty="0"/>
        </a:p>
      </dsp:txBody>
      <dsp:txXfrm>
        <a:off x="6017329" y="1689110"/>
        <a:ext cx="1018462" cy="421073"/>
      </dsp:txXfrm>
    </dsp:sp>
    <dsp:sp modelId="{FE2C4AEA-F7C2-4BD2-ADB7-4B992412C1F2}">
      <dsp:nvSpPr>
        <dsp:cNvPr id="0" name=""/>
        <dsp:cNvSpPr/>
      </dsp:nvSpPr>
      <dsp:spPr>
        <a:xfrm>
          <a:off x="5849362" y="2253788"/>
          <a:ext cx="1197869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7C8F6749-0EC4-4886-8FA8-F08F3E060FC7}">
      <dsp:nvSpPr>
        <dsp:cNvPr id="0" name=""/>
        <dsp:cNvSpPr/>
      </dsp:nvSpPr>
      <dsp:spPr>
        <a:xfrm>
          <a:off x="5927625" y="2328138"/>
          <a:ext cx="1197869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Tom Martin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(VP-IS)</a:t>
          </a:r>
          <a:endParaRPr lang="en-US" sz="1000" kern="1200" dirty="0"/>
        </a:p>
      </dsp:txBody>
      <dsp:txXfrm>
        <a:off x="5940725" y="2341238"/>
        <a:ext cx="1171669" cy="421073"/>
      </dsp:txXfrm>
    </dsp:sp>
    <dsp:sp modelId="{5EFA5C28-AD0A-45D6-AC80-967534DB3C4F}">
      <dsp:nvSpPr>
        <dsp:cNvPr id="0" name=""/>
        <dsp:cNvSpPr/>
      </dsp:nvSpPr>
      <dsp:spPr>
        <a:xfrm>
          <a:off x="4912949" y="2905915"/>
          <a:ext cx="704368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01ED8243-B21A-4A57-9E35-39205BF23A83}">
      <dsp:nvSpPr>
        <dsp:cNvPr id="0" name=""/>
        <dsp:cNvSpPr/>
      </dsp:nvSpPr>
      <dsp:spPr>
        <a:xfrm>
          <a:off x="4991212" y="2980265"/>
          <a:ext cx="704368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Alex Miller (ISM)</a:t>
          </a:r>
          <a:endParaRPr lang="en-US" sz="1000" kern="1200" dirty="0"/>
        </a:p>
      </dsp:txBody>
      <dsp:txXfrm>
        <a:off x="5004312" y="2993365"/>
        <a:ext cx="678168" cy="421073"/>
      </dsp:txXfrm>
    </dsp:sp>
    <dsp:sp modelId="{3181BBF5-5EFF-45B1-9E43-D5079AC092AD}">
      <dsp:nvSpPr>
        <dsp:cNvPr id="0" name=""/>
        <dsp:cNvSpPr/>
      </dsp:nvSpPr>
      <dsp:spPr>
        <a:xfrm>
          <a:off x="4256421" y="3558043"/>
          <a:ext cx="900548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1B1F422E-AFBB-476B-9001-F14C4AB73017}">
      <dsp:nvSpPr>
        <dsp:cNvPr id="0" name=""/>
        <dsp:cNvSpPr/>
      </dsp:nvSpPr>
      <dsp:spPr>
        <a:xfrm>
          <a:off x="4334684" y="3632393"/>
          <a:ext cx="900548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Brian Penn (Project Mgr.)</a:t>
          </a:r>
          <a:endParaRPr lang="en-US" sz="1000" kern="1200" dirty="0"/>
        </a:p>
      </dsp:txBody>
      <dsp:txXfrm>
        <a:off x="4347784" y="3645493"/>
        <a:ext cx="874348" cy="421073"/>
      </dsp:txXfrm>
    </dsp:sp>
    <dsp:sp modelId="{0E372E8C-6741-473A-A146-F341B6B91CC7}">
      <dsp:nvSpPr>
        <dsp:cNvPr id="0" name=""/>
        <dsp:cNvSpPr/>
      </dsp:nvSpPr>
      <dsp:spPr>
        <a:xfrm>
          <a:off x="5313496" y="3558043"/>
          <a:ext cx="960349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809E217-ACDB-4747-B9BD-8407174C652C}">
      <dsp:nvSpPr>
        <dsp:cNvPr id="0" name=""/>
        <dsp:cNvSpPr/>
      </dsp:nvSpPr>
      <dsp:spPr>
        <a:xfrm>
          <a:off x="5391759" y="3632393"/>
          <a:ext cx="960349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Ram Kumar (Sr.Progmr)</a:t>
          </a:r>
          <a:endParaRPr lang="en-US" sz="1000" kern="1200" dirty="0"/>
        </a:p>
      </dsp:txBody>
      <dsp:txXfrm>
        <a:off x="5404859" y="3645493"/>
        <a:ext cx="934149" cy="421073"/>
      </dsp:txXfrm>
    </dsp:sp>
    <dsp:sp modelId="{238877C7-105E-4F5D-956A-E7FEFCA24069}">
      <dsp:nvSpPr>
        <dsp:cNvPr id="0" name=""/>
        <dsp:cNvSpPr/>
      </dsp:nvSpPr>
      <dsp:spPr>
        <a:xfrm>
          <a:off x="6822896" y="2905915"/>
          <a:ext cx="1160749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AE4AA56D-A8CF-4252-A6D2-71321B35A3F6}">
      <dsp:nvSpPr>
        <dsp:cNvPr id="0" name=""/>
        <dsp:cNvSpPr/>
      </dsp:nvSpPr>
      <dsp:spPr>
        <a:xfrm>
          <a:off x="6901159" y="2980265"/>
          <a:ext cx="1160749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Shawn Thurman (ISM)</a:t>
          </a:r>
          <a:endParaRPr lang="en-US" sz="1000" kern="1200" dirty="0"/>
        </a:p>
      </dsp:txBody>
      <dsp:txXfrm>
        <a:off x="6914259" y="2993365"/>
        <a:ext cx="1134549" cy="421073"/>
      </dsp:txXfrm>
    </dsp:sp>
    <dsp:sp modelId="{03BB64C6-B4C6-401F-B54D-8B9A409E47EE}">
      <dsp:nvSpPr>
        <dsp:cNvPr id="0" name=""/>
        <dsp:cNvSpPr/>
      </dsp:nvSpPr>
      <dsp:spPr>
        <a:xfrm>
          <a:off x="6430372" y="3558043"/>
          <a:ext cx="1084903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5FB74234-08AE-4375-95AB-978B1C7633DD}">
      <dsp:nvSpPr>
        <dsp:cNvPr id="0" name=""/>
        <dsp:cNvSpPr/>
      </dsp:nvSpPr>
      <dsp:spPr>
        <a:xfrm>
          <a:off x="6508635" y="3632393"/>
          <a:ext cx="1084903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Laura Paul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(Tech Lead)</a:t>
          </a:r>
          <a:endParaRPr lang="en-US" sz="1000" kern="1200" dirty="0"/>
        </a:p>
      </dsp:txBody>
      <dsp:txXfrm>
        <a:off x="6521735" y="3645493"/>
        <a:ext cx="1058703" cy="421073"/>
      </dsp:txXfrm>
    </dsp:sp>
    <dsp:sp modelId="{F0E334DB-FBD0-4FCB-B0EE-C8F18A9A58FC}">
      <dsp:nvSpPr>
        <dsp:cNvPr id="0" name=""/>
        <dsp:cNvSpPr/>
      </dsp:nvSpPr>
      <dsp:spPr>
        <a:xfrm>
          <a:off x="7671801" y="3558043"/>
          <a:ext cx="704368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11144028-A9D9-4F58-8692-CCBE990B5315}">
      <dsp:nvSpPr>
        <dsp:cNvPr id="0" name=""/>
        <dsp:cNvSpPr/>
      </dsp:nvSpPr>
      <dsp:spPr>
        <a:xfrm>
          <a:off x="7750064" y="3632393"/>
          <a:ext cx="704368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Sam K (Progmr)</a:t>
          </a:r>
          <a:endParaRPr lang="en-US" sz="1000" kern="1200" dirty="0"/>
        </a:p>
      </dsp:txBody>
      <dsp:txXfrm>
        <a:off x="7763164" y="3645493"/>
        <a:ext cx="678168" cy="421073"/>
      </dsp:txXfrm>
    </dsp:sp>
    <dsp:sp modelId="{5E9D9C97-B9E5-4C7E-95CE-2E60C58F5B16}">
      <dsp:nvSpPr>
        <dsp:cNvPr id="0" name=""/>
        <dsp:cNvSpPr/>
      </dsp:nvSpPr>
      <dsp:spPr>
        <a:xfrm>
          <a:off x="7127154" y="1601660"/>
          <a:ext cx="1096032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7DCF2A2-C05E-4E8C-A3DF-DC9915F53B0F}">
      <dsp:nvSpPr>
        <dsp:cNvPr id="0" name=""/>
        <dsp:cNvSpPr/>
      </dsp:nvSpPr>
      <dsp:spPr>
        <a:xfrm>
          <a:off x="7205418" y="1676010"/>
          <a:ext cx="1096032" cy="4472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perspectiveAbove"/>
          <a:lightRig rig="threeP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Amy Jackson (Admin Asst)</a:t>
          </a:r>
          <a:endParaRPr lang="en-US" sz="1000" kern="1200" dirty="0"/>
        </a:p>
      </dsp:txBody>
      <dsp:txXfrm>
        <a:off x="7218518" y="1689110"/>
        <a:ext cx="1069832" cy="421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>
              <a:lnSpc>
                <a:spcPct val="100000"/>
              </a:lnSpc>
              <a:spcBef>
                <a:spcPct val="0"/>
              </a:spcBef>
              <a:defRPr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>
              <a:lnSpc>
                <a:spcPct val="100000"/>
              </a:lnSpc>
              <a:spcBef>
                <a:spcPct val="0"/>
              </a:spcBef>
              <a:defRPr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>
              <a:lnSpc>
                <a:spcPct val="100000"/>
              </a:lnSpc>
              <a:spcBef>
                <a:spcPct val="0"/>
              </a:spcBef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>
              <a:lnSpc>
                <a:spcPct val="100000"/>
              </a:lnSpc>
              <a:spcBef>
                <a:spcPct val="0"/>
              </a:spcBef>
              <a:defRPr/>
            </a:lvl1pPr>
          </a:lstStyle>
          <a:p>
            <a:fld id="{B9485741-3692-40CA-95DB-12BBA0CF56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505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36804-A176-42C4-B1FF-91D398E49CC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17368-BAA1-4EC2-9843-6DD16921CB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86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F14AD-92BF-49AE-A977-D2AD72C51D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34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84A5C-249E-4806-BA36-DA4FC09B91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59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4A762-75C0-4D68-BE8C-B5B892A781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09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E3457-32DA-41CE-AD48-F94E3EBA4D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89161-4A5C-4875-BB9A-E89CAEE234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95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0F136-8B9D-4360-98EC-23DF1B96EE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86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1D65F-0685-41E3-9696-D48CA98E26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34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3E32A-CEFF-44E8-8042-848733D3B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40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9B029-94F4-4E0F-8F86-D53044DA0D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45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3524D-33BE-4E43-8C27-DBED893FEC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9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fld id="{3245C67E-1326-4BA8-A0A9-03D63F7E60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Rectangle 75"/>
          <p:cNvSpPr>
            <a:spLocks noGrp="1" noChangeArrowheads="1"/>
          </p:cNvSpPr>
          <p:nvPr>
            <p:ph type="title"/>
          </p:nvPr>
        </p:nvSpPr>
        <p:spPr>
          <a:xfrm>
            <a:off x="1487734" y="742890"/>
            <a:ext cx="7199066" cy="400110"/>
          </a:xfr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r>
              <a:rPr lang="en-US" altLang="en-US" sz="2000" dirty="0" smtClean="0"/>
              <a:t>ABC Corp Organization Chart</a:t>
            </a:r>
            <a:endParaRPr lang="en-US" altLang="en-US" sz="2000" dirty="0"/>
          </a:p>
        </p:txBody>
      </p:sp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930074592"/>
              </p:ext>
            </p:extLst>
          </p:nvPr>
        </p:nvGraphicFramePr>
        <p:xfrm>
          <a:off x="457200" y="1143000"/>
          <a:ext cx="8458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rganization chart">
  <a:themeElements>
    <a:clrScheme name="tp1082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p1082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p1082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1082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1082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1082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1082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1082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1082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1082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1082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1082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1082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1082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Organization chart</Template>
  <TotalTime>64</TotalTime>
  <Words>127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Times New Roman</vt:lpstr>
      <vt:lpstr>Organization chart</vt:lpstr>
      <vt:lpstr>ABC Corp Organization Chart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Chart</dc:title>
  <dc:creator>Suman</dc:creator>
  <cp:lastModifiedBy>Suman</cp:lastModifiedBy>
  <cp:revision>13</cp:revision>
  <dcterms:created xsi:type="dcterms:W3CDTF">2015-02-21T19:47:31Z</dcterms:created>
  <dcterms:modified xsi:type="dcterms:W3CDTF">2015-02-21T20:51:50Z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TC060889761033</vt:lpwstr>
  </property>
</Properties>
</file>