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Merriweather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bold.fntdata"/><Relationship Id="rId61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64" Type="http://schemas.openxmlformats.org/officeDocument/2006/relationships/font" Target="fonts/Merriweather-boldItalic.fntdata"/><Relationship Id="rId63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Chapter 4 - Linux Device drivers development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1df27c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1df27c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1df27c9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1df27c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1df27c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1df27c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1df27c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1df27c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1df27c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1df27c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1df27c9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1df27c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1df27c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1df27c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1df27c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1df27c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1df27c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1df27c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1df27c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1df27c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1df27c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1df27c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1df27c9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81df27c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1df27c9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1df27c9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c2e2e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c2e2e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3cd310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63cd310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63cd31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63cd31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1877f925c9c9e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1877f925c9c9e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083655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083655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a1877f925c9c9e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a1877f925c9c9e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a1877f925c9c9e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a1877f925c9c9e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1877f925c9c9e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1877f925c9c9e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1877f925c9c9e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1877f925c9c9e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a1877f925c9c9e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a1877f925c9c9e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1877f925c9c9e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a1877f925c9c9e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1877f925c9c9e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1877f925c9c9e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1877f925c9c9e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1877f925c9c9e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e6970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e6970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8e69708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8e69708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e69708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e69708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8e69708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8e69708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8e69708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8e69708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8e69708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8e69708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8e69708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8e69708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8e69708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8e69708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e69708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e69708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e69708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e69708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8e69708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8e69708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8e69708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8e69708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81df27c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81df27c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8f7bf6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8f7bf6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1df27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1df27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f7bf65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f7bf65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1df27c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1df27c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1df27c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1df27c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3c2e2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3c2e2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1df27c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1df27c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Character device drivers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primer letra de los archivos dentro de </a:t>
            </a:r>
            <a:r>
              <a:rPr b="1" lang="es-419"/>
              <a:t>/dev</a:t>
            </a:r>
            <a:r>
              <a:rPr lang="es-419"/>
              <a:t> puede ser: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c</a:t>
            </a:r>
            <a:r>
              <a:rPr lang="es-419"/>
              <a:t>: Archivos de Char devices.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</a:t>
            </a:r>
            <a:r>
              <a:rPr lang="es-419"/>
              <a:t>: Archivo de block device.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</a:t>
            </a:r>
            <a:r>
              <a:rPr lang="es-419"/>
              <a:t>: Link </a:t>
            </a:r>
            <a:r>
              <a:rPr lang="es-419"/>
              <a:t>simbólico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</a:t>
            </a:r>
            <a:r>
              <a:rPr lang="es-419"/>
              <a:t>: Directorios.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</a:t>
            </a:r>
            <a:r>
              <a:rPr lang="es-419"/>
              <a:t>: Sockets.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</a:t>
            </a:r>
            <a:r>
              <a:rPr lang="es-419"/>
              <a:t>: Pipe con nombre.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tipos de archivo </a:t>
            </a:r>
            <a:r>
              <a:rPr b="1" lang="es-419"/>
              <a:t>b</a:t>
            </a:r>
            <a:r>
              <a:rPr lang="es-419"/>
              <a:t> y </a:t>
            </a:r>
            <a:r>
              <a:rPr b="1" lang="es-419"/>
              <a:t>c</a:t>
            </a:r>
            <a:r>
              <a:rPr lang="es-419"/>
              <a:t>, la quinta y sexta columna tienen un formato </a:t>
            </a:r>
            <a:r>
              <a:rPr b="1" lang="es-419"/>
              <a:t>&lt;X, Y&gt;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X</a:t>
            </a:r>
            <a:r>
              <a:rPr lang="es-419"/>
              <a:t> representa el </a:t>
            </a:r>
            <a:r>
              <a:rPr lang="es-419"/>
              <a:t>número</a:t>
            </a:r>
            <a:r>
              <a:rPr lang="es-419"/>
              <a:t> major.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Y</a:t>
            </a:r>
            <a:r>
              <a:rPr lang="es-419"/>
              <a:t> representa el </a:t>
            </a:r>
            <a:r>
              <a:rPr lang="es-419"/>
              <a:t>número</a:t>
            </a:r>
            <a:r>
              <a:rPr lang="es-419"/>
              <a:t> menor.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almacena los </a:t>
            </a:r>
            <a:r>
              <a:rPr lang="es-419"/>
              <a:t>números</a:t>
            </a:r>
            <a:r>
              <a:rPr lang="es-419"/>
              <a:t> que identifican un dispositivo en variables tipo </a:t>
            </a:r>
            <a:r>
              <a:rPr b="1" lang="es-419"/>
              <a:t>dev_t</a:t>
            </a:r>
            <a:r>
              <a:rPr lang="es-419"/>
              <a:t> que no son </a:t>
            </a:r>
            <a:r>
              <a:rPr lang="es-419"/>
              <a:t>más</a:t>
            </a:r>
            <a:r>
              <a:rPr lang="es-419"/>
              <a:t> que </a:t>
            </a:r>
            <a:r>
              <a:rPr b="1" lang="es-419"/>
              <a:t>u32</a:t>
            </a:r>
            <a:r>
              <a:rPr lang="es-419"/>
              <a:t>.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se representa con 12 bits.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minor</a:t>
            </a:r>
            <a:r>
              <a:rPr lang="es-419"/>
              <a:t> se representa con los 20 bits restantes.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alguna </a:t>
            </a:r>
            <a:r>
              <a:rPr lang="es-419"/>
              <a:t>ocasión</a:t>
            </a:r>
            <a:r>
              <a:rPr lang="es-419"/>
              <a:t> </a:t>
            </a:r>
            <a:r>
              <a:rPr lang="es-419"/>
              <a:t>podría</a:t>
            </a:r>
            <a:r>
              <a:rPr lang="es-419"/>
              <a:t> ser necesario extraer los </a:t>
            </a:r>
            <a:r>
              <a:rPr lang="es-419"/>
              <a:t>números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y </a:t>
            </a:r>
            <a:r>
              <a:rPr b="1" lang="es-419"/>
              <a:t>minor</a:t>
            </a:r>
            <a:r>
              <a:rPr lang="es-419"/>
              <a:t> de una variable </a:t>
            </a:r>
            <a:r>
              <a:rPr b="1" lang="es-419"/>
              <a:t>dev_t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proporciona dos macros para esto: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MAJOR(dev_t dev);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MINOR(dev_t dev);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otro lado, para pasar los </a:t>
            </a:r>
            <a:r>
              <a:rPr lang="es-419"/>
              <a:t>números</a:t>
            </a:r>
            <a:r>
              <a:rPr lang="es-419"/>
              <a:t> a una variable tipo </a:t>
            </a:r>
            <a:r>
              <a:rPr b="1" lang="es-419"/>
              <a:t>dev_t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MKDEV(int major, int minor);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</a:t>
            </a:r>
            <a:r>
              <a:rPr lang="es-419"/>
              <a:t>podría</a:t>
            </a:r>
            <a:r>
              <a:rPr lang="es-419"/>
              <a:t> verse como un offset en la tabla de device drivers.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Quiere decir que varios dispositivos utilizando el mismo driver </a:t>
            </a:r>
            <a:r>
              <a:rPr lang="es-419"/>
              <a:t>tendrán</a:t>
            </a:r>
            <a:r>
              <a:rPr lang="es-419"/>
              <a:t> el mismo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una regla, pero se trata de tener un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por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número</a:t>
            </a:r>
            <a:r>
              <a:rPr lang="es-419"/>
              <a:t> </a:t>
            </a:r>
            <a:r>
              <a:rPr b="1" lang="es-419"/>
              <a:t>minor</a:t>
            </a:r>
            <a:r>
              <a:rPr lang="es-419"/>
              <a:t> puede ser utilizado como un </a:t>
            </a:r>
            <a:r>
              <a:rPr lang="es-419"/>
              <a:t>índice</a:t>
            </a:r>
            <a:r>
              <a:rPr lang="es-419"/>
              <a:t> de vector para los dispositivos manejados por un driver.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maneras de asignar estos </a:t>
            </a:r>
            <a:r>
              <a:rPr lang="es-419"/>
              <a:t>números</a:t>
            </a:r>
            <a:r>
              <a:rPr lang="es-419"/>
              <a:t>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Estáticamente</a:t>
            </a:r>
            <a:r>
              <a:rPr lang="es-419"/>
              <a:t>: Consiste en adivinar (?) un número </a:t>
            </a:r>
            <a:r>
              <a:rPr b="1" lang="es-419"/>
              <a:t>major</a:t>
            </a:r>
            <a:r>
              <a:rPr lang="es-419"/>
              <a:t> que todavía no fue utilizado. Se utiliza la función </a:t>
            </a:r>
            <a:r>
              <a:rPr b="1" lang="es-419"/>
              <a:t>register_chrdev_region()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Retorna 0 si es exitosa, o un código de error negativo en caso contrario.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966900" y="2886250"/>
            <a:ext cx="72102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register_chrdev_region(</a:t>
            </a:r>
            <a:r>
              <a:rPr lang="es-419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dev_t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first, 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count, \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*name);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first</a:t>
            </a:r>
            <a:r>
              <a:rPr lang="es-419"/>
              <a:t> debe construirse con la macro </a:t>
            </a:r>
            <a:r>
              <a:rPr b="1" lang="es-419"/>
              <a:t>MKDEV(major,minor)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count</a:t>
            </a:r>
            <a:r>
              <a:rPr lang="es-419"/>
              <a:t> es la cantidad de dispositivos consecutivos necesarios a registrar.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name</a:t>
            </a:r>
            <a:r>
              <a:rPr lang="es-419"/>
              <a:t> </a:t>
            </a:r>
            <a:r>
              <a:rPr lang="es-419"/>
              <a:t>debería</a:t>
            </a:r>
            <a:r>
              <a:rPr lang="es-419"/>
              <a:t> ser el nombre del dispositivo asociado o driver.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66900" y="991275"/>
            <a:ext cx="72102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register_chrdev_region(</a:t>
            </a:r>
            <a:r>
              <a:rPr lang="es-419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dev_t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first, 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count, \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*name);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Dinámicamente</a:t>
            </a:r>
            <a:r>
              <a:rPr lang="es-419"/>
              <a:t>: El número es asignado por el kernel utilizando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alloc_chrdev_region().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Retorna 0 si es exitosa, o un código de error negativo en caso contrario.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la forma recomendada de obtener un valor </a:t>
            </a:r>
            <a:r>
              <a:rPr b="1" lang="es-419"/>
              <a:t>dev_t</a:t>
            </a:r>
            <a:r>
              <a:rPr lang="es-419"/>
              <a:t>.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966900" y="1920500"/>
            <a:ext cx="72102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alloc_chrdev_region(</a:t>
            </a:r>
            <a:r>
              <a:rPr lang="es-419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dev_t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*dev, 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firstminor, \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count,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char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*name);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*dev</a:t>
            </a:r>
            <a:r>
              <a:rPr lang="es-419"/>
              <a:t> es el valor de retorno del número asignado.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firstminor</a:t>
            </a:r>
            <a:r>
              <a:rPr lang="es-419"/>
              <a:t> es el primer numero </a:t>
            </a:r>
            <a:r>
              <a:rPr b="1" lang="es-419"/>
              <a:t>minor</a:t>
            </a:r>
            <a:r>
              <a:rPr lang="es-419"/>
              <a:t> del rango que se desea registrar.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count</a:t>
            </a:r>
            <a:r>
              <a:rPr lang="es-419"/>
              <a:t> es la cantidad de dispositivos consecutivos necesarios a registrar.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name</a:t>
            </a:r>
            <a:r>
              <a:rPr lang="es-419"/>
              <a:t> debería ser el nombre del dispositivo asociado o driver.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966900" y="908275"/>
            <a:ext cx="72102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alloc_chrdev_region(</a:t>
            </a:r>
            <a:r>
              <a:rPr lang="es-419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dev_t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*dev, 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firstminor, \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count,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char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*name);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</a:t>
            </a:r>
            <a:r>
              <a:rPr lang="es-419"/>
              <a:t>términos</a:t>
            </a:r>
            <a:r>
              <a:rPr lang="es-419"/>
              <a:t> de funcionalidad no hay diferencia.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forma </a:t>
            </a:r>
            <a:r>
              <a:rPr lang="es-419"/>
              <a:t>estática</a:t>
            </a:r>
            <a:r>
              <a:rPr lang="es-419"/>
              <a:t> era utilizada tiempo </a:t>
            </a:r>
            <a:r>
              <a:rPr lang="es-419"/>
              <a:t>atrás</a:t>
            </a:r>
            <a:r>
              <a:rPr lang="es-419"/>
              <a:t>, pero no es lo que se utiliza hoy en </a:t>
            </a:r>
            <a:r>
              <a:rPr lang="es-419"/>
              <a:t>día</a:t>
            </a:r>
            <a:r>
              <a:rPr lang="es-419"/>
              <a:t> para obtener </a:t>
            </a:r>
            <a:r>
              <a:rPr lang="es-419"/>
              <a:t>números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y </a:t>
            </a:r>
            <a:r>
              <a:rPr b="1" lang="es-419"/>
              <a:t>minor.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utilizaremos de forma </a:t>
            </a:r>
            <a:r>
              <a:rPr lang="es-419"/>
              <a:t>didáctica</a:t>
            </a:r>
            <a:r>
              <a:rPr lang="es-419"/>
              <a:t>, y luego pasaremos al </a:t>
            </a:r>
            <a:r>
              <a:rPr lang="es-419"/>
              <a:t>método</a:t>
            </a:r>
            <a:r>
              <a:rPr lang="es-419"/>
              <a:t> </a:t>
            </a:r>
            <a:r>
              <a:rPr lang="es-419"/>
              <a:t>dinámico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todas maneras, lo usual es que estas funciones no sean llamadas directamente desde el driver.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enmascaradas por el framework que utiliza el driver.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Antes de linux 2.6.32 los device files tenían que crearse de modo manual mediante </a:t>
            </a:r>
            <a:r>
              <a:rPr b="1" lang="es-419"/>
              <a:t>mknod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Corresponde a la forma estática (registrar) de obtener los números </a:t>
            </a:r>
            <a:r>
              <a:rPr b="1" lang="es-419"/>
              <a:t>major</a:t>
            </a:r>
            <a:r>
              <a:rPr lang="es-419"/>
              <a:t> y </a:t>
            </a:r>
            <a:r>
              <a:rPr b="1" lang="es-419"/>
              <a:t>minor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coherencia entre los dispositivos y los device files era librada al desarrollador del sistema.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del release estable del kernel 2.6 se incorporó un nuevo filesystem virtual </a:t>
            </a:r>
            <a:r>
              <a:rPr b="1" lang="es-419"/>
              <a:t>sysfs</a:t>
            </a:r>
            <a:r>
              <a:rPr lang="es-419"/>
              <a:t> que se monta en </a:t>
            </a:r>
            <a:r>
              <a:rPr b="1" lang="es-419"/>
              <a:t>/sys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Char device drivers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Concepto de major &amp; minor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Operaciones sobre file devices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Asignar y registrar un Char Device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s-419" sz="2500"/>
              <a:t>Operaciones de escritura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trabajo de </a:t>
            </a:r>
            <a:r>
              <a:rPr b="1" lang="es-419"/>
              <a:t>sysfs</a:t>
            </a:r>
            <a:r>
              <a:rPr lang="es-419"/>
              <a:t> es exportar una vista de la </a:t>
            </a:r>
            <a:r>
              <a:rPr lang="es-419"/>
              <a:t>configuración</a:t>
            </a:r>
            <a:r>
              <a:rPr lang="es-419"/>
              <a:t> de hardware del sistema al espacio usuario.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drivers que se compilan con el kernel directamente registran sus objetos con </a:t>
            </a:r>
            <a:r>
              <a:rPr b="1" lang="es-419"/>
              <a:t>sysfs</a:t>
            </a:r>
            <a:r>
              <a:rPr lang="es-419"/>
              <a:t> cuando son detectados.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Driver compilados como </a:t>
            </a:r>
            <a:r>
              <a:rPr lang="es-419"/>
              <a:t>módulos</a:t>
            </a:r>
            <a:r>
              <a:rPr lang="es-419"/>
              <a:t> se registran en </a:t>
            </a:r>
            <a:r>
              <a:rPr b="1" lang="es-419"/>
              <a:t>sysfs</a:t>
            </a:r>
            <a:r>
              <a:rPr lang="es-419"/>
              <a:t> cuando el </a:t>
            </a:r>
            <a:r>
              <a:rPr lang="es-419"/>
              <a:t>módulo</a:t>
            </a:r>
            <a:r>
              <a:rPr lang="es-419"/>
              <a:t> se carga (</a:t>
            </a:r>
            <a:r>
              <a:rPr b="1" lang="es-419"/>
              <a:t>insmod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montado </a:t>
            </a:r>
            <a:r>
              <a:rPr b="1" lang="es-419"/>
              <a:t>sysfs</a:t>
            </a:r>
            <a:r>
              <a:rPr lang="es-419"/>
              <a:t> en </a:t>
            </a:r>
            <a:r>
              <a:rPr b="1" lang="es-419"/>
              <a:t>/sys</a:t>
            </a:r>
            <a:r>
              <a:rPr lang="es-419"/>
              <a:t> lo registrado por los drivers se hace disponible para los procesos en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utiliza </a:t>
            </a:r>
            <a:r>
              <a:rPr b="1" lang="es-419"/>
              <a:t>sysfs</a:t>
            </a:r>
            <a:r>
              <a:rPr lang="es-419"/>
              <a:t> para exportar nodos de dispositivos para ser utilizados por </a:t>
            </a:r>
            <a:r>
              <a:rPr b="1" lang="es-419"/>
              <a:t>udev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udev</a:t>
            </a:r>
            <a:r>
              <a:rPr lang="es-419"/>
              <a:t> es el device manager de linux.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Administra los dispositivos presentes en el directorio </a:t>
            </a:r>
            <a:r>
              <a:rPr b="1" lang="es-419"/>
              <a:t>/dev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device files son creados por el kernel a </a:t>
            </a:r>
            <a:r>
              <a:rPr lang="es-419"/>
              <a:t>través</a:t>
            </a:r>
            <a:r>
              <a:rPr lang="es-419"/>
              <a:t> del filesystem </a:t>
            </a:r>
            <a:r>
              <a:rPr b="1" lang="es-419"/>
              <a:t>devtmpfs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Cualquier driver que quiera registrar un nodo (device node) debe pasar por </a:t>
            </a:r>
            <a:r>
              <a:rPr b="1" lang="es-419"/>
              <a:t>devtmpfs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 la manera dinámica para crear los device files.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que </a:t>
            </a:r>
            <a:r>
              <a:rPr b="1" lang="es-419"/>
              <a:t>devtmpfs</a:t>
            </a:r>
            <a:r>
              <a:rPr lang="es-419"/>
              <a:t> cree un nodo se necesita una entrada en </a:t>
            </a:r>
            <a:r>
              <a:rPr b="1" lang="es-419"/>
              <a:t>/sys/class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 una forma de agrupar los drivers según clases (network, gpio, i2c-device, etc).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1401500"/>
            <a:ext cx="85206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Operaciones sobre file devices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operaciones sobre los file devices dependen de los drivers que manejan esos archivos.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operaciones (las posibles) </a:t>
            </a:r>
            <a:r>
              <a:rPr lang="es-419"/>
              <a:t>están</a:t>
            </a:r>
            <a:r>
              <a:rPr lang="es-419"/>
              <a:t> determinadas por la estructura </a:t>
            </a:r>
            <a:r>
              <a:rPr b="1" lang="es-419"/>
              <a:t>struct file_operations</a:t>
            </a:r>
            <a:r>
              <a:rPr lang="es-419"/>
              <a:t> en 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estructura expone en espacio usuario un set de callbacks que terminan invocando system calls sobre un archivo.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debe ser poblada con los callbacks.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desea que </a:t>
            </a:r>
            <a:r>
              <a:rPr lang="es-419"/>
              <a:t>esté</a:t>
            </a:r>
            <a:r>
              <a:rPr lang="es-419"/>
              <a:t> al alcance del usuario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write()</a:t>
            </a:r>
            <a:r>
              <a:rPr lang="es-419"/>
              <a:t> hay que implementarla en el driver.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campos de la estructura </a:t>
            </a:r>
            <a:r>
              <a:rPr b="1" lang="es-419"/>
              <a:t>file_operations</a:t>
            </a:r>
            <a:r>
              <a:rPr lang="es-419"/>
              <a:t> pueden verse en </a:t>
            </a:r>
            <a:r>
              <a:rPr b="1" lang="es-419"/>
              <a:t>include/linux/fs.h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Implementaremos solo las más </a:t>
            </a:r>
            <a:r>
              <a:rPr lang="es-419"/>
              <a:t>básicas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Open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Read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Write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Release (se invoca con </a:t>
            </a:r>
            <a:r>
              <a:rPr b="1" lang="es-419"/>
              <a:t>close()</a:t>
            </a:r>
            <a:r>
              <a:rPr lang="es-419"/>
              <a:t> 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Llseek (invocada mediante </a:t>
            </a:r>
            <a:r>
              <a:rPr b="1" lang="es-419"/>
              <a:t>lseek</a:t>
            </a:r>
            <a:r>
              <a:rPr lang="es-419"/>
              <a:t>() 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Ioctrl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programa en espacio usuario puede hacer una system call relacionada a archivos.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busca el driver responsable de ello, en especial el que </a:t>
            </a:r>
            <a:r>
              <a:rPr lang="es-419"/>
              <a:t>creó</a:t>
            </a:r>
            <a:r>
              <a:rPr lang="es-419"/>
              <a:t> el archivo.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localizar la estructura </a:t>
            </a:r>
            <a:r>
              <a:rPr b="1" lang="es-419"/>
              <a:t>file_operations</a:t>
            </a:r>
            <a:r>
              <a:rPr lang="es-419"/>
              <a:t> correspondiente pueden suceder dos cosas: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Que la </a:t>
            </a:r>
            <a:r>
              <a:rPr lang="es-419"/>
              <a:t>función</a:t>
            </a:r>
            <a:r>
              <a:rPr lang="es-419"/>
              <a:t> requerida </a:t>
            </a:r>
            <a:r>
              <a:rPr lang="es-419"/>
              <a:t>esté</a:t>
            </a:r>
            <a:r>
              <a:rPr lang="es-419"/>
              <a:t> implementada, entonces solo se corre.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Que la </a:t>
            </a:r>
            <a:r>
              <a:rPr lang="es-419"/>
              <a:t>función</a:t>
            </a:r>
            <a:r>
              <a:rPr lang="es-419"/>
              <a:t> no </a:t>
            </a:r>
            <a:r>
              <a:rPr lang="es-419"/>
              <a:t>esté</a:t>
            </a:r>
            <a:r>
              <a:rPr lang="es-419"/>
              <a:t> implementada. Se devuelve un </a:t>
            </a:r>
            <a:r>
              <a:rPr lang="es-419"/>
              <a:t>código</a:t>
            </a:r>
            <a:r>
              <a:rPr lang="es-419"/>
              <a:t> de error acorde a la system call.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38" y="850975"/>
            <a:ext cx="4030321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 “inconveniente” al querer intercambiar </a:t>
            </a:r>
            <a:r>
              <a:rPr lang="es-419"/>
              <a:t>información</a:t>
            </a:r>
            <a:r>
              <a:rPr lang="es-419"/>
              <a:t> entre el espacio usuario y el espacio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el espacio kernel no es accesible al espacio usuario (se requiere de privilegios).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Asimismo, el espacio usuario (para el kernel) no es una fuente de confianza.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</a:t>
            </a:r>
            <a:r>
              <a:rPr lang="es-419"/>
              <a:t>está</a:t>
            </a:r>
            <a:r>
              <a:rPr lang="es-419"/>
              <a:t> permitido para el kernel copiar directamente datos de espacio usuario mediante memcpy() por algunas razones: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funciona en ciertas arquitecturas.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la </a:t>
            </a:r>
            <a:r>
              <a:rPr lang="es-419"/>
              <a:t>dirección</a:t>
            </a:r>
            <a:r>
              <a:rPr lang="es-419"/>
              <a:t> que otorga la </a:t>
            </a:r>
            <a:r>
              <a:rPr lang="es-419"/>
              <a:t>aplicación</a:t>
            </a:r>
            <a:r>
              <a:rPr lang="es-419"/>
              <a:t> es </a:t>
            </a:r>
            <a:r>
              <a:rPr lang="es-419"/>
              <a:t>inválida</a:t>
            </a:r>
            <a:r>
              <a:rPr lang="es-419"/>
              <a:t>, produce un segfault.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espacio usuario no es de confianza porque una </a:t>
            </a:r>
            <a:r>
              <a:rPr lang="es-419"/>
              <a:t>aplicación</a:t>
            </a:r>
            <a:r>
              <a:rPr lang="es-419"/>
              <a:t> maliciosa </a:t>
            </a:r>
            <a:r>
              <a:rPr lang="es-419"/>
              <a:t>podría</a:t>
            </a:r>
            <a:r>
              <a:rPr lang="es-419"/>
              <a:t> pasar una </a:t>
            </a:r>
            <a:r>
              <a:rPr lang="es-419"/>
              <a:t>dirección</a:t>
            </a:r>
            <a:r>
              <a:rPr lang="es-419"/>
              <a:t> de memoria de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Así</a:t>
            </a:r>
            <a:r>
              <a:rPr lang="es-419"/>
              <a:t> podría reemplazarse datos desde el dispositivo (</a:t>
            </a:r>
            <a:r>
              <a:rPr b="1" lang="es-419"/>
              <a:t>read()</a:t>
            </a:r>
            <a:r>
              <a:rPr lang="es-419"/>
              <a:t>) o hacer un dump hacia el dispositivo (</a:t>
            </a:r>
            <a:r>
              <a:rPr b="1" lang="es-419"/>
              <a:t>write()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mantener el kernel seguro y portable el driver debe utilizar funciones especiales para intercambiar datos.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un solo valor: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get_user(value, address): la variable en espacio kernel </a:t>
            </a:r>
            <a:r>
              <a:rPr b="1" lang="es-419"/>
              <a:t>value</a:t>
            </a:r>
            <a:r>
              <a:rPr lang="es-419"/>
              <a:t> se actualiza con el contenido de la </a:t>
            </a:r>
            <a:r>
              <a:rPr lang="es-419"/>
              <a:t>dirección</a:t>
            </a:r>
            <a:r>
              <a:rPr lang="es-419"/>
              <a:t> apuntada </a:t>
            </a:r>
            <a:r>
              <a:rPr b="1" lang="es-419"/>
              <a:t>address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put_user(value, address): </a:t>
            </a:r>
            <a:r>
              <a:rPr lang="es-419"/>
              <a:t>la dirección de espacio usuario apuntada </a:t>
            </a:r>
            <a:r>
              <a:rPr b="1" lang="es-419"/>
              <a:t>address</a:t>
            </a:r>
            <a:r>
              <a:rPr lang="es-419"/>
              <a:t> se carga con el valor </a:t>
            </a:r>
            <a:r>
              <a:rPr b="1" lang="es-419"/>
              <a:t>value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un buffer: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el puntero es a una </a:t>
            </a:r>
            <a:r>
              <a:rPr lang="es-419"/>
              <a:t>dirección</a:t>
            </a:r>
            <a:r>
              <a:rPr lang="es-419"/>
              <a:t> de espacio usuario se utiliza el macro </a:t>
            </a:r>
            <a:r>
              <a:rPr b="1" lang="es-419"/>
              <a:t>__user</a:t>
            </a:r>
            <a:r>
              <a:rPr lang="es-419"/>
              <a:t>.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utilizado por </a:t>
            </a:r>
            <a:r>
              <a:rPr b="1" lang="es-419"/>
              <a:t>sparse</a:t>
            </a:r>
            <a:r>
              <a:rPr lang="es-419"/>
              <a:t> para indicar al desarrollador que está accediendo a memoria no confiable.</a:t>
            </a:r>
            <a:endParaRPr/>
          </a:p>
        </p:txBody>
      </p:sp>
      <p:sp>
        <p:nvSpPr>
          <p:cNvPr id="253" name="Google Shape;253;p44"/>
          <p:cNvSpPr txBox="1"/>
          <p:nvPr/>
        </p:nvSpPr>
        <p:spPr>
          <a:xfrm>
            <a:off x="966900" y="1390375"/>
            <a:ext cx="76056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copy_to_user(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__user *to,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const 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*from,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966900" y="2348875"/>
            <a:ext cx="7605600" cy="81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copy_from_user(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*to,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const 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__user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*from,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valor del argumento </a:t>
            </a:r>
            <a:r>
              <a:rPr b="1" lang="es-419"/>
              <a:t>n</a:t>
            </a:r>
            <a:r>
              <a:rPr lang="es-419"/>
              <a:t> indica la cantidad de bytes a copiar.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resultado de estas funciones debe ser chequeado.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Retorno de la </a:t>
            </a:r>
            <a:r>
              <a:rPr lang="es-419"/>
              <a:t>función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Cero en caso de </a:t>
            </a:r>
            <a:r>
              <a:rPr lang="es-419"/>
              <a:t>éxito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 La cantidad de bytes que no pudieron ser copiados, en caso de fallar.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si </a:t>
            </a:r>
            <a:r>
              <a:rPr b="1" lang="es-419"/>
              <a:t>copy_to_user()</a:t>
            </a:r>
            <a:r>
              <a:rPr lang="es-419"/>
              <a:t> no puede copiar algunos datos, </a:t>
            </a:r>
            <a:r>
              <a:rPr lang="es-419"/>
              <a:t>efectúa</a:t>
            </a:r>
            <a:r>
              <a:rPr lang="es-419"/>
              <a:t> un padding con ceros para lograr los </a:t>
            </a:r>
            <a:r>
              <a:rPr b="1" lang="es-419"/>
              <a:t>n</a:t>
            </a:r>
            <a:r>
              <a:rPr lang="es-419"/>
              <a:t> bytes en destino.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88" y="713100"/>
            <a:ext cx="6284427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</a:t>
            </a:r>
            <a:r>
              <a:rPr b="1" lang="es-419"/>
              <a:t> open()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Invocado cada vez que una </a:t>
            </a:r>
            <a:r>
              <a:rPr lang="es-419"/>
              <a:t>aplicación</a:t>
            </a:r>
            <a:r>
              <a:rPr lang="es-419"/>
              <a:t> quiere abrir un file device.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Usualmente utilizado para hacer inicializaciones varias.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cada open() se le </a:t>
            </a:r>
            <a:r>
              <a:rPr lang="es-419"/>
              <a:t>dará</a:t>
            </a:r>
            <a:r>
              <a:rPr lang="es-419"/>
              <a:t> a la </a:t>
            </a:r>
            <a:r>
              <a:rPr lang="es-419"/>
              <a:t>función</a:t>
            </a:r>
            <a:r>
              <a:rPr lang="es-419"/>
              <a:t> callback un </a:t>
            </a:r>
            <a:r>
              <a:rPr b="1" lang="es-419"/>
              <a:t>inode</a:t>
            </a:r>
            <a:r>
              <a:rPr lang="es-419"/>
              <a:t> como </a:t>
            </a:r>
            <a:r>
              <a:rPr lang="es-419"/>
              <a:t>parámetro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inode </a:t>
            </a:r>
            <a:r>
              <a:rPr lang="es-419"/>
              <a:t>e</a:t>
            </a:r>
            <a:r>
              <a:rPr lang="es-419"/>
              <a:t>s la </a:t>
            </a:r>
            <a:r>
              <a:rPr lang="es-419"/>
              <a:t>representación</a:t>
            </a:r>
            <a:r>
              <a:rPr lang="es-419"/>
              <a:t> a bajo nivel del kernel para un archivo.</a:t>
            </a:r>
            <a:endParaRPr/>
          </a:p>
        </p:txBody>
      </p:sp>
      <p:sp>
        <p:nvSpPr>
          <p:cNvPr id="273" name="Google Shape;273;p47"/>
          <p:cNvSpPr txBox="1"/>
          <p:nvPr/>
        </p:nvSpPr>
        <p:spPr>
          <a:xfrm>
            <a:off x="1039950" y="2542725"/>
            <a:ext cx="7222800" cy="51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(*open)(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inode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*inode,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*filp);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 release()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Invocado al cerrar el archivo mediante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close()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debe deshacer todo lo que se hizo al ejecutar </a:t>
            </a:r>
            <a:r>
              <a:rPr b="1" lang="es-419"/>
              <a:t>open()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Normalmente se libera la memoria asignada en </a:t>
            </a:r>
            <a:r>
              <a:rPr b="1" lang="es-419"/>
              <a:t>open()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apaga el dispositivo (si está soportado) y se descartan buffers.</a:t>
            </a:r>
            <a:endParaRPr/>
          </a:p>
        </p:txBody>
      </p:sp>
      <p:sp>
        <p:nvSpPr>
          <p:cNvPr id="280" name="Google Shape;280;p48"/>
          <p:cNvSpPr txBox="1"/>
          <p:nvPr/>
        </p:nvSpPr>
        <p:spPr>
          <a:xfrm>
            <a:off x="1039950" y="2542725"/>
            <a:ext cx="7222800" cy="51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(*release)(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inode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*inode,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*filp);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 write()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Utilizado para enviar datos al dispositivo.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una </a:t>
            </a:r>
            <a:r>
              <a:rPr lang="es-419"/>
              <a:t>aplicación</a:t>
            </a:r>
            <a:r>
              <a:rPr lang="es-419"/>
              <a:t> llama al </a:t>
            </a:r>
            <a:r>
              <a:rPr lang="es-419"/>
              <a:t>método</a:t>
            </a:r>
            <a:r>
              <a:rPr lang="es-419"/>
              <a:t> </a:t>
            </a:r>
            <a:r>
              <a:rPr b="1" lang="es-419"/>
              <a:t>write()</a:t>
            </a:r>
            <a:r>
              <a:rPr lang="es-419"/>
              <a:t> sobre el file device, se invoca la </a:t>
            </a:r>
            <a:r>
              <a:rPr lang="es-419"/>
              <a:t>implementación</a:t>
            </a:r>
            <a:r>
              <a:rPr lang="es-419"/>
              <a:t> de kernel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9"/>
          <p:cNvSpPr txBox="1"/>
          <p:nvPr/>
        </p:nvSpPr>
        <p:spPr>
          <a:xfrm>
            <a:off x="598800" y="3139375"/>
            <a:ext cx="7946400" cy="11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ssize_t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(*write)(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*filp,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const char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__user *buf,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				size_t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count,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loff_t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*pos);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valor de retorno es la cantidad de bytes escritos.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*buf</a:t>
            </a:r>
            <a:r>
              <a:rPr lang="es-419"/>
              <a:t> representa el buffer de datos proveniente del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count</a:t>
            </a:r>
            <a:r>
              <a:rPr lang="es-419"/>
              <a:t> es el tamaño solicitado de la transferencia.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*pos</a:t>
            </a:r>
            <a:r>
              <a:rPr lang="es-419"/>
              <a:t> indica la posición inicial a partir de la que deben ser escritos los datos en el archivo (dispositivo).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1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Pasos para efectuar una </a:t>
            </a:r>
            <a:r>
              <a:rPr lang="es-419"/>
              <a:t>operación</a:t>
            </a:r>
            <a:r>
              <a:rPr lang="es-419"/>
              <a:t> </a:t>
            </a:r>
            <a:r>
              <a:rPr b="1" lang="es-419"/>
              <a:t>write</a:t>
            </a:r>
            <a:r>
              <a:rPr lang="es-419"/>
              <a:t> (</a:t>
            </a:r>
            <a:r>
              <a:rPr i="1" lang="es-419"/>
              <a:t>Linux device driver development, </a:t>
            </a:r>
            <a:r>
              <a:rPr i="1" lang="es-419"/>
              <a:t>página</a:t>
            </a:r>
            <a:r>
              <a:rPr i="1" lang="es-419"/>
              <a:t> 101</a:t>
            </a:r>
            <a:r>
              <a:rPr lang="es-419"/>
              <a:t>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Chequear las solicitudes de espacio usuario (bad or invalid - solo para dispositivos que exponen su memoria).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Ajustar </a:t>
            </a:r>
            <a:r>
              <a:rPr b="1" lang="es-419"/>
              <a:t>count</a:t>
            </a:r>
            <a:r>
              <a:rPr lang="es-419"/>
              <a:t> en el caso que se extienda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allá</a:t>
            </a:r>
            <a:r>
              <a:rPr lang="es-419"/>
              <a:t> del tamaño del archivo (memoria disponible en el dispositivo).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Adecuar la </a:t>
            </a:r>
            <a:r>
              <a:rPr lang="es-419"/>
              <a:t>posición</a:t>
            </a:r>
            <a:r>
              <a:rPr lang="es-419"/>
              <a:t> en memoria a partir de la cual se escribe (no necesariamente comienza en 0x00 en el dispositivo)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Copiar los datos desde el espacio usuario a espacio kernel de forma adecuada.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Pasos para efectuar una operación </a:t>
            </a:r>
            <a:r>
              <a:rPr b="1" lang="es-419"/>
              <a:t>write </a:t>
            </a:r>
            <a:r>
              <a:rPr lang="es-419"/>
              <a:t>(</a:t>
            </a:r>
            <a:r>
              <a:rPr lang="es-419"/>
              <a:t>continuación</a:t>
            </a:r>
            <a:r>
              <a:rPr lang="es-419"/>
              <a:t>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Incrementar la </a:t>
            </a:r>
            <a:r>
              <a:rPr lang="es-419"/>
              <a:t>posición</a:t>
            </a:r>
            <a:r>
              <a:rPr lang="es-419"/>
              <a:t> del cursor en el archivo </a:t>
            </a:r>
            <a:r>
              <a:rPr lang="es-419"/>
              <a:t>según</a:t>
            </a:r>
            <a:r>
              <a:rPr lang="es-419"/>
              <a:t> la cantidad de bytes escritos.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Retornar la cantidad de bytes escritos.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pasos no son universales, </a:t>
            </a:r>
            <a:r>
              <a:rPr lang="es-419"/>
              <a:t>sólo</a:t>
            </a:r>
            <a:r>
              <a:rPr lang="es-419"/>
              <a:t> dan una guia.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Consultar el citado libro para un ejemplo completo con </a:t>
            </a:r>
            <a:r>
              <a:rPr lang="es-419"/>
              <a:t>código</a:t>
            </a:r>
            <a:r>
              <a:rPr lang="es-419"/>
              <a:t> (muy </a:t>
            </a:r>
            <a:r>
              <a:rPr lang="es-419"/>
              <a:t>útil</a:t>
            </a:r>
            <a:r>
              <a:rPr lang="es-419"/>
              <a:t> para la propia </a:t>
            </a:r>
            <a:r>
              <a:rPr lang="es-419"/>
              <a:t>implementación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char device transfiere datos desde o hacia una </a:t>
            </a:r>
            <a:r>
              <a:rPr lang="es-419"/>
              <a:t>aplicación</a:t>
            </a:r>
            <a:r>
              <a:rPr lang="es-419"/>
              <a:t> en forma de caracteres.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hace como un stream de datos, como un puerto serie.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char device driver expone las funcionalidades y propiedades de un dispositivo mediante un archivo especial en </a:t>
            </a:r>
            <a:r>
              <a:rPr b="1" lang="es-419"/>
              <a:t>/dev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especial se utiliza para intercambiar </a:t>
            </a:r>
            <a:r>
              <a:rPr lang="es-419"/>
              <a:t>información</a:t>
            </a:r>
            <a:r>
              <a:rPr lang="es-419"/>
              <a:t> entre la </a:t>
            </a:r>
            <a:r>
              <a:rPr lang="es-419"/>
              <a:t>aplicación</a:t>
            </a:r>
            <a:r>
              <a:rPr lang="es-419"/>
              <a:t> y el dispositivo.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 el concepto </a:t>
            </a:r>
            <a:r>
              <a:rPr lang="es-419"/>
              <a:t>básico</a:t>
            </a:r>
            <a:r>
              <a:rPr lang="es-419"/>
              <a:t> de linux en donde todo es un archivo.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 read()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Utilizado para recibir datos desde el dispositivo.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una aplicación llama al método </a:t>
            </a:r>
            <a:r>
              <a:rPr b="1" lang="es-419"/>
              <a:t>read</a:t>
            </a:r>
            <a:r>
              <a:rPr b="1" lang="es-419"/>
              <a:t>()</a:t>
            </a:r>
            <a:r>
              <a:rPr lang="es-419"/>
              <a:t> sobre el file device, se invoca la implementación de kernel.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3"/>
          <p:cNvSpPr txBox="1"/>
          <p:nvPr/>
        </p:nvSpPr>
        <p:spPr>
          <a:xfrm>
            <a:off x="598800" y="3139375"/>
            <a:ext cx="7946400" cy="11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ssize_t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*filp,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char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__user *buf,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				size_t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count,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loff_t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*pos);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valor de retorno es la cantidad de bytes </a:t>
            </a:r>
            <a:r>
              <a:rPr lang="es-419"/>
              <a:t>leídos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argumento </a:t>
            </a:r>
            <a:r>
              <a:rPr b="1" lang="es-419"/>
              <a:t>*buf</a:t>
            </a:r>
            <a:r>
              <a:rPr lang="es-419"/>
              <a:t> representa el buffer de datos del espacio usuario, recipiente de los datos </a:t>
            </a:r>
            <a:r>
              <a:rPr lang="es-419"/>
              <a:t>leídos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count</a:t>
            </a:r>
            <a:r>
              <a:rPr lang="es-419"/>
              <a:t> es el tamaño solicitado de la transferencia (tamaño del buffer en espacio usuario).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*pos</a:t>
            </a:r>
            <a:r>
              <a:rPr lang="es-419"/>
              <a:t> indica la posición inicial a partir de la que deben ser </a:t>
            </a:r>
            <a:r>
              <a:rPr lang="es-419"/>
              <a:t>leídos</a:t>
            </a:r>
            <a:r>
              <a:rPr lang="es-419"/>
              <a:t> los datos en el archivo (dispositivo).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Pasos para efectuar una operación </a:t>
            </a:r>
            <a:r>
              <a:rPr b="1" lang="es-419"/>
              <a:t>read</a:t>
            </a:r>
            <a:r>
              <a:rPr lang="es-419"/>
              <a:t> (</a:t>
            </a:r>
            <a:r>
              <a:rPr i="1" lang="es-419"/>
              <a:t>Linux device driver development, página 104</a:t>
            </a:r>
            <a:r>
              <a:rPr lang="es-419"/>
              <a:t>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Prevenir la lectura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allá</a:t>
            </a:r>
            <a:r>
              <a:rPr lang="es-419"/>
              <a:t> del tamaño del file device, retornando EOF en ese caso.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Ajustar </a:t>
            </a:r>
            <a:r>
              <a:rPr b="1" lang="es-419"/>
              <a:t>count</a:t>
            </a:r>
            <a:r>
              <a:rPr lang="es-419"/>
              <a:t> en el caso que se extienda más allá del tamaño del archivo (memoria disponible en el dispositivo).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Adecuar la posición en memoria a partir de la cual se lee (no necesariamente comienza en 0x00 en el dispositivo)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Copiar los datos en el espacio usuario de forma adecuada (</a:t>
            </a:r>
            <a:r>
              <a:rPr b="1" lang="es-419"/>
              <a:t>copy_to_user()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Pasos para efectuar una operación </a:t>
            </a:r>
            <a:r>
              <a:rPr b="1" lang="es-419"/>
              <a:t>read</a:t>
            </a:r>
            <a:r>
              <a:rPr b="1" lang="es-419"/>
              <a:t> </a:t>
            </a:r>
            <a:r>
              <a:rPr lang="es-419"/>
              <a:t>(continuación):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Incrementar la posición del cursor en el archivo según la cantidad de bytes </a:t>
            </a:r>
            <a:r>
              <a:rPr lang="es-419"/>
              <a:t>leídos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Retornar la cantidad de bytes </a:t>
            </a:r>
            <a:r>
              <a:rPr lang="es-419"/>
              <a:t>leídos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igual que en el caso de </a:t>
            </a:r>
            <a:r>
              <a:rPr b="1" lang="es-419"/>
              <a:t>write</a:t>
            </a:r>
            <a:r>
              <a:rPr lang="es-419"/>
              <a:t>, estos pasos no son universales, sólo dan una guia.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Consultar el citado libro para un ejemplo completo con código (muy útil para la propia implementación).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 llseek()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Utilizado para mover el cursor de </a:t>
            </a:r>
            <a:r>
              <a:rPr lang="es-419"/>
              <a:t>posición</a:t>
            </a:r>
            <a:r>
              <a:rPr lang="es-419"/>
              <a:t> sobre un archivo.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una aplicación llama al método </a:t>
            </a:r>
            <a:r>
              <a:rPr b="1" lang="es-419"/>
              <a:t>lseek</a:t>
            </a:r>
            <a:r>
              <a:rPr b="1" lang="es-419"/>
              <a:t>()</a:t>
            </a:r>
            <a:r>
              <a:rPr lang="es-419"/>
              <a:t> sobre el file device, se invoca la implementación de kernel.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7"/>
          <p:cNvSpPr txBox="1"/>
          <p:nvPr/>
        </p:nvSpPr>
        <p:spPr>
          <a:xfrm>
            <a:off x="598800" y="3139375"/>
            <a:ext cx="7946400" cy="102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loff_t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(*llseek)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*filp,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loff_t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offset,</a:t>
            </a:r>
            <a:b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s-419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whence);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valor de retorno es la nueva </a:t>
            </a:r>
            <a:r>
              <a:rPr lang="es-419"/>
              <a:t>posición del cursor</a:t>
            </a:r>
            <a:r>
              <a:rPr lang="es-419"/>
              <a:t> en el archivo.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offset</a:t>
            </a:r>
            <a:r>
              <a:rPr lang="es-419"/>
              <a:t> es un offset relativo a la </a:t>
            </a:r>
            <a:r>
              <a:rPr lang="es-419"/>
              <a:t>posición</a:t>
            </a:r>
            <a:r>
              <a:rPr lang="es-419"/>
              <a:t> actual en el archivo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whence</a:t>
            </a:r>
            <a:r>
              <a:rPr lang="es-419"/>
              <a:t> define desde donde iniciar el desplazamiento. Los valores posibles son: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SEEK_SET: Posición relativa al inicio del archivo.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SEEK_CUR: Posición relativa al valor actual del cursor.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SEEK_END: Posición relativa al final del archivo.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9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Pasos para efectuar una operación </a:t>
            </a:r>
            <a:r>
              <a:rPr b="1" lang="es-419"/>
              <a:t>llseek</a:t>
            </a:r>
            <a:r>
              <a:rPr lang="es-419"/>
              <a:t> (</a:t>
            </a:r>
            <a:r>
              <a:rPr i="1" lang="es-419"/>
              <a:t>Linux device driver development, página 106</a:t>
            </a:r>
            <a:r>
              <a:rPr lang="es-419"/>
              <a:t>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Chequear todos los casos definidos por </a:t>
            </a:r>
            <a:r>
              <a:rPr b="1" lang="es-419"/>
              <a:t>whence</a:t>
            </a:r>
            <a:r>
              <a:rPr lang="es-419"/>
              <a:t> y ajustar la nueva </a:t>
            </a:r>
            <a:r>
              <a:rPr lang="es-419"/>
              <a:t>posición</a:t>
            </a:r>
            <a:r>
              <a:rPr lang="es-419"/>
              <a:t> acorde a estos estados.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Chequear si el valor de la nueva </a:t>
            </a:r>
            <a:r>
              <a:rPr lang="es-419"/>
              <a:t>posición</a:t>
            </a:r>
            <a:r>
              <a:rPr lang="es-419"/>
              <a:t> es </a:t>
            </a:r>
            <a:r>
              <a:rPr lang="es-419"/>
              <a:t>válido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Actualizar el valor del cursor del archivo con la nueva </a:t>
            </a:r>
            <a:r>
              <a:rPr lang="es-419"/>
              <a:t>posición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Retornar la nueva </a:t>
            </a:r>
            <a:r>
              <a:rPr lang="es-419"/>
              <a:t>posición</a:t>
            </a:r>
            <a:r>
              <a:rPr lang="es-419"/>
              <a:t> del cursor.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311700" y="772875"/>
            <a:ext cx="8679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en los casos anteriores,</a:t>
            </a:r>
            <a:r>
              <a:rPr lang="es-419"/>
              <a:t> estos pasos no son universales, sólo dan una guía.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Consultar el citado libro para un ejemplo completo con código (muy útil para la propia implementación).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00" y="1082825"/>
            <a:ext cx="5256956" cy="350497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61"/>
          <p:cNvSpPr txBox="1"/>
          <p:nvPr/>
        </p:nvSpPr>
        <p:spPr>
          <a:xfrm>
            <a:off x="55800" y="1923650"/>
            <a:ext cx="37437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Descargar fuentes de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práctica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del campus virtual.</a:t>
            </a:r>
            <a:b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Seguir la guía de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práctica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II Character device drivers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2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0" name="Google Shape;370;p62"/>
          <p:cNvSpPr txBox="1"/>
          <p:nvPr/>
        </p:nvSpPr>
        <p:spPr>
          <a:xfrm>
            <a:off x="55800" y="1923650"/>
            <a:ext cx="36792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Seguir el laboratorio 4.2 de la bibliografía “Linux driver development for embedded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processors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”.</a:t>
            </a:r>
            <a:b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Páginas 105-109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71" name="Google Shape;3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00" y="1082825"/>
            <a:ext cx="5256956" cy="350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char device drivers representan los drivers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básicos</a:t>
            </a:r>
            <a:r>
              <a:rPr lang="es-419"/>
              <a:t> que posee las fuentes del kernel.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Podemos ver la estructura de este tipo de drivers en </a:t>
            </a:r>
            <a:r>
              <a:rPr b="1" lang="es-419"/>
              <a:t>include/linux/cdev.h</a:t>
            </a:r>
            <a:br>
              <a:rPr b="1" lang="es-419"/>
            </a:b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rigen por la estructura </a:t>
            </a:r>
            <a:r>
              <a:rPr b="1" lang="es-419"/>
              <a:t>struct cdev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sobre file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3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8" name="Google Shape;378;p63"/>
          <p:cNvSpPr txBox="1"/>
          <p:nvPr/>
        </p:nvSpPr>
        <p:spPr>
          <a:xfrm>
            <a:off x="55800" y="1923650"/>
            <a:ext cx="36660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Seguir el laboratorio 4.3 de la bibliografía “Linux driver development for embedded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processors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”.</a:t>
            </a:r>
            <a:b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Páginas 111-113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79" name="Google Shape;3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00" y="1082825"/>
            <a:ext cx="5256956" cy="350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85" name="Google Shape;385;p64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966900" y="876850"/>
            <a:ext cx="7210200" cy="381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cdev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kobject kobj;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module *owner;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file_operations *ops;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list_head list;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dev_t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dev;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char devices se manejan como si fueran archivos.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esto utilizan operaciones </a:t>
            </a:r>
            <a:r>
              <a:rPr lang="es-419"/>
              <a:t>básicas</a:t>
            </a:r>
            <a:r>
              <a:rPr lang="es-419"/>
              <a:t> definidas en la estructura </a:t>
            </a:r>
            <a:r>
              <a:rPr b="1" lang="es-419"/>
              <a:t>struct file_operations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Read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Write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Select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Open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Close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401500"/>
            <a:ext cx="85206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Concepto de major &amp; minor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&amp; Minor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mencionó antes, los char devices al registrarse van poblando el directorio </a:t>
            </a:r>
            <a:r>
              <a:rPr b="1" lang="es-419"/>
              <a:t>/dev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determinarse un archivo correspondiente a un char device utilizando el comando </a:t>
            </a:r>
            <a:r>
              <a:rPr b="1" lang="es-419"/>
              <a:t>ls -l</a:t>
            </a:r>
            <a:r>
              <a:rPr lang="es-419"/>
              <a:t> en el directorio </a:t>
            </a:r>
            <a:r>
              <a:rPr b="1" lang="es-419"/>
              <a:t>/dev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char devices siempre tienen una letra </a:t>
            </a:r>
            <a:r>
              <a:rPr b="1" lang="es-419"/>
              <a:t>c</a:t>
            </a:r>
            <a:r>
              <a:rPr lang="es-419"/>
              <a:t> delante.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números </a:t>
            </a:r>
            <a:r>
              <a:rPr b="1" lang="es-419"/>
              <a:t>major</a:t>
            </a:r>
            <a:r>
              <a:rPr lang="es-419"/>
              <a:t> y </a:t>
            </a:r>
            <a:r>
              <a:rPr b="1" lang="es-419"/>
              <a:t>minor</a:t>
            </a:r>
            <a:r>
              <a:rPr lang="es-419"/>
              <a:t> identifican y vinculan los dispositivos con sus respectivos drivers.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Observar que estos solo aparecen en archivos asociados a un char device o dispositivos block.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