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Merriweather-bold.fntdata"/><Relationship Id="rId23" Type="http://schemas.openxmlformats.org/officeDocument/2006/relationships/slide" Target="slides/slide18.xml"/><Relationship Id="rId45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erriweather-boldItalic.fntdata"/><Relationship Id="rId25" Type="http://schemas.openxmlformats.org/officeDocument/2006/relationships/slide" Target="slides/slide20.xml"/><Relationship Id="rId47" Type="http://schemas.openxmlformats.org/officeDocument/2006/relationships/font" Target="fonts/Merriweather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f7bf65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f7bf65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3c2e2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3c2e2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f7bf65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f7bf65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1df27c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1df27c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623754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623754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623754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623754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623754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623754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623754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623754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623754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b623754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623754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623754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623754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623754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623754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b623754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623754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b623754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23754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23754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623754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623754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623754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623754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237540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237540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6237540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6237540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b623754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b623754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623754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623754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623754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623754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623754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623754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d8c88b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d8c88b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d8c88bc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d8c88bc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d8c88bc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d8c88bc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f7bf65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f7bf6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f7bf6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f7bf6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f7bf6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f7bf6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f7bf65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f7bf65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f7bf65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f7bf65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device drivers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>
                <a:solidFill>
                  <a:srgbClr val="CC0000"/>
                </a:solidFill>
              </a:rPr>
              <a:t>ATENCIÓN</a:t>
            </a:r>
            <a:r>
              <a:rPr b="1" lang="es-419" u="sng">
                <a:solidFill>
                  <a:srgbClr val="CC0000"/>
                </a:solidFill>
              </a:rPr>
              <a:t>:</a:t>
            </a:r>
            <a:r>
              <a:rPr lang="es-419"/>
              <a:t> No todos los platform devices son manejados por platform drivers!!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drivers del tipo platform </a:t>
            </a:r>
            <a:r>
              <a:rPr lang="es-419"/>
              <a:t>están</a:t>
            </a:r>
            <a:r>
              <a:rPr lang="es-419"/>
              <a:t> dedicados a dispositivos que no se basan en buses convencionales.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SPI como los I2C son platform devices, pero no dependen del platform bus.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Dependen de los correspondientes buses SPI e I2C.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Absolutamente TODO debe ser hecho a mano en un platform driver.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849950"/>
            <a:ext cx="8520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Platform Drivers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 platform device debe implementar una </a:t>
            </a:r>
            <a:r>
              <a:rPr lang="es-419"/>
              <a:t>función</a:t>
            </a:r>
            <a:r>
              <a:rPr lang="es-419"/>
              <a:t> probe() que el kernel llama en dos situaciones: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Cuando se inserta el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Cuando un dispositivo lo reclama.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implementar platform drivers la estructura principal que debe llenarse es </a:t>
            </a:r>
            <a:r>
              <a:rPr b="1" lang="es-419"/>
              <a:t>struct platform_driver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debe registrar el driver en el platform bus core con funciones dedicadas como se muestra a </a:t>
            </a:r>
            <a:r>
              <a:rPr lang="es-419"/>
              <a:t>continuación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966900" y="876850"/>
            <a:ext cx="7210200" cy="381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static struct 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platform_driver mypdrv = {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.probe = my_pdrv_probe,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.remove = my_pdrv_remove,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.driver = {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.name = "my_platform_driver",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.owner = THIS_MODULE,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713100"/>
            <a:ext cx="8520600" cy="41277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probe():</a:t>
            </a:r>
            <a:r>
              <a:rPr lang="es-419"/>
              <a:t> Se llama cuando un dispositivo reclama este driver luego de un match.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remove():</a:t>
            </a:r>
            <a:r>
              <a:rPr lang="es-419"/>
              <a:t> S</a:t>
            </a:r>
            <a:r>
              <a:rPr lang="es-419"/>
              <a:t>e llama para remover el driver cuando no es ya necesario para </a:t>
            </a:r>
            <a:r>
              <a:rPr lang="es-419"/>
              <a:t>ningún</a:t>
            </a:r>
            <a:r>
              <a:rPr lang="es-419"/>
              <a:t> dispositivo.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struct device_driver: </a:t>
            </a:r>
            <a:r>
              <a:rPr lang="es-419"/>
              <a:t>Es la </a:t>
            </a:r>
            <a:r>
              <a:rPr lang="es-419"/>
              <a:t>descripción</a:t>
            </a:r>
            <a:r>
              <a:rPr lang="es-419"/>
              <a:t> propia del driver. 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585150" y="1886752"/>
            <a:ext cx="7841400" cy="45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static int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my_pdrv_probe(</a:t>
            </a: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platform_device *pdev)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85150" y="3512800"/>
            <a:ext cx="7973700" cy="45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static int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my_pdrv_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platform_device *pdev)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Registrar un platform driver es tan simple como llamar a las funciones </a:t>
            </a:r>
            <a:r>
              <a:rPr b="1" lang="es-419"/>
              <a:t>platform_driver_register()</a:t>
            </a:r>
            <a:r>
              <a:rPr lang="es-419"/>
              <a:t> o </a:t>
            </a:r>
            <a:r>
              <a:rPr b="1" lang="es-419"/>
              <a:t>platform_driver_probe().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debe ser hecho dentro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init().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una diferencia sutil entre las funciones mencionadas: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platform_driver_register()</a:t>
            </a:r>
            <a:r>
              <a:rPr lang="es-419"/>
              <a:t>: Registra el driver y lo incluye en una lista en el kernel permitiendo la llamada de la </a:t>
            </a:r>
            <a:r>
              <a:rPr lang="es-419"/>
              <a:t>función</a:t>
            </a:r>
            <a:r>
              <a:rPr lang="es-419"/>
              <a:t> probe() en cualquier momento.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platform_driver_probe()</a:t>
            </a:r>
            <a:r>
              <a:rPr lang="es-419"/>
              <a:t>: El kernel corre el loop de match inmediatamente. Si el dispositivo </a:t>
            </a:r>
            <a:r>
              <a:rPr lang="es-419"/>
              <a:t>está</a:t>
            </a:r>
            <a:r>
              <a:rPr lang="es-419"/>
              <a:t> presente, corre </a:t>
            </a:r>
            <a:r>
              <a:rPr b="1" lang="es-419"/>
              <a:t>probe()</a:t>
            </a:r>
            <a:r>
              <a:rPr lang="es-419"/>
              <a:t>. Caso contrario el kernel ignora el driver.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 platform_driver_probe()</a:t>
            </a:r>
            <a:r>
              <a:rPr lang="es-419"/>
              <a:t> se utiliza en casos que se desea minimizar el footprint del driver en memoria.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da porque </a:t>
            </a:r>
            <a:r>
              <a:rPr b="1" lang="es-419"/>
              <a:t>probe()</a:t>
            </a:r>
            <a:r>
              <a:rPr lang="es-419"/>
              <a:t> se </a:t>
            </a:r>
            <a:r>
              <a:rPr lang="es-419"/>
              <a:t>sitúa</a:t>
            </a:r>
            <a:r>
              <a:rPr lang="es-419"/>
              <a:t> en una sección </a:t>
            </a:r>
            <a:r>
              <a:rPr b="1" lang="es-419"/>
              <a:t>__init</a:t>
            </a:r>
            <a:r>
              <a:rPr lang="es-419"/>
              <a:t> que se libera al finalizar el booteo de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Previene la llamada a </a:t>
            </a:r>
            <a:r>
              <a:rPr b="1" lang="es-419"/>
              <a:t>probe()</a:t>
            </a:r>
            <a:r>
              <a:rPr lang="es-419"/>
              <a:t> diferida, porque no registra el driver en el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</a:t>
            </a:r>
            <a:r>
              <a:rPr lang="es-419"/>
              <a:t>método</a:t>
            </a:r>
            <a:r>
              <a:rPr lang="es-419"/>
              <a:t> solo debe usarse cuando se esta 100% seguro de que el dispositivo </a:t>
            </a:r>
            <a:r>
              <a:rPr lang="es-419"/>
              <a:t>está</a:t>
            </a:r>
            <a:r>
              <a:rPr lang="es-419"/>
              <a:t> presente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Memoria EEPROM parte del PCB.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25" y="943400"/>
            <a:ext cx="5543575" cy="36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55800" y="1923650"/>
            <a:ext cx="34722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Examinar archivo Ejemplo: simple_platform_driver.c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archivo examinado, las funciones init/exit no hacen nada </a:t>
            </a:r>
            <a:r>
              <a:rPr lang="es-419"/>
              <a:t>más</a:t>
            </a:r>
            <a:r>
              <a:rPr lang="es-419"/>
              <a:t> que registrar/remover el driver en el platform bus core.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en realidad pasa con la </a:t>
            </a:r>
            <a:r>
              <a:rPr lang="es-419"/>
              <a:t>mayoría</a:t>
            </a:r>
            <a:r>
              <a:rPr lang="es-419"/>
              <a:t> de los drivers.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entonces remover las llamadas a </a:t>
            </a:r>
            <a:r>
              <a:rPr b="1" lang="es-419"/>
              <a:t>module_init()</a:t>
            </a:r>
            <a:r>
              <a:rPr lang="es-419"/>
              <a:t> y </a:t>
            </a:r>
            <a:r>
              <a:rPr b="1" lang="es-419"/>
              <a:t>module_exit()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su lugar se utiliza la macro </a:t>
            </a:r>
            <a:r>
              <a:rPr b="1" lang="es-419"/>
              <a:t>module_platform_driver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macro se encarga de registrar el </a:t>
            </a:r>
            <a:r>
              <a:rPr lang="es-419"/>
              <a:t>módulo</a:t>
            </a:r>
            <a:r>
              <a:rPr lang="es-419"/>
              <a:t> en el platform driver core.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25" y="943400"/>
            <a:ext cx="5543575" cy="36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5800" y="1923650"/>
            <a:ext cx="34722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Ejecutar el siguiente comando en la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raíz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de las fuentes del kernel:</a:t>
            </a:r>
            <a:b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grep -r "#define module_platform_driver"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Examinar el header localizado.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Encontrar la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definición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de la macro.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Platform device drivers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Platform drivers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Platform devices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Dispositivos, drivers y bus matching.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s-419" sz="2500"/>
              <a:t>Platform drivers y OF matching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Utilizar esta macro no implica que las secciones </a:t>
            </a:r>
            <a:r>
              <a:rPr b="1" lang="es-419"/>
              <a:t>__init</a:t>
            </a:r>
            <a:r>
              <a:rPr lang="es-419"/>
              <a:t> y </a:t>
            </a:r>
            <a:r>
              <a:rPr b="1" lang="es-419"/>
              <a:t>__exit</a:t>
            </a:r>
            <a:r>
              <a:rPr lang="es-419"/>
              <a:t> no son necesarias.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estas definiciones tienen que ver con la </a:t>
            </a:r>
            <a:r>
              <a:rPr lang="es-419"/>
              <a:t>generación</a:t>
            </a:r>
            <a:r>
              <a:rPr lang="es-419"/>
              <a:t> y </a:t>
            </a:r>
            <a:r>
              <a:rPr lang="es-419"/>
              <a:t>ubicación</a:t>
            </a:r>
            <a:r>
              <a:rPr lang="es-419"/>
              <a:t> del </a:t>
            </a:r>
            <a:r>
              <a:rPr lang="es-419"/>
              <a:t>código</a:t>
            </a:r>
            <a:r>
              <a:rPr lang="es-419"/>
              <a:t> binario.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Tampoco implica que dejan de utilizarse </a:t>
            </a:r>
            <a:r>
              <a:rPr b="1" lang="es-419"/>
              <a:t>module_init()</a:t>
            </a:r>
            <a:r>
              <a:rPr lang="es-419"/>
              <a:t> y </a:t>
            </a:r>
            <a:r>
              <a:rPr b="1" lang="es-419"/>
              <a:t>module_exit()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utilización</a:t>
            </a:r>
            <a:r>
              <a:rPr lang="es-419"/>
              <a:t> de la macro solo evita la cantidad de </a:t>
            </a:r>
            <a:r>
              <a:rPr i="1" lang="es-419"/>
              <a:t>boilerplate</a:t>
            </a:r>
            <a:r>
              <a:rPr lang="es-419"/>
              <a:t> necesario. </a:t>
            </a:r>
            <a:r>
              <a:rPr lang="es-419"/>
              <a:t>Está</a:t>
            </a:r>
            <a:r>
              <a:rPr lang="es-419"/>
              <a:t> escrito, pero no por el desarrollador (nosotros).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macros </a:t>
            </a:r>
            <a:r>
              <a:rPr lang="es-419"/>
              <a:t>específicas</a:t>
            </a:r>
            <a:r>
              <a:rPr lang="es-419"/>
              <a:t> para cada bus donde se deben registrar drivers: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module_platform_driver(struct platform_driver).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module_spi_driver(struct spi_driver).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module_i2c_driver(struct i2c_driver).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module_pci_driver(struct pci_driver).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una lista exhaustiva, solo un ejemplo.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solo hay macros para platform devices (existe una para USB por ejemplo).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1849950"/>
            <a:ext cx="8520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Platform Devices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vez que se tiene el platform driver, se debe alimentar al kernel con dispositivos que requieran tal driver.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platform device es representado en el kernel como una instancia de la estructura  </a:t>
            </a:r>
            <a:r>
              <a:rPr b="1" lang="es-419"/>
              <a:t>struct platform_device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Antes que suceda un match entre driver y device, los campos </a:t>
            </a:r>
            <a:r>
              <a:rPr b="1" lang="es-419"/>
              <a:t>name</a:t>
            </a:r>
            <a:r>
              <a:rPr lang="es-419"/>
              <a:t> de ambos deben coincidir.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miembro </a:t>
            </a:r>
            <a:r>
              <a:rPr b="1" lang="es-419"/>
              <a:t>num_resources</a:t>
            </a:r>
            <a:r>
              <a:rPr lang="es-419"/>
              <a:t> es el tamaño del array </a:t>
            </a:r>
            <a:r>
              <a:rPr b="1" lang="es-419"/>
              <a:t>struct resource *resource.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1100250" y="920400"/>
            <a:ext cx="6943500" cy="330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platform_device {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	const char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*name;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	u32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id;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device dev;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u32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num_resources;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resource *resource;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Debemos recordar que los platform devices por </a:t>
            </a:r>
            <a:r>
              <a:rPr lang="es-419"/>
              <a:t>definición</a:t>
            </a:r>
            <a:r>
              <a:rPr lang="es-419"/>
              <a:t> no son hot-pluggin.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sistema no tiene idea alguna de que </a:t>
            </a:r>
            <a:r>
              <a:rPr lang="es-419"/>
              <a:t>están</a:t>
            </a:r>
            <a:r>
              <a:rPr lang="es-419"/>
              <a:t> conectados al bus correspondiente hasta que trata de accederlos.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</a:t>
            </a:r>
            <a:r>
              <a:rPr lang="es-419"/>
              <a:t>métodos</a:t>
            </a:r>
            <a:r>
              <a:rPr lang="es-419"/>
              <a:t> de informar al Kernel sobre recursos y datos que el dispositivo necesita: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Kernel sin soporte de Device Tree (deprecado - no recomendable para nuevos desarrollos).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Device Tree.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Platform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la primera </a:t>
            </a:r>
            <a:r>
              <a:rPr lang="es-419"/>
              <a:t>opción</a:t>
            </a:r>
            <a:r>
              <a:rPr lang="es-419"/>
              <a:t> (deprecada) para hacer un cambio cualquiera se </a:t>
            </a:r>
            <a:r>
              <a:rPr lang="es-419"/>
              <a:t>requiere</a:t>
            </a:r>
            <a:r>
              <a:rPr lang="es-419"/>
              <a:t> la re-</a:t>
            </a:r>
            <a:r>
              <a:rPr lang="es-419"/>
              <a:t>compilación</a:t>
            </a:r>
            <a:r>
              <a:rPr lang="es-419"/>
              <a:t> del kernel completo.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incluir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específico</a:t>
            </a:r>
            <a:r>
              <a:rPr lang="es-419"/>
              <a:t> para un hardware particular, el tamaño del mismo se incrementa.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esto se introdujo el concepto de Device Tree.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Ayuda a eliminar del Kernel el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específico</a:t>
            </a:r>
            <a:r>
              <a:rPr lang="es-419"/>
              <a:t> y casi nunca testeado.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device tree es un archivo de </a:t>
            </a:r>
            <a:r>
              <a:rPr lang="es-419"/>
              <a:t>descripción</a:t>
            </a:r>
            <a:r>
              <a:rPr lang="es-419"/>
              <a:t> de hardware. Si cambia, solo se compila este.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820650"/>
            <a:ext cx="8520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Dispositivos, drivers y bus matching</a:t>
            </a:r>
            <a:endParaRPr sz="7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Dispositivos, drivers y bus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Según</a:t>
            </a:r>
            <a:r>
              <a:rPr lang="es-419"/>
              <a:t> el modelo de dispositivos de linux, el elemento que llamamos bus es el </a:t>
            </a:r>
            <a:r>
              <a:rPr lang="es-419"/>
              <a:t>más</a:t>
            </a:r>
            <a:r>
              <a:rPr lang="es-419"/>
              <a:t> importante.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bus mantiene una lista de drivers y dispositivos conectados a él.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responsable de conectar (match) drivers y dispositivos es el bus driver.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vez que se conecta un dispositivo nuevo al bus, o se agrega un driver, el matching loop comienza a ejecutarse.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Dispositivos, drivers y bus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Suponga que se registra un nuevo dispositivo I2C.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lanza el matching loop llamando la </a:t>
            </a:r>
            <a:r>
              <a:rPr lang="es-419"/>
              <a:t>función</a:t>
            </a:r>
            <a:r>
              <a:rPr lang="es-419"/>
              <a:t> match del core I2C, registrada por el bus I2C.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loop verifica si hay algun driver ya registrado que pueda manejar el dispositivo que se acaba de registrar.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caso de un match, el kernel notifica al dev manager que carga el driver correspondiente, si es que no </a:t>
            </a:r>
            <a:r>
              <a:rPr lang="es-419"/>
              <a:t>está</a:t>
            </a:r>
            <a:r>
              <a:rPr lang="es-419"/>
              <a:t> en memoria.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cargarse el driver, su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 se ejecuta inmediatamente.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04150"/>
            <a:ext cx="8520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Dispositivos, drivers y bus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500"/>
            <a:ext cx="8594999" cy="41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Dispositivos, drivers y bus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driver registrado se monta sobre un bus, lo que genera un </a:t>
            </a:r>
            <a:r>
              <a:rPr lang="es-419"/>
              <a:t>árbol</a:t>
            </a:r>
            <a:r>
              <a:rPr lang="es-419"/>
              <a:t>. Actualizando la imagen anterior: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00" y="1785175"/>
            <a:ext cx="5481799" cy="341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Dispositivos, drivers y bus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forma en que el kernel sabe </a:t>
            </a:r>
            <a:r>
              <a:rPr lang="es-419"/>
              <a:t>cuáles</a:t>
            </a:r>
            <a:r>
              <a:rPr lang="es-419"/>
              <a:t> dispositivos son manejados por </a:t>
            </a:r>
            <a:r>
              <a:rPr lang="es-419"/>
              <a:t>qué</a:t>
            </a:r>
            <a:r>
              <a:rPr lang="es-419"/>
              <a:t> drivers es a </a:t>
            </a:r>
            <a:r>
              <a:rPr lang="es-419"/>
              <a:t>través</a:t>
            </a:r>
            <a:r>
              <a:rPr lang="es-419"/>
              <a:t> de una macro.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macro </a:t>
            </a:r>
            <a:r>
              <a:rPr b="1" lang="es-419"/>
              <a:t>MODULE_DEVICE_TABLE</a:t>
            </a:r>
            <a:r>
              <a:rPr lang="es-419"/>
              <a:t> permite a un driver exponer su tabla ID.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tabla ID muestra los dispositivos soportados.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el kernel debe efectuar un match, se recorre esta tabla.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 caso de esta materia, se compara la entrada con el valor cargado bajo </a:t>
            </a:r>
            <a:r>
              <a:rPr b="1" lang="es-419"/>
              <a:t>compatible</a:t>
            </a:r>
            <a:r>
              <a:rPr lang="es-419"/>
              <a:t> en el DT.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Dispositivos, drivers y bus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macro </a:t>
            </a:r>
            <a:r>
              <a:rPr b="1" lang="es-419"/>
              <a:t>MODULE_DEVICE_TABLE</a:t>
            </a:r>
            <a:r>
              <a:rPr lang="es-419"/>
              <a:t> esta definida en el archivo </a:t>
            </a:r>
            <a:r>
              <a:rPr b="1" lang="es-419"/>
              <a:t>linux/module.h</a:t>
            </a:r>
            <a:r>
              <a:rPr lang="es-419"/>
              <a:t> 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type</a:t>
            </a:r>
            <a:r>
              <a:rPr lang="es-419"/>
              <a:t>: Puede ser i2c, spi, acpi, of, platform, usb, pci, o cualquier otro bus definido en </a:t>
            </a:r>
            <a:r>
              <a:rPr b="1" lang="es-419"/>
              <a:t>include/linux/mod_devicetable.h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name:</a:t>
            </a:r>
            <a:r>
              <a:rPr lang="es-419"/>
              <a:t> es un puntero en el array </a:t>
            </a:r>
            <a:r>
              <a:rPr b="1" lang="es-419"/>
              <a:t>XXX_device_id</a:t>
            </a:r>
            <a:r>
              <a:rPr lang="es-419"/>
              <a:t> utilizado para device matching (ej: i2c_device_id).</a:t>
            </a:r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1654800" y="2054650"/>
            <a:ext cx="58344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MODULE_DEVICE_TABLE(type, name)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Dispositivos, drivers y bus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</a:t>
            </a:r>
            <a:r>
              <a:rPr lang="es-419"/>
              <a:t>: En la actualidad no se utilizan estructuras de este estilo para dispositivos no detectables.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el mecanismo de match Open Firmware utilizando el Device Tree (estructura </a:t>
            </a:r>
            <a:r>
              <a:rPr b="1" lang="es-419"/>
              <a:t>of_device_id).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Sin embargo, se siguen declarando tanto las estructuras </a:t>
            </a:r>
            <a:r>
              <a:rPr b="1" lang="es-419"/>
              <a:t>XX_device_id</a:t>
            </a:r>
            <a:r>
              <a:rPr lang="es-419"/>
              <a:t> como </a:t>
            </a:r>
            <a:r>
              <a:rPr b="1" lang="es-419"/>
              <a:t>of_device_id </a:t>
            </a:r>
            <a:r>
              <a:rPr lang="es-419"/>
              <a:t>para retro-compatibilidad.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</a:t>
            </a:r>
            <a:r>
              <a:rPr lang="es-419"/>
              <a:t>: El kernel 4.9 requiere ambas definiciones. Se </a:t>
            </a:r>
            <a:r>
              <a:rPr lang="es-419"/>
              <a:t>actualizó</a:t>
            </a:r>
            <a:r>
              <a:rPr lang="es-419"/>
              <a:t> en versiones posteriores.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279" name="Google Shape;279;p48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tipo de dispositivos </a:t>
            </a:r>
            <a:r>
              <a:rPr i="1" lang="es-419"/>
              <a:t>plug&amp;play</a:t>
            </a:r>
            <a:r>
              <a:rPr lang="es-419"/>
              <a:t> es bien conocido para todos.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manejados por el kernel tan pronto se conectan.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Ejemplos: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Dispositivos conectados al bus USB o PCI Express.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Otros dispositivos con capacidad de ser descubiertos </a:t>
            </a:r>
            <a:r>
              <a:rPr lang="es-419"/>
              <a:t>automáticamente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dispositivos que no son de este tipo (no son hot plug-in).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necesita saber de estos antes de poder manejarlos.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Dispositivos que no son </a:t>
            </a:r>
            <a:r>
              <a:rPr lang="es-419"/>
              <a:t>automáticamente</a:t>
            </a:r>
            <a:r>
              <a:rPr lang="es-419"/>
              <a:t> descubiertos </a:t>
            </a:r>
            <a:r>
              <a:rPr lang="es-419"/>
              <a:t>están</a:t>
            </a:r>
            <a:r>
              <a:rPr lang="es-419"/>
              <a:t> conectados a los buses: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SPI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I2C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I2S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UART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PCI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Otros dispositivos conectados a buses sin capacidad de </a:t>
            </a:r>
            <a:r>
              <a:rPr lang="es-419"/>
              <a:t>enumeración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buses son dispositivos de hardware que reciben el nombre de controladores.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parte del SoC, no pueden removerse.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pueden ser descubiertos.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llamados </a:t>
            </a:r>
            <a:r>
              <a:rPr b="1" lang="es-419"/>
              <a:t>platform devices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NOTA:</a:t>
            </a:r>
            <a:r>
              <a:rPr lang="es-419"/>
              <a:t> Se suele decir que los platform devices son on-chip devices (embebidos en el SoC): no es del todo correcto.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la </a:t>
            </a:r>
            <a:r>
              <a:rPr lang="es-419"/>
              <a:t>práctica</a:t>
            </a:r>
            <a:r>
              <a:rPr lang="es-419"/>
              <a:t>, la </a:t>
            </a:r>
            <a:r>
              <a:rPr lang="es-419"/>
              <a:t>mayoría</a:t>
            </a:r>
            <a:r>
              <a:rPr lang="es-419"/>
              <a:t> de los platform devices cumplen el requisito de estar integrados en el SoC.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buses SPI e I2C pueden conectar dispositivos fuera del SoC y tampoco pueden ser descubiertos.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los hace platform devices </a:t>
            </a:r>
            <a:r>
              <a:rPr lang="es-419"/>
              <a:t>también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Del mismo modo, puede haber dispositivos USB dentro del SoC pero no son del tipo platform device (auto-discoverable).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el punto de vista del SoC, los dispositivos se conectan internamente a </a:t>
            </a:r>
            <a:r>
              <a:rPr lang="es-419"/>
              <a:t>través</a:t>
            </a:r>
            <a:r>
              <a:rPr lang="es-419"/>
              <a:t> de buses dedicados (propietarios).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el punto de vista del kernel, son dispositivos del tipo root que no </a:t>
            </a:r>
            <a:r>
              <a:rPr lang="es-419"/>
              <a:t>están</a:t>
            </a:r>
            <a:r>
              <a:rPr lang="es-419"/>
              <a:t> conectados a nada.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salvar este problema, se incluye el concepto del bus </a:t>
            </a:r>
            <a:r>
              <a:rPr i="1" lang="es-419"/>
              <a:t>pseudo platform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llamado </a:t>
            </a:r>
            <a:r>
              <a:rPr i="1" lang="es-419"/>
              <a:t>platform bus</a:t>
            </a:r>
            <a:r>
              <a:rPr lang="es-419"/>
              <a:t>, se trata de un bus virtual del kernel el cual no representa </a:t>
            </a:r>
            <a:r>
              <a:rPr lang="es-419"/>
              <a:t>ningún</a:t>
            </a:r>
            <a:r>
              <a:rPr lang="es-419"/>
              <a:t> bus </a:t>
            </a:r>
            <a:r>
              <a:rPr lang="es-419"/>
              <a:t>físico.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Trabajar con un platform device requiere de dos pasos: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Registrar un driver del tipo platform con un nombre </a:t>
            </a:r>
            <a:r>
              <a:rPr lang="es-419"/>
              <a:t>único que manejara los dispositivos deseados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Registrar un platform device con el mismo nombre del driver, con los recursos correspondientes para conocimiento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nuestro caso, es necesario para trabajar con el bus I2C.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</a:t>
            </a:r>
            <a:r>
              <a:rPr lang="es-419"/>
              <a:t>podría</a:t>
            </a:r>
            <a:r>
              <a:rPr lang="es-419"/>
              <a:t> definir un bus propietario basado en GPIO (ejemplo LCD </a:t>
            </a:r>
            <a:r>
              <a:rPr lang="es-419"/>
              <a:t>alfanumérico</a:t>
            </a:r>
            <a:r>
              <a:rPr lang="es-419"/>
              <a:t>, LCD </a:t>
            </a:r>
            <a:r>
              <a:rPr lang="es-419"/>
              <a:t>gráficos</a:t>
            </a:r>
            <a:r>
              <a:rPr lang="es-419"/>
              <a:t>, Conversor DA del tipo R2R).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