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Merriweath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7c6350a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7c6350a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c6350a0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c6350a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c6350a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c6350a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c6350a0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c6350a0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7c6350a0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7c6350a0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63c2e2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63c2e2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3c2e2d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3c2e2d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3c2e2d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3c2e2d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3c2e2db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63c2e2db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c2e2db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c2e2d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621c9b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621c9b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3c2e2d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3c2e2d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63c2e2db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63c2e2db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63c2e2d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63c2e2d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63c2e2d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63c2e2d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63c2e2d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63c2e2d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0294732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0294732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d8cf86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d8cf86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d8cf8656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d8cf865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d8cf865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d8cf865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d8cf865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d8cf865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9aec62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9aec62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d8cf8656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d8cf8656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d3eab6b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d3eab6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d8cf8656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d8cf8656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d3eab6b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d3eab6b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d3eab6b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d3eab6b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d3eab6b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d3eab6b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d3eab6b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d3eab6b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d3eab6b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d3eab6b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d3eab6b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d3eab6b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d3eab6b6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d3eab6b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9aec62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9aec62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79aec628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79aec62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9aec62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9aec62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9aec62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9aec62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c6350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7c6350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7c6350a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7c6350a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r>
              <a:rPr lang="es-419"/>
              <a:t> al Device Tree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Manejadores de Dispositivos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archivos que componen un device tree son: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Archivos </a:t>
            </a:r>
            <a:r>
              <a:rPr b="1" lang="es-419"/>
              <a:t>*.dtsi</a:t>
            </a:r>
            <a:r>
              <a:rPr lang="es-419"/>
              <a:t> los cuales son device tree source includes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Describen hardware </a:t>
            </a:r>
            <a:r>
              <a:rPr lang="es-419"/>
              <a:t>común</a:t>
            </a:r>
            <a:r>
              <a:rPr lang="es-419"/>
              <a:t> a varias plataformas.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Son los archivos que se incluyen como se </a:t>
            </a:r>
            <a:r>
              <a:rPr lang="es-419"/>
              <a:t>mencionó</a:t>
            </a:r>
            <a:r>
              <a:rPr lang="es-419"/>
              <a:t> antes.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Archivos </a:t>
            </a:r>
            <a:r>
              <a:rPr b="1" lang="es-419"/>
              <a:t>*.dts</a:t>
            </a:r>
            <a:r>
              <a:rPr lang="es-419"/>
              <a:t> que son los device tree source: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Describen una plataforma en </a:t>
            </a:r>
            <a:r>
              <a:rPr lang="es-419"/>
              <a:t>específico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Hacen uso (incluyen) los archivos </a:t>
            </a:r>
            <a:r>
              <a:rPr b="1" lang="es-419"/>
              <a:t>dtsi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Device Tree tiene tres </a:t>
            </a:r>
            <a:r>
              <a:rPr lang="es-419"/>
              <a:t>propósitos</a:t>
            </a:r>
            <a:r>
              <a:rPr lang="es-419"/>
              <a:t> principales: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Identificación</a:t>
            </a:r>
            <a:r>
              <a:rPr b="1" lang="es-419"/>
              <a:t> de plataformas</a:t>
            </a:r>
            <a:r>
              <a:rPr lang="es-419"/>
              <a:t>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kernel utiliza la </a:t>
            </a:r>
            <a:r>
              <a:rPr lang="es-419"/>
              <a:t>información</a:t>
            </a:r>
            <a:r>
              <a:rPr lang="es-419"/>
              <a:t> en el DT para identificar la </a:t>
            </a:r>
            <a:r>
              <a:rPr lang="es-419"/>
              <a:t>máquina</a:t>
            </a:r>
            <a:r>
              <a:rPr lang="es-419"/>
              <a:t> </a:t>
            </a:r>
            <a:r>
              <a:rPr lang="es-419"/>
              <a:t>específica</a:t>
            </a:r>
            <a:r>
              <a:rPr lang="es-419"/>
              <a:t> (hardware).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 veces se utiliza para ejecutar algunos fixes necesarios para un hardware </a:t>
            </a:r>
            <a:r>
              <a:rPr lang="es-419"/>
              <a:t>específico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</a:t>
            </a:r>
            <a:r>
              <a:rPr lang="es-419"/>
              <a:t>mayoría</a:t>
            </a:r>
            <a:r>
              <a:rPr lang="es-419"/>
              <a:t> de las veces la identidad del hardware es irrelevante, y el kernel selecciona </a:t>
            </a:r>
            <a:r>
              <a:rPr lang="es-419"/>
              <a:t>código de configuración</a:t>
            </a:r>
            <a:r>
              <a:rPr lang="es-419"/>
              <a:t> basado en el SoC o el CPU.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 determina coincidencia según la propiedad </a:t>
            </a:r>
            <a:r>
              <a:rPr b="1" lang="es-419"/>
              <a:t>compatible</a:t>
            </a:r>
            <a:r>
              <a:rPr lang="es-419"/>
              <a:t> en el nodo </a:t>
            </a:r>
            <a:r>
              <a:rPr lang="es-419"/>
              <a:t>raíz</a:t>
            </a:r>
            <a:r>
              <a:rPr lang="es-419"/>
              <a:t> del device tree.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Comparación</a:t>
            </a:r>
            <a:r>
              <a:rPr lang="es-419"/>
              <a:t> con lista </a:t>
            </a:r>
            <a:r>
              <a:rPr b="1" lang="es-419"/>
              <a:t>dt_compat</a:t>
            </a:r>
            <a:r>
              <a:rPr lang="es-419"/>
              <a:t> contenida en </a:t>
            </a:r>
            <a:r>
              <a:rPr b="1" lang="es-419"/>
              <a:t>struct machine_desc</a:t>
            </a:r>
            <a:r>
              <a:rPr lang="es-419"/>
              <a:t>. (</a:t>
            </a:r>
            <a:r>
              <a:rPr b="1" lang="es-419"/>
              <a:t>arch/arm/include/asm/mach/arch.h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Configuración</a:t>
            </a:r>
            <a:r>
              <a:rPr b="1" lang="es-419"/>
              <a:t> en tiempo de </a:t>
            </a:r>
            <a:r>
              <a:rPr b="1" lang="es-419"/>
              <a:t>ejecución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En la </a:t>
            </a:r>
            <a:r>
              <a:rPr lang="es-419"/>
              <a:t>mayoría</a:t>
            </a:r>
            <a:r>
              <a:rPr lang="es-419"/>
              <a:t> de los casos el DT es el unico metodo de comunicar </a:t>
            </a:r>
            <a:r>
              <a:rPr lang="es-419"/>
              <a:t>información</a:t>
            </a:r>
            <a:r>
              <a:rPr lang="es-419"/>
              <a:t> del firmware al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Por ello se utiliza para pasar </a:t>
            </a:r>
            <a:r>
              <a:rPr lang="es-419"/>
              <a:t>parámetros</a:t>
            </a:r>
            <a:r>
              <a:rPr lang="es-419"/>
              <a:t> al kernel (</a:t>
            </a:r>
            <a:r>
              <a:rPr b="1" lang="es-419"/>
              <a:t>bootargs</a:t>
            </a:r>
            <a:r>
              <a:rPr lang="es-419"/>
              <a:t>) y la eventual </a:t>
            </a:r>
            <a:r>
              <a:rPr lang="es-419"/>
              <a:t>posición</a:t>
            </a:r>
            <a:r>
              <a:rPr lang="es-419"/>
              <a:t> de una imagen </a:t>
            </a:r>
            <a:r>
              <a:rPr b="1" lang="es-419"/>
              <a:t>initrd</a:t>
            </a:r>
            <a:r>
              <a:rPr lang="es-419"/>
              <a:t>.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</a:t>
            </a:r>
            <a:r>
              <a:rPr lang="es-419"/>
              <a:t>mayoría</a:t>
            </a:r>
            <a:r>
              <a:rPr lang="es-419"/>
              <a:t> de esta </a:t>
            </a:r>
            <a:r>
              <a:rPr lang="es-419"/>
              <a:t>información</a:t>
            </a:r>
            <a:r>
              <a:rPr lang="es-419"/>
              <a:t> se coloca en el nodo </a:t>
            </a:r>
            <a:r>
              <a:rPr b="1" lang="es-419"/>
              <a:t>chosen</a:t>
            </a:r>
            <a:r>
              <a:rPr lang="es-419"/>
              <a:t>.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966900" y="1690575"/>
            <a:ext cx="7210200" cy="237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chosen {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bootargs = "console=ttyS0,115200 loglevel=8";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initrd-start = &lt;0xc8000000&gt;;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initrd-end = &lt;0xc8200000&gt;;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Población</a:t>
            </a:r>
            <a:r>
              <a:rPr b="1" lang="es-419"/>
              <a:t> de dispositivos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Luego de que se identifica la plataforma y que la </a:t>
            </a:r>
            <a:r>
              <a:rPr lang="es-419"/>
              <a:t>información</a:t>
            </a:r>
            <a:r>
              <a:rPr lang="es-419"/>
              <a:t> inicial es parseada, se inicia el kernel de manera normal.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lista de dispositivos se puede obtener parseando el DT y asignando las estructuras de dispositivos </a:t>
            </a:r>
            <a:r>
              <a:rPr lang="es-419"/>
              <a:t>dinámicamente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DT soporta algunos tipos de datos, los cuales se muestran en el ejemplo de nodo siguiente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470375" y="1809700"/>
            <a:ext cx="8285700" cy="318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/* This is a comment */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This is another comment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node_label: </a:t>
            </a: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nodename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@reg{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string-property = </a:t>
            </a:r>
            <a:r>
              <a:rPr lang="es-419" sz="19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"a string"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string-list = </a:t>
            </a:r>
            <a:r>
              <a:rPr lang="es-419" sz="19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"red fish"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9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"blue fish"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one-int-property = &lt;</a:t>
            </a:r>
            <a:r>
              <a:rPr lang="es-419" sz="19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197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&gt;; </a:t>
            </a:r>
            <a:r>
              <a:rPr lang="es-419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/* One cell in this property */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76800" y="854925"/>
            <a:ext cx="8962800" cy="377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node_label: </a:t>
            </a:r>
            <a:r>
              <a:rPr lang="es-419" sz="17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nodename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@reg{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int-list-property = &lt;</a:t>
            </a:r>
            <a:r>
              <a:rPr lang="es-419" sz="17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0xbeef 123 0xabcd4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&gt;; 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/*each number(cell)is a 32 bit integer(uint32). There are 3 cells in this property */</a:t>
            </a:r>
            <a:endParaRPr sz="17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mixed-list-property = </a:t>
            </a:r>
            <a:r>
              <a:rPr lang="es-419" sz="17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"a string"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&lt;</a:t>
            </a:r>
            <a:r>
              <a:rPr lang="es-419" sz="17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0xadbcd45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s-419" sz="17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&gt;, [</a:t>
            </a:r>
            <a:r>
              <a:rPr lang="es-419" sz="17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0x01 0x23 0x45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byte-array-property = [</a:t>
            </a:r>
            <a:r>
              <a:rPr lang="es-419" sz="17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0x01 0x23 0x45 0x67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boolean-property;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cadenas de caracteres se representan con doble comillas.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Utilizar comas entre dos cadenas de caracteres genera una lista.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celdas son del tipo 32-bit sin signo delimitados por </a:t>
            </a:r>
            <a:r>
              <a:rPr lang="es-419"/>
              <a:t>angle</a:t>
            </a:r>
            <a:r>
              <a:rPr lang="es-419"/>
              <a:t> brackets.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tipos de datos booleanos son una propiedad </a:t>
            </a:r>
            <a:r>
              <a:rPr lang="es-419"/>
              <a:t>vacía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valor true o false depende de si la propiedad </a:t>
            </a:r>
            <a:r>
              <a:rPr lang="es-419"/>
              <a:t>está</a:t>
            </a:r>
            <a:r>
              <a:rPr lang="es-419"/>
              <a:t> presente o no.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una convención de nombres para los nodos.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nodo debe ser llamado de la forma </a:t>
            </a:r>
            <a:r>
              <a:rPr b="1" lang="es-419"/>
              <a:t>&lt;name&gt;[@&lt;address&gt;]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campo </a:t>
            </a:r>
            <a:r>
              <a:rPr b="1" lang="es-419"/>
              <a:t>&lt;name&gt;</a:t>
            </a:r>
            <a:r>
              <a:rPr lang="es-419"/>
              <a:t> puede ser tener hasta 31 caracteres.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campo </a:t>
            </a:r>
            <a:r>
              <a:rPr b="1" lang="es-419"/>
              <a:t>[@&lt;address&gt;]</a:t>
            </a:r>
            <a:r>
              <a:rPr lang="es-419"/>
              <a:t> es opcional dependiendo si el nodo representa un dispositivo que puede asignarse a una dirección.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este ejemplo vemos un nodo representando un dispositivo i2c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etiqueta está ausente, porque la misma es opcional.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966900" y="910975"/>
            <a:ext cx="7210200" cy="242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i2c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@021a0000 {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compatible = </a:t>
            </a:r>
            <a:r>
              <a:rPr lang="es-419" sz="19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"fsl,imx6q-i2c", "fsl,imx21-i2c"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reg = &lt;</a:t>
            </a:r>
            <a:r>
              <a:rPr lang="es-419" sz="19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0x021a0000 0x4000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descripción</a:t>
            </a:r>
            <a:r>
              <a:rPr lang="es-419"/>
              <a:t> de hardware mediante un device tree se conoce en linux desde hace muchos años.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Originalmente utilizada para arquitecturas PowerPC y SPARC.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2005 se </a:t>
            </a:r>
            <a:r>
              <a:rPr lang="es-419"/>
              <a:t>comenzó</a:t>
            </a:r>
            <a:r>
              <a:rPr lang="es-419"/>
              <a:t> un gran  clean-up y merge de arquitecturas de 32 y 64 bits sobre arquitecturas PowerPC.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Dentro de las decisiones tomadas, se </a:t>
            </a:r>
            <a:r>
              <a:rPr lang="es-419"/>
              <a:t>implementó</a:t>
            </a:r>
            <a:r>
              <a:rPr lang="es-419"/>
              <a:t> una </a:t>
            </a:r>
            <a:r>
              <a:rPr lang="es-419"/>
              <a:t>representación</a:t>
            </a:r>
            <a:r>
              <a:rPr lang="es-419"/>
              <a:t> de Device Tree que fuera plana (FDT).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era necesario para poder pasar un blob binario al kernel al bootear.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general las etiquetas </a:t>
            </a:r>
            <a:r>
              <a:rPr lang="es-419"/>
              <a:t>sólo</a:t>
            </a:r>
            <a:r>
              <a:rPr lang="es-419"/>
              <a:t> son </a:t>
            </a:r>
            <a:r>
              <a:rPr lang="es-419"/>
              <a:t>útiles</a:t>
            </a:r>
            <a:r>
              <a:rPr lang="es-419"/>
              <a:t> si el nodo debe ser referenciado desde una propiedad de otro nodo.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etiquetas pueden verse como “punteros” a los nodos.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importante entender </a:t>
            </a:r>
            <a:r>
              <a:rPr lang="es-419"/>
              <a:t>cómo</a:t>
            </a:r>
            <a:r>
              <a:rPr lang="es-419"/>
              <a:t> son utilizadas porque su uso es extensivo en cualquier DT.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etiqueta es una manera de identificar </a:t>
            </a:r>
            <a:r>
              <a:rPr lang="es-419"/>
              <a:t>unívocamente</a:t>
            </a:r>
            <a:r>
              <a:rPr lang="es-419"/>
              <a:t> un nodo.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compilador de DT transforma ese nombre en un valor </a:t>
            </a:r>
            <a:r>
              <a:rPr lang="es-419"/>
              <a:t>único</a:t>
            </a:r>
            <a:r>
              <a:rPr lang="es-419"/>
              <a:t> de 32-bits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76800" y="854925"/>
            <a:ext cx="2782200" cy="377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aliases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ethernet0 = &amp;</a:t>
            </a:r>
            <a:r>
              <a:rPr lang="es-419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fec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gpio0 = &amp;</a:t>
            </a:r>
            <a:r>
              <a:rPr lang="es-419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gpio1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gpio1 = &amp;</a:t>
            </a:r>
            <a:r>
              <a:rPr lang="es-419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gpio2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mmc0 = &amp;</a:t>
            </a:r>
            <a:r>
              <a:rPr lang="es-419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usdhc1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3013225" y="854925"/>
            <a:ext cx="5984400" cy="3770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gpio1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7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gpio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@0209c000 {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compatible = </a:t>
            </a:r>
            <a:r>
              <a:rPr lang="es-419" sz="17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"fsl,imx6q-gpio"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7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"fsl,imx35-gpio"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node_label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7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nodename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@reg {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[...];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gpios = &lt;&amp;</a:t>
            </a:r>
            <a:r>
              <a:rPr lang="es-419" sz="17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gpio1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7 GPIO_ACTIVE_HIGH&gt;;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denomina </a:t>
            </a:r>
            <a:r>
              <a:rPr i="1" lang="es-419"/>
              <a:t>pointer handle</a:t>
            </a:r>
            <a:r>
              <a:rPr lang="es-419"/>
              <a:t> (</a:t>
            </a:r>
            <a:r>
              <a:rPr b="1" lang="es-419"/>
              <a:t>phandle</a:t>
            </a:r>
            <a:r>
              <a:rPr lang="es-419"/>
              <a:t>) al valor de 32-bit que se asocia a un nodo para poder ser referenciado desde otro.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utilizar la sintaxis </a:t>
            </a:r>
            <a:r>
              <a:rPr b="1" lang="es-419"/>
              <a:t>&lt;&amp;mylabel&gt;</a:t>
            </a:r>
            <a:r>
              <a:rPr lang="es-419"/>
              <a:t> se </a:t>
            </a:r>
            <a:r>
              <a:rPr lang="es-419"/>
              <a:t>está</a:t>
            </a:r>
            <a:r>
              <a:rPr lang="es-419"/>
              <a:t> apuntando al nodo que tiene la etiqueta </a:t>
            </a:r>
            <a:r>
              <a:rPr b="1" lang="es-419"/>
              <a:t>mylabel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Observar que la </a:t>
            </a:r>
            <a:r>
              <a:rPr lang="es-419"/>
              <a:t>utilización</a:t>
            </a:r>
            <a:r>
              <a:rPr lang="es-419"/>
              <a:t> del operador </a:t>
            </a:r>
            <a:r>
              <a:rPr b="1" lang="es-419"/>
              <a:t>&amp;</a:t>
            </a:r>
            <a:r>
              <a:rPr lang="es-419"/>
              <a:t> es </a:t>
            </a:r>
            <a:r>
              <a:rPr lang="es-419"/>
              <a:t>idéntica</a:t>
            </a:r>
            <a:r>
              <a:rPr lang="es-419"/>
              <a:t> que en 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observa </a:t>
            </a:r>
            <a:r>
              <a:rPr lang="es-419"/>
              <a:t>también</a:t>
            </a:r>
            <a:r>
              <a:rPr lang="es-419"/>
              <a:t> un nodo “alias”.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introdujeron para no tener que recorrer un DT completo para encontrar un nodo </a:t>
            </a:r>
            <a:r>
              <a:rPr lang="es-419"/>
              <a:t>específico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nodos alias </a:t>
            </a:r>
            <a:r>
              <a:rPr lang="es-419"/>
              <a:t>actúan</a:t>
            </a:r>
            <a:r>
              <a:rPr lang="es-419"/>
              <a:t> como un </a:t>
            </a:r>
            <a:r>
              <a:rPr lang="es-419"/>
              <a:t>índice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Pueden verse como tablas look-up </a:t>
            </a:r>
            <a:r>
              <a:rPr lang="es-419"/>
              <a:t>rápidas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una </a:t>
            </a:r>
            <a:r>
              <a:rPr lang="es-419"/>
              <a:t>función</a:t>
            </a:r>
            <a:r>
              <a:rPr lang="es-419"/>
              <a:t> para localizar un nodo por su alias </a:t>
            </a:r>
            <a:r>
              <a:rPr b="1" lang="es-419"/>
              <a:t>find_node_by_alias()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alias no son utilizados directamente en los archivos fuentes de los DT.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frecuentemente desreferenciados por el Kernel.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</a:t>
            </a:r>
            <a:r>
              <a:rPr lang="es-419"/>
              <a:t> de los archivos DTS y DTB antes mencionados, existe una tercera forma de ver un DT.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posible ver una </a:t>
            </a:r>
            <a:r>
              <a:rPr lang="es-419"/>
              <a:t>representación</a:t>
            </a:r>
            <a:r>
              <a:rPr lang="es-419"/>
              <a:t> en tiempo real del DT en </a:t>
            </a:r>
            <a:r>
              <a:rPr b="1" lang="es-419"/>
              <a:t>/proc/device-tree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poder ver esto se debe configurar la variable </a:t>
            </a:r>
            <a:r>
              <a:rPr b="1" lang="es-419"/>
              <a:t>CONFIG_PROC_DEVICETREE</a:t>
            </a:r>
            <a:r>
              <a:rPr lang="es-419"/>
              <a:t> al momento de compilar 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muy </a:t>
            </a:r>
            <a:r>
              <a:rPr lang="es-419"/>
              <a:t>útil</a:t>
            </a:r>
            <a:r>
              <a:rPr lang="es-419"/>
              <a:t> para efectuar debugging.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 las fuentes para ver el DT.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el DT.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Configurar el kernel para ver el DT.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Navegar a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través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de /proc/device-tree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1258200"/>
            <a:ext cx="85206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Addressing de puertos SPI e I2C</a:t>
            </a:r>
            <a:endParaRPr sz="7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Addressing de SPI e I2C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dispositivos SPI e I2C pertenecen al grupo de dispositivos no mapeados en memoria (no accesibles por el CPU).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driver de dispositivo padre (en este caso driver controlador de bus) debe efectuar accesos indirectos.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dispositivo SPI/I2C se representa como un subnodo del bus correspondiente donde </a:t>
            </a:r>
            <a:r>
              <a:rPr lang="es-419"/>
              <a:t>está</a:t>
            </a:r>
            <a:r>
              <a:rPr lang="es-419"/>
              <a:t> asentado.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Addressing de SPI e I2C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propiedades comunes para muchas clases de dispositivos.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se observa especialmente para los que se desprenden de buses ya conocidos por el kernel (SPI, I2C, USB, etc).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las propiedades </a:t>
            </a:r>
            <a:r>
              <a:rPr b="1" lang="es-419"/>
              <a:t>reg</a:t>
            </a:r>
            <a:r>
              <a:rPr lang="es-419"/>
              <a:t>, </a:t>
            </a:r>
            <a:r>
              <a:rPr b="1" lang="es-419"/>
              <a:t>#address-cells</a:t>
            </a:r>
            <a:r>
              <a:rPr lang="es-419"/>
              <a:t> y </a:t>
            </a:r>
            <a:r>
              <a:rPr b="1" lang="es-419"/>
              <a:t>#size-cells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Tienen el </a:t>
            </a:r>
            <a:r>
              <a:rPr lang="es-419"/>
              <a:t>propósito</a:t>
            </a:r>
            <a:r>
              <a:rPr lang="es-419"/>
              <a:t> de efectuar direccionamiento dentro de los buses.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propiedad de direccionamiento principal es </a:t>
            </a:r>
            <a:r>
              <a:rPr b="1" lang="es-419"/>
              <a:t>reg</a:t>
            </a:r>
            <a:r>
              <a:rPr lang="es-419"/>
              <a:t>. Las otras dos indican como debe ser interpretado </a:t>
            </a:r>
            <a:r>
              <a:rPr b="1" lang="es-419"/>
              <a:t>reg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Addressing de SPI e I2C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propiedad </a:t>
            </a:r>
            <a:r>
              <a:rPr b="1" lang="es-419"/>
              <a:t>reg</a:t>
            </a:r>
            <a:r>
              <a:rPr lang="es-419"/>
              <a:t> en definitiva es una lista de tuples.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el caso de los dispositivos no mapeados en memoria, </a:t>
            </a:r>
            <a:r>
              <a:rPr b="1" lang="es-419"/>
              <a:t>#size-cells = 0</a:t>
            </a:r>
            <a:r>
              <a:rPr lang="es-419"/>
              <a:t> y por lo tanto </a:t>
            </a:r>
            <a:r>
              <a:rPr b="1" lang="es-419"/>
              <a:t>reg</a:t>
            </a:r>
            <a:r>
              <a:rPr lang="es-419"/>
              <a:t> queda de la forma:</a:t>
            </a:r>
            <a:endParaRPr/>
          </a:p>
        </p:txBody>
      </p:sp>
      <p:sp>
        <p:nvSpPr>
          <p:cNvPr id="247" name="Google Shape;247;p42"/>
          <p:cNvSpPr txBox="1"/>
          <p:nvPr/>
        </p:nvSpPr>
        <p:spPr>
          <a:xfrm>
            <a:off x="311700" y="1597450"/>
            <a:ext cx="8601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reg = &lt;address0 size0 [address1size1]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[address2size2]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... &gt;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3331950" y="3571800"/>
            <a:ext cx="25614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reg = &lt;address&gt;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de algunos años, esta </a:t>
            </a:r>
            <a:r>
              <a:rPr lang="es-419"/>
              <a:t>descripción</a:t>
            </a:r>
            <a:r>
              <a:rPr lang="es-419"/>
              <a:t> del hardware se </a:t>
            </a:r>
            <a:r>
              <a:rPr lang="es-419"/>
              <a:t>generalizó</a:t>
            </a:r>
            <a:r>
              <a:rPr lang="es-419"/>
              <a:t> para varias arquitecturas en el mainline.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</a:t>
            </a:r>
            <a:r>
              <a:rPr lang="es-419"/>
              <a:t>día</a:t>
            </a:r>
            <a:r>
              <a:rPr lang="es-419"/>
              <a:t> de hoy, arquitecturas como ARM, microblaze, mips, powerpc, sparc, y x86 poseen Device Tree.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ARM, estos archivos de </a:t>
            </a:r>
            <a:r>
              <a:rPr lang="es-419"/>
              <a:t>descripción</a:t>
            </a:r>
            <a:r>
              <a:rPr lang="es-419"/>
              <a:t> pueden verse en </a:t>
            </a:r>
            <a:r>
              <a:rPr b="1" lang="es-419"/>
              <a:t>arch/arm/boot/dts/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Addressing de SPI e I2C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especial de los dispositivos I2C, la propiedad </a:t>
            </a:r>
            <a:r>
              <a:rPr b="1" lang="es-419"/>
              <a:t>reg</a:t>
            </a:r>
            <a:r>
              <a:rPr lang="es-419"/>
              <a:t> determina la </a:t>
            </a:r>
            <a:r>
              <a:rPr lang="es-419"/>
              <a:t>dirección</a:t>
            </a:r>
            <a:r>
              <a:rPr lang="es-419"/>
              <a:t> que utilizan en el bus.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NOTA:</a:t>
            </a:r>
            <a:r>
              <a:rPr lang="es-419"/>
              <a:t> Para los dispositivos SPI el valor en </a:t>
            </a:r>
            <a:r>
              <a:rPr b="1" lang="es-419"/>
              <a:t>reg</a:t>
            </a:r>
            <a:r>
              <a:rPr lang="es-419"/>
              <a:t> representa el </a:t>
            </a:r>
            <a:r>
              <a:rPr lang="es-419"/>
              <a:t>índice</a:t>
            </a:r>
            <a:r>
              <a:rPr lang="es-419"/>
              <a:t> de la </a:t>
            </a:r>
            <a:r>
              <a:rPr lang="es-419"/>
              <a:t>línea</a:t>
            </a:r>
            <a:r>
              <a:rPr lang="es-419"/>
              <a:t> Chip Select asignada al dispositivo.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Recordar que I2C posee direccionamiento en su protocolo, pero SPI sólo se habilita por </a:t>
            </a:r>
            <a:r>
              <a:rPr lang="es-419"/>
              <a:t>líneas</a:t>
            </a:r>
            <a:r>
              <a:rPr lang="es-419"/>
              <a:t> CS.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1855350"/>
            <a:ext cx="85206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OF Match Style</a:t>
            </a:r>
            <a:endParaRPr sz="7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Match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match tipo OF es el primero ejecutado por el core platform para hacer coincidir dispositivos con sus drivers. 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 la propiedad </a:t>
            </a:r>
            <a:r>
              <a:rPr b="1" lang="es-419"/>
              <a:t>compatible</a:t>
            </a:r>
            <a:r>
              <a:rPr lang="es-419"/>
              <a:t> para linkear la entrada del dispositivo almacenada en </a:t>
            </a:r>
            <a:r>
              <a:rPr b="1" lang="es-419"/>
              <a:t>of_match_table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of_match_table</a:t>
            </a:r>
            <a:r>
              <a:rPr lang="es-419"/>
              <a:t> es un campo de </a:t>
            </a:r>
            <a:r>
              <a:rPr b="1" lang="es-419"/>
              <a:t>struct driver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nodo de dispositivo en un DT tiene una propiedad </a:t>
            </a:r>
            <a:r>
              <a:rPr b="1" lang="es-419"/>
              <a:t>compatible </a:t>
            </a:r>
            <a:r>
              <a:rPr lang="es-419"/>
              <a:t>que es un string o una lista de strings.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Match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Cualquier platform driver que declare una de estas strings listadas en </a:t>
            </a:r>
            <a:r>
              <a:rPr b="1" lang="es-419"/>
              <a:t>compatible</a:t>
            </a:r>
            <a:r>
              <a:rPr lang="es-419"/>
              <a:t> provocará un match.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partir de este match,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probe()</a:t>
            </a:r>
            <a:r>
              <a:rPr lang="es-419"/>
              <a:t> de este driver </a:t>
            </a:r>
            <a:r>
              <a:rPr lang="es-419"/>
              <a:t>será</a:t>
            </a:r>
            <a:r>
              <a:rPr lang="es-419"/>
              <a:t> ejecutada.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entrada de DT </a:t>
            </a:r>
            <a:r>
              <a:rPr lang="es-419"/>
              <a:t>susceptible</a:t>
            </a:r>
            <a:r>
              <a:rPr lang="es-419"/>
              <a:t> de hacer un match es definida en el kernel como una instancia de </a:t>
            </a:r>
            <a:r>
              <a:rPr b="1" lang="es-419"/>
              <a:t>struct of_device_id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estructura esta definida en </a:t>
            </a:r>
            <a:r>
              <a:rPr b="1" lang="es-419"/>
              <a:t>linux/mod_devicetable.h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Match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7"/>
          <p:cNvSpPr txBox="1"/>
          <p:nvPr/>
        </p:nvSpPr>
        <p:spPr>
          <a:xfrm>
            <a:off x="646800" y="995050"/>
            <a:ext cx="7850400" cy="353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/* we are only interested in the two last elements of the structure */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of_device_id {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compatible[128];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const void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*data;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Match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Campo </a:t>
            </a:r>
            <a:r>
              <a:rPr b="1" lang="es-419"/>
              <a:t>compatible</a:t>
            </a:r>
            <a:r>
              <a:rPr lang="es-419"/>
              <a:t>: Es el string que se utiliza para hacer el match con el dispositivo </a:t>
            </a:r>
            <a:r>
              <a:rPr lang="es-419"/>
              <a:t>descrito</a:t>
            </a:r>
            <a:r>
              <a:rPr lang="es-419"/>
              <a:t> en el DT.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Campo </a:t>
            </a:r>
            <a:r>
              <a:rPr b="1" lang="es-419"/>
              <a:t>*data</a:t>
            </a:r>
            <a:r>
              <a:rPr lang="es-419"/>
              <a:t>: Este puntero puede apuntar a cualquier estructura. Se utiliza para datos de </a:t>
            </a:r>
            <a:r>
              <a:rPr lang="es-419"/>
              <a:t>configuración</a:t>
            </a:r>
            <a:r>
              <a:rPr lang="es-419"/>
              <a:t> del device.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Match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la entrada  </a:t>
            </a:r>
            <a:r>
              <a:rPr b="1" lang="es-419"/>
              <a:t>of_match_table</a:t>
            </a:r>
            <a:r>
              <a:rPr lang="es-419"/>
              <a:t> en la estructura </a:t>
            </a:r>
            <a:r>
              <a:rPr b="1" lang="es-419"/>
              <a:t>driver</a:t>
            </a:r>
            <a:r>
              <a:rPr lang="es-419"/>
              <a:t> es un puntero, puede pasarse un array de estructuras.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hace que un solo driver pueda ser compatible para </a:t>
            </a:r>
            <a:r>
              <a:rPr lang="es-419"/>
              <a:t>más</a:t>
            </a:r>
            <a:r>
              <a:rPr lang="es-419"/>
              <a:t> de un dispositivo.</a:t>
            </a:r>
            <a:endParaRPr/>
          </a:p>
        </p:txBody>
      </p:sp>
      <p:sp>
        <p:nvSpPr>
          <p:cNvPr id="290" name="Google Shape;290;p49"/>
          <p:cNvSpPr txBox="1"/>
          <p:nvPr/>
        </p:nvSpPr>
        <p:spPr>
          <a:xfrm>
            <a:off x="646800" y="2704900"/>
            <a:ext cx="7850400" cy="236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static const struct</a:t>
            </a: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of_device_id imx_uart_dt_ids[] = {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{ .compatible = "fsl,imx6q-uart", },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{ .compatible = "fsl,imx1-uart", },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{ .compatible = "fsl,imx21-uart", },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{ /* sentinel */ }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Match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ya se </a:t>
            </a:r>
            <a:r>
              <a:rPr lang="es-419"/>
              <a:t>llenó</a:t>
            </a:r>
            <a:r>
              <a:rPr lang="es-419"/>
              <a:t> el array de IDs, se deben pasar al campo </a:t>
            </a:r>
            <a:r>
              <a:rPr b="1" lang="es-419"/>
              <a:t>of_match_table</a:t>
            </a:r>
            <a:r>
              <a:rPr lang="es-419"/>
              <a:t> de la estructura </a:t>
            </a:r>
            <a:r>
              <a:rPr b="1" lang="es-419"/>
              <a:t>driver</a:t>
            </a:r>
            <a:r>
              <a:rPr lang="es-419"/>
              <a:t> correspondiente.</a:t>
            </a:r>
            <a:endParaRPr/>
          </a:p>
        </p:txBody>
      </p:sp>
      <p:sp>
        <p:nvSpPr>
          <p:cNvPr id="297" name="Google Shape;297;p50"/>
          <p:cNvSpPr txBox="1"/>
          <p:nvPr/>
        </p:nvSpPr>
        <p:spPr>
          <a:xfrm>
            <a:off x="646800" y="1891875"/>
            <a:ext cx="7850400" cy="318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static struct </a:t>
            </a: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platform_driver serial_imx_driver = {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.driver = {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.name = "imx-uart",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.of_match_table = imx_uart_dt_ids,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Match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1"/>
          <p:cNvSpPr txBox="1"/>
          <p:nvPr>
            <p:ph idx="1" type="body"/>
          </p:nvPr>
        </p:nvSpPr>
        <p:spPr>
          <a:xfrm>
            <a:off x="311700" y="772875"/>
            <a:ext cx="8520600" cy="4300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este punto, solo el driver conoce el array </a:t>
            </a:r>
            <a:r>
              <a:rPr b="1" lang="es-419"/>
              <a:t>of_device_id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informar al kernel, </a:t>
            </a:r>
            <a:r>
              <a:rPr lang="es-419"/>
              <a:t>así</a:t>
            </a:r>
            <a:r>
              <a:rPr lang="es-419"/>
              <a:t> la lista de IDs se carga en el platform core), debe utilizarse </a:t>
            </a:r>
            <a:r>
              <a:rPr b="1" lang="es-419"/>
              <a:t>MODULE_DEVICE_TABLE.</a:t>
            </a:r>
            <a:br>
              <a:rPr b="1" lang="es-419"/>
            </a:br>
            <a:br>
              <a:rPr b="1" lang="es-419"/>
            </a:br>
            <a:br>
              <a:rPr b="1" lang="es-419"/>
            </a:b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driver ya es compatible con DT. Solo resta declarar un nodo en el DT que sea compatible con este driver</a:t>
            </a:r>
            <a:endParaRPr/>
          </a:p>
        </p:txBody>
      </p:sp>
      <p:sp>
        <p:nvSpPr>
          <p:cNvPr id="304" name="Google Shape;304;p51"/>
          <p:cNvSpPr txBox="1"/>
          <p:nvPr/>
        </p:nvSpPr>
        <p:spPr>
          <a:xfrm>
            <a:off x="1517850" y="2410600"/>
            <a:ext cx="6108300" cy="71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MODULE_DEVICE_TABLE(of, imx_uart_dt_ids);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OF Match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2"/>
          <p:cNvSpPr txBox="1"/>
          <p:nvPr/>
        </p:nvSpPr>
        <p:spPr>
          <a:xfrm>
            <a:off x="548700" y="981000"/>
            <a:ext cx="7850400" cy="395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uart1: serial@</a:t>
            </a:r>
            <a:r>
              <a:rPr lang="es-419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02020000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compatible = </a:t>
            </a:r>
            <a:r>
              <a:rPr lang="es-419" sz="20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"fsl,imx6q-uart", "fsl,imx21-uart"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reg = </a:t>
            </a:r>
            <a:r>
              <a:rPr lang="es-419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&lt;0x02020000 0x4000&gt;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interrupts = </a:t>
            </a:r>
            <a:r>
              <a:rPr lang="es-419" sz="200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&lt;0 26 IRQ_TYPE_LEVEL_HIGH&gt;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Device Tree no es </a:t>
            </a:r>
            <a:r>
              <a:rPr lang="es-419"/>
              <a:t>más</a:t>
            </a:r>
            <a:r>
              <a:rPr lang="es-419"/>
              <a:t> que un archivo de </a:t>
            </a:r>
            <a:r>
              <a:rPr lang="es-419"/>
              <a:t>descripción</a:t>
            </a:r>
            <a:r>
              <a:rPr lang="es-419"/>
              <a:t> de hardware.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Su nombre proviene de la estructura de </a:t>
            </a:r>
            <a:r>
              <a:rPr lang="es-419"/>
              <a:t>árbol</a:t>
            </a:r>
            <a:r>
              <a:rPr lang="es-419"/>
              <a:t> </a:t>
            </a:r>
            <a:r>
              <a:rPr lang="es-419"/>
              <a:t>simple </a:t>
            </a:r>
            <a:r>
              <a:rPr lang="es-419"/>
              <a:t>que presenta.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ella, cada dispositivo se representa como un nodo, con sus propiedades.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subsistemas del kernel tienen su enlace con el Device Tree.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316" name="Google Shape;316;p53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94200" y="837050"/>
            <a:ext cx="7210200" cy="402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uart0: serial@</a:t>
            </a:r>
            <a:r>
              <a:rPr lang="es-419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44e09000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compatible = </a:t>
            </a:r>
            <a:r>
              <a:rPr lang="es-419" sz="19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"ti,omap3-uart"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ti,hwmods = </a:t>
            </a:r>
            <a:r>
              <a:rPr lang="es-419" sz="19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"uart1"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clock-frequency = </a:t>
            </a:r>
            <a:r>
              <a:rPr lang="es-419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&lt;48000000&gt;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reg = &lt;</a:t>
            </a:r>
            <a:r>
              <a:rPr lang="es-419" sz="190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0x44e09000 0x2000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interrupts = </a:t>
            </a:r>
            <a:r>
              <a:rPr lang="es-419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&lt;72&gt;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status = </a:t>
            </a:r>
            <a:r>
              <a:rPr lang="es-419" sz="19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"disabled"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serial@44e09000</a:t>
            </a:r>
            <a:r>
              <a:rPr lang="es-419"/>
              <a:t> es el nombre del </a:t>
            </a:r>
            <a:r>
              <a:rPr b="1" lang="es-419"/>
              <a:t>nodo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uart0</a:t>
            </a:r>
            <a:r>
              <a:rPr lang="es-419"/>
              <a:t> es una etiqueta que puede ser referenciada como &amp;uart0.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demas lineas son </a:t>
            </a:r>
            <a:r>
              <a:rPr b="1" lang="es-419"/>
              <a:t>propiedades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propiedades pueden ser cadenas de caracteres, enteros o ser referencias a otros nodos.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plataforma de hardware tiene su propio device tree.</a:t>
            </a:r>
            <a:r>
              <a:rPr b="1" lang="es-419"/>
              <a:t> 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Asimismo, muchas plataformas utilizan el mismo procesador.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Muchas veces varios procesadores de la misma familia comparten similitudes.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permitir esto, un device tree puede contener otro.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puede hacerse mediante dos acciones: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Declaración</a:t>
            </a:r>
            <a:r>
              <a:rPr lang="es-419"/>
              <a:t> </a:t>
            </a:r>
            <a:r>
              <a:rPr b="1" lang="es-419"/>
              <a:t>/include/ </a:t>
            </a:r>
            <a:r>
              <a:rPr lang="es-419"/>
              <a:t>dada por el lenguaje del DT.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Utilizando </a:t>
            </a:r>
            <a:r>
              <a:rPr b="1" lang="es-419"/>
              <a:t>#include</a:t>
            </a:r>
            <a:r>
              <a:rPr lang="es-419"/>
              <a:t> como en un archivo 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utilización</a:t>
            </a:r>
            <a:r>
              <a:rPr lang="es-419"/>
              <a:t> del </a:t>
            </a:r>
            <a:r>
              <a:rPr lang="es-419"/>
              <a:t>método</a:t>
            </a:r>
            <a:r>
              <a:rPr lang="es-419"/>
              <a:t> de </a:t>
            </a:r>
            <a:r>
              <a:rPr lang="es-419"/>
              <a:t>inclusión</a:t>
            </a:r>
            <a:r>
              <a:rPr lang="es-419"/>
              <a:t> de archivos es indistinta, no existe preferencia.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2072"/>
            <a:ext cx="9144001" cy="246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al Device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500"/>
            <a:ext cx="8839198" cy="371648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6867350" y="3980250"/>
            <a:ext cx="1892100" cy="35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