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e8fb74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de8fb74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e8fb74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e8fb74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e8fb74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e8fb74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e8fb74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e8fb74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e8fb74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e8fb74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e8fb740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e8fb740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e8fb7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e8fb7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e8fb740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e8fb740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e8fb74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e8fb74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e8fb740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e8fb74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2cf27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2cf27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e8fb740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e8fb740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ea633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ea633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e8fb740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e8fb740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dea6334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dea6334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ea6334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ea6334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dea6334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dea6334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dea6334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dea6334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dea6334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dea6334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e8fb74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e8fb74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621c9b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621c9b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e8fb74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e8fb74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e8fb74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e8fb74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e8fb74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e8fb74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e8fb74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e8fb74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e8fb74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e8fb74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ixir.bootlin.com/linux/latest/source/include/linux/i2c.h#L916" TargetMode="External"/><Relationship Id="rId4" Type="http://schemas.openxmlformats.org/officeDocument/2006/relationships/hyperlink" Target="https://elixir.bootlin.com/linux/latest/source/drivers/iio/accel/adxl345_i2c.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subsystem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5" y="865500"/>
            <a:ext cx="4164225" cy="261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0" y="865500"/>
            <a:ext cx="4592350" cy="3507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es responsable de iniciar el dispositivo y registrarlo en el framework apropiado.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hizo anteriormente, utilizaremos el framework misc.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recibe dos argumentos: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puntero a </a:t>
            </a:r>
            <a:r>
              <a:rPr b="1" lang="es-419"/>
              <a:t>struct i2c_client</a:t>
            </a:r>
            <a:r>
              <a:rPr lang="es-419"/>
              <a:t> que representa el dispositivo en </a:t>
            </a:r>
            <a:r>
              <a:rPr lang="es-419"/>
              <a:t>sí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puntero a </a:t>
            </a:r>
            <a:r>
              <a:rPr b="1" lang="es-419"/>
              <a:t>struct i2c_device_id </a:t>
            </a:r>
            <a:r>
              <a:rPr lang="es-419"/>
              <a:t>que contiene el ID con el que se hizo match del dispositivo al cual se le ejecuta </a:t>
            </a:r>
            <a:r>
              <a:rPr b="1" lang="es-419"/>
              <a:t>probe()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función </a:t>
            </a:r>
            <a:r>
              <a:rPr b="1" lang="es-419"/>
              <a:t>remove()</a:t>
            </a:r>
            <a:r>
              <a:rPr lang="es-419"/>
              <a:t> es responsable de apagar el dispositivo y anular el registro en el framework apropiado.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Recibe un solo argumento: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puntero a </a:t>
            </a:r>
            <a:r>
              <a:rPr b="1" lang="es-419"/>
              <a:t>struct i2c_client</a:t>
            </a:r>
            <a:r>
              <a:rPr lang="es-419"/>
              <a:t> que representa el dispositivo en sí. Es el mismo que se pasa 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esta manera, la </a:t>
            </a:r>
            <a:r>
              <a:rPr lang="es-419"/>
              <a:t>inicialización</a:t>
            </a:r>
            <a:r>
              <a:rPr lang="es-419"/>
              <a:t> del dispositivo se hace dentro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y el apagado en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remove()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API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básica</a:t>
            </a:r>
            <a:r>
              <a:rPr lang="es-419"/>
              <a:t> para establecer </a:t>
            </a:r>
            <a:r>
              <a:rPr lang="es-419"/>
              <a:t>comunicación</a:t>
            </a:r>
            <a:r>
              <a:rPr lang="es-419"/>
              <a:t> con un dispositivo I2C provee dos funciones: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i2c_master_send()</a:t>
            </a:r>
            <a:r>
              <a:rPr lang="es-419"/>
              <a:t> la cual </a:t>
            </a:r>
            <a:r>
              <a:rPr lang="es-419"/>
              <a:t>envía</a:t>
            </a:r>
            <a:r>
              <a:rPr lang="es-419"/>
              <a:t> el contenido de un buffer.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i2c_master_recv()</a:t>
            </a:r>
            <a:r>
              <a:rPr lang="es-419"/>
              <a:t> la cual recibe una cantidad de bytes y la almacena en un buffer.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57200" y="2392150"/>
            <a:ext cx="8829600" cy="48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i2c_master_send(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i2c_client *client, 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char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*buf, 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57200" y="4058175"/>
            <a:ext cx="8829600" cy="48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i2c_master_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recv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i2c_client *client, 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char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*buf, 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count);</a:t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hay disponible una API para describir transferencias de varios mensajes en una </a:t>
            </a:r>
            <a:r>
              <a:rPr lang="es-419"/>
              <a:t>dirección</a:t>
            </a:r>
            <a:r>
              <a:rPr lang="es-419"/>
              <a:t>: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puntero struct </a:t>
            </a:r>
            <a:r>
              <a:rPr b="1" lang="es-419"/>
              <a:t>i2c_adapter </a:t>
            </a:r>
            <a:r>
              <a:rPr lang="es-419"/>
              <a:t>se obtiene de </a:t>
            </a:r>
            <a:r>
              <a:rPr b="1" lang="es-419"/>
              <a:t>client-&gt;adapter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</a:t>
            </a:r>
            <a:r>
              <a:rPr b="1" lang="es-419"/>
              <a:t>struct i2c_msg</a:t>
            </a:r>
            <a:r>
              <a:rPr lang="es-419"/>
              <a:t> define la </a:t>
            </a:r>
            <a:r>
              <a:rPr lang="es-419"/>
              <a:t>dirección</a:t>
            </a:r>
            <a:r>
              <a:rPr lang="es-419"/>
              <a:t>, </a:t>
            </a:r>
            <a:r>
              <a:rPr lang="es-419"/>
              <a:t>ubicación</a:t>
            </a:r>
            <a:r>
              <a:rPr lang="es-419"/>
              <a:t> y longitud del mensaje.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recomendable utilizar esta </a:t>
            </a:r>
            <a:r>
              <a:rPr lang="es-419"/>
              <a:t>función</a:t>
            </a:r>
            <a:r>
              <a:rPr lang="es-419"/>
              <a:t> porque permite conformar una </a:t>
            </a:r>
            <a:r>
              <a:rPr lang="es-419"/>
              <a:t>transacción</a:t>
            </a:r>
            <a:r>
              <a:rPr lang="es-419"/>
              <a:t> completa.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90000" y="1929675"/>
            <a:ext cx="8364000" cy="48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i2c_transfer(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i2c_adapter *adap,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i2c_msg *msgs,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num)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I2C Client drivers</a:t>
            </a:r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punto de vista del mecanismo de match, se debe exponer un array de </a:t>
            </a:r>
            <a:r>
              <a:rPr b="1" lang="es-419"/>
              <a:t>device_id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hace que los dispositivos sean expuestos a los drivers presentes para luego vincularlos al correspondiente.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poder exponer los dispositivos se instancia </a:t>
            </a:r>
            <a:r>
              <a:rPr b="1" lang="es-419"/>
              <a:t>struct i2c_device_id</a:t>
            </a:r>
            <a:r>
              <a:rPr lang="es-419"/>
              <a:t> y se expone mediante </a:t>
            </a:r>
            <a:r>
              <a:rPr b="1" lang="es-419"/>
              <a:t>MODULE_DEVICE_TABLE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>
                <a:solidFill>
                  <a:srgbClr val="980000"/>
                </a:solidFill>
              </a:rPr>
              <a:t>ATENCION:</a:t>
            </a:r>
            <a:r>
              <a:rPr b="1" lang="es-419"/>
              <a:t> </a:t>
            </a:r>
            <a:r>
              <a:rPr lang="es-419"/>
              <a:t>Para esta materia se utiliza solamente la </a:t>
            </a:r>
            <a:r>
              <a:rPr lang="es-419"/>
              <a:t>exposición</a:t>
            </a:r>
            <a:r>
              <a:rPr lang="es-419"/>
              <a:t> mediante DT.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poder configurar un dispositivo i2c existen </a:t>
            </a:r>
            <a:r>
              <a:rPr lang="es-419"/>
              <a:t>esencialmente</a:t>
            </a:r>
            <a:r>
              <a:rPr lang="es-419"/>
              <a:t> dos pasos: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Definir y </a:t>
            </a:r>
            <a:r>
              <a:rPr lang="es-419"/>
              <a:t>registrar</a:t>
            </a:r>
            <a:r>
              <a:rPr lang="es-419"/>
              <a:t> el driver I2C.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Definir y registrar los dispositivos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Definir el driver se resume a instanciar una estructura </a:t>
            </a:r>
            <a:r>
              <a:rPr b="1" lang="es-419"/>
              <a:t>struct i2c_driver</a:t>
            </a:r>
            <a:r>
              <a:rPr lang="es-419"/>
              <a:t> y en ella: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Asignar los punteros a funciones </a:t>
            </a:r>
            <a:r>
              <a:rPr b="1" lang="es-419"/>
              <a:t>probe()</a:t>
            </a:r>
            <a:r>
              <a:rPr lang="es-419"/>
              <a:t> y </a:t>
            </a:r>
            <a:r>
              <a:rPr b="1" lang="es-419"/>
              <a:t>remove().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Proveer un nombre de driver.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Proveer </a:t>
            </a:r>
            <a:r>
              <a:rPr lang="es-419"/>
              <a:t>información</a:t>
            </a:r>
            <a:r>
              <a:rPr lang="es-419"/>
              <a:t> sobre el ID de los dispositivos (</a:t>
            </a:r>
            <a:r>
              <a:rPr b="1" lang="es-419"/>
              <a:t>of_device_id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Registrar</a:t>
            </a:r>
            <a:r>
              <a:rPr lang="es-419"/>
              <a:t> el driver se resume a utilizar la macro </a:t>
            </a:r>
            <a:r>
              <a:rPr b="1" lang="es-419"/>
              <a:t>module_i2c_driver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pasa como argumento la estructura </a:t>
            </a:r>
            <a:r>
              <a:rPr b="1" lang="es-419"/>
              <a:t>i2c_driver</a:t>
            </a:r>
            <a:r>
              <a:rPr lang="es-419"/>
              <a:t> instanciada en el paso anterior.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definición de los dispositivos se resume 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Declarar una instancia de un dispositivo correspondiente al framework a utilizar (para esta materia </a:t>
            </a:r>
            <a:r>
              <a:rPr b="1" lang="es-419"/>
              <a:t>struct miscdevice</a:t>
            </a:r>
            <a:r>
              <a:rPr lang="es-419"/>
              <a:t>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Instanciar una estructura </a:t>
            </a:r>
            <a:r>
              <a:rPr b="1" lang="es-419"/>
              <a:t>struct of_device_id</a:t>
            </a:r>
            <a:r>
              <a:rPr lang="es-419"/>
              <a:t> (DT compatible).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Instanciar un puntero </a:t>
            </a:r>
            <a:r>
              <a:rPr b="1" lang="es-419"/>
              <a:t>struct i2c_client</a:t>
            </a:r>
            <a:r>
              <a:rPr lang="es-419"/>
              <a:t> para tener acceso al dispositivo.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Registrar el dispositivo con el framework misc es utilizar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misc_register() </a:t>
            </a:r>
            <a:r>
              <a:rPr lang="es-419"/>
              <a:t>con el puntero </a:t>
            </a:r>
            <a:r>
              <a:rPr b="1" lang="es-419"/>
              <a:t>struct miscdevice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Ahora la pregunta del millón: Cómo se vincula el dispositivo registrado mediante misc framework con el driver registrado?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I2C Subsystem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s-419" sz="2500"/>
              <a:t>I2C Clients drivers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Respuesta: Mediante el puntero struct i2c_client devuelto por </a:t>
            </a:r>
            <a:r>
              <a:rPr b="1" lang="es-419"/>
              <a:t>probe()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este puntero de cliente que se utiliza para las funciones de lectura/escritura </a:t>
            </a:r>
            <a:r>
              <a:rPr b="1" lang="es-419"/>
              <a:t>i2c_master_recv()</a:t>
            </a:r>
            <a:r>
              <a:rPr lang="es-419"/>
              <a:t> e </a:t>
            </a:r>
            <a:r>
              <a:rPr b="1" lang="es-419"/>
              <a:t>i2c_master_send()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fin de cuentas, las </a:t>
            </a:r>
            <a:r>
              <a:rPr i="1" lang="es-419"/>
              <a:t>fops</a:t>
            </a:r>
            <a:r>
              <a:rPr lang="es-419"/>
              <a:t> write/read/ioctl terminan utilizando el puntero </a:t>
            </a:r>
            <a:r>
              <a:rPr b="1" lang="es-419"/>
              <a:t>struct i2c_client</a:t>
            </a:r>
            <a:r>
              <a:rPr lang="es-419"/>
              <a:t> mediante: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i2c_master_recv()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i2c_master_send()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i2c_transfer()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227625" y="1314750"/>
            <a:ext cx="1625700" cy="1499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Instancia driver</a:t>
            </a:r>
            <a:endParaRPr b="1"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struct i2c_driver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7058825" y="1195675"/>
            <a:ext cx="1917000" cy="1737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Framework misc</a:t>
            </a:r>
            <a:endParaRPr b="1"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misc_register()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3377613" y="943950"/>
            <a:ext cx="2388600" cy="23124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Instancia device</a:t>
            </a:r>
            <a:endParaRPr b="1"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struct of_device_id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struct miscdevice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struct i2c_client *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struct file_operations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1651650" y="3542275"/>
            <a:ext cx="1625700" cy="1499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Device Tree</a:t>
            </a:r>
            <a:endParaRPr b="1"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Nodo a partir de </a:t>
            </a: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&amp;i2c0 - </a:t>
            </a:r>
            <a:r>
              <a:rPr lang="es-419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&amp;i2c1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34"/>
          <p:cNvCxnSpPr>
            <a:stCxn id="193" idx="3"/>
            <a:endCxn id="195" idx="1"/>
          </p:cNvCxnSpPr>
          <p:nvPr/>
        </p:nvCxnSpPr>
        <p:spPr>
          <a:xfrm>
            <a:off x="1853325" y="2064600"/>
            <a:ext cx="1524300" cy="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4"/>
          <p:cNvCxnSpPr>
            <a:stCxn id="195" idx="3"/>
            <a:endCxn id="194" idx="1"/>
          </p:cNvCxnSpPr>
          <p:nvPr/>
        </p:nvCxnSpPr>
        <p:spPr>
          <a:xfrm flipH="1" rot="10800000">
            <a:off x="5766213" y="2064750"/>
            <a:ext cx="1292700" cy="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4"/>
          <p:cNvCxnSpPr>
            <a:endCxn id="196" idx="1"/>
          </p:cNvCxnSpPr>
          <p:nvPr/>
        </p:nvCxnSpPr>
        <p:spPr>
          <a:xfrm>
            <a:off x="420450" y="2831125"/>
            <a:ext cx="1231200" cy="14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4"/>
          <p:cNvSpPr txBox="1"/>
          <p:nvPr/>
        </p:nvSpPr>
        <p:spPr>
          <a:xfrm>
            <a:off x="6004700" y="1401500"/>
            <a:ext cx="1054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fops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i2c_client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1937400" y="1401500"/>
            <a:ext cx="1054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probe()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i2c_client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34"/>
          <p:cNvCxnSpPr/>
          <p:nvPr/>
        </p:nvCxnSpPr>
        <p:spPr>
          <a:xfrm rot="10800000">
            <a:off x="1872675" y="2274175"/>
            <a:ext cx="1485600" cy="14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4"/>
          <p:cNvSpPr txBox="1"/>
          <p:nvPr/>
        </p:nvSpPr>
        <p:spPr>
          <a:xfrm>
            <a:off x="1972575" y="2303250"/>
            <a:ext cx="12858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of_device_id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849675" y="2922763"/>
            <a:ext cx="2508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of_device_id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-&gt; MODULE_DEVICE_TABLE()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200"/>
              <a:buChar char="●"/>
            </a:pPr>
            <a:r>
              <a:rPr b="1" lang="es-419">
                <a:solidFill>
                  <a:srgbClr val="CC0000"/>
                </a:solidFill>
              </a:rPr>
              <a:t>ATENCIÓN</a:t>
            </a:r>
            <a:r>
              <a:rPr b="1" lang="es-419">
                <a:solidFill>
                  <a:srgbClr val="CC0000"/>
                </a:solidFill>
              </a:rPr>
              <a:t>!!!!</a:t>
            </a:r>
            <a:endParaRPr b="1">
              <a:solidFill>
                <a:srgbClr val="CC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>
                <a:solidFill>
                  <a:srgbClr val="434343"/>
                </a:solidFill>
              </a:rPr>
              <a:t>Para versiones de kernel anteriores a 4.10 es necesario tener definido </a:t>
            </a:r>
            <a:r>
              <a:rPr b="1" lang="es-419">
                <a:solidFill>
                  <a:srgbClr val="434343"/>
                </a:solidFill>
              </a:rPr>
              <a:t>id_table</a:t>
            </a:r>
            <a:r>
              <a:rPr lang="es-419">
                <a:solidFill>
                  <a:srgbClr val="434343"/>
                </a:solidFill>
              </a:rPr>
              <a:t> (que es la forma non-DT de proveer IDs).</a:t>
            </a:r>
            <a:endParaRPr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>
                <a:solidFill>
                  <a:srgbClr val="434343"/>
                </a:solidFill>
              </a:rPr>
              <a:t>Esto quiere decir que aunque solo se utilice el estilo de match OF, se debe definir de todas maneras </a:t>
            </a:r>
            <a:r>
              <a:rPr b="1" lang="es-419">
                <a:solidFill>
                  <a:srgbClr val="434343"/>
                </a:solidFill>
              </a:rPr>
              <a:t>id_table</a:t>
            </a:r>
            <a:r>
              <a:rPr lang="es-419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>
                <a:solidFill>
                  <a:srgbClr val="434343"/>
                </a:solidFill>
              </a:rPr>
              <a:t>Esto fue actualizado en versiones posteriores, por eso en el ejemplo solo se define la estructura </a:t>
            </a:r>
            <a:r>
              <a:rPr b="1" lang="es-419">
                <a:solidFill>
                  <a:srgbClr val="434343"/>
                </a:solidFill>
              </a:rPr>
              <a:t>of_device_id.</a:t>
            </a:r>
            <a:endParaRPr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s-419">
                <a:solidFill>
                  <a:srgbClr val="434343"/>
                </a:solidFill>
              </a:rPr>
              <a:t>Ver página 175 Linux Device Drivers Development.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Haciendo un resumen de los pasos a seguir: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PASO 1: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Declarar IDs soportados por el driver (mediante </a:t>
            </a:r>
            <a:r>
              <a:rPr b="1" lang="es-419"/>
              <a:t>of_device_id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PASO 2: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Invocar a MODULE_DEVICE_TABLE(of, my_of_match_table ) para exponer el dispositivo.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PASO 3: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Escribir las funciones </a:t>
            </a:r>
            <a:r>
              <a:rPr b="1" lang="es-419"/>
              <a:t>probe()</a:t>
            </a:r>
            <a:r>
              <a:rPr lang="es-419"/>
              <a:t> y </a:t>
            </a:r>
            <a:r>
              <a:rPr b="1" lang="es-419"/>
              <a:t>remove()</a:t>
            </a:r>
            <a:r>
              <a:rPr lang="es-419"/>
              <a:t>, teniendo en cuenta que el comportamiento del driver depende mucho de </a:t>
            </a:r>
            <a:r>
              <a:rPr b="1" lang="es-419"/>
              <a:t>probe()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remove()</a:t>
            </a:r>
            <a:r>
              <a:rPr lang="es-419"/>
              <a:t> debe deshacer todo lo que hizo </a:t>
            </a:r>
            <a:r>
              <a:rPr b="1" lang="es-419"/>
              <a:t>probe()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utiliza </a:t>
            </a:r>
            <a:r>
              <a:rPr b="1" lang="es-419"/>
              <a:t>probe()</a:t>
            </a:r>
            <a:r>
              <a:rPr lang="es-419"/>
              <a:t> para registrar el device mediante el framework misc.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Mediante el framework misc se instancia el dispositivo y se le asignan las file operations correspondientes.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Cada file operation </a:t>
            </a:r>
            <a:r>
              <a:rPr lang="es-419"/>
              <a:t>hará</a:t>
            </a:r>
            <a:r>
              <a:rPr lang="es-419"/>
              <a:t> uso de las API del I2C Subsystem para leer/escribir archivos.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PASO 4: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Declarar y llenar la estructura </a:t>
            </a:r>
            <a:r>
              <a:rPr b="1" lang="es-419"/>
              <a:t>i2c_driver</a:t>
            </a:r>
            <a:r>
              <a:rPr lang="es-419"/>
              <a:t>. Los campos </a:t>
            </a:r>
            <a:r>
              <a:rPr b="1" lang="es-419"/>
              <a:t>.probe</a:t>
            </a:r>
            <a:r>
              <a:rPr lang="es-419"/>
              <a:t> y </a:t>
            </a:r>
            <a:r>
              <a:rPr b="1" lang="es-419"/>
              <a:t>.remove</a:t>
            </a:r>
            <a:r>
              <a:rPr lang="es-419"/>
              <a:t> deben ser asignados con las correspondientes funciones.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la subestructura </a:t>
            </a:r>
            <a:r>
              <a:rPr b="1" lang="es-419"/>
              <a:t>.driver</a:t>
            </a:r>
            <a:r>
              <a:rPr lang="es-419"/>
              <a:t>, el campo </a:t>
            </a:r>
            <a:r>
              <a:rPr b="1" lang="es-419"/>
              <a:t>.owner</a:t>
            </a:r>
            <a:r>
              <a:rPr lang="es-419"/>
              <a:t> debe ser seteado a THIS_MODULE, </a:t>
            </a:r>
            <a:r>
              <a:rPr lang="es-419"/>
              <a:t>también</a:t>
            </a:r>
            <a:r>
              <a:rPr lang="es-419"/>
              <a:t> llenar el campo </a:t>
            </a:r>
            <a:r>
              <a:rPr b="1" lang="es-419"/>
              <a:t>.name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la subestructura </a:t>
            </a:r>
            <a:r>
              <a:rPr b="1" lang="es-419"/>
              <a:t>.driver</a:t>
            </a:r>
            <a:r>
              <a:rPr lang="es-419"/>
              <a:t> el campo </a:t>
            </a:r>
            <a:r>
              <a:rPr b="1" lang="es-419"/>
              <a:t>.of_match_table</a:t>
            </a:r>
            <a:r>
              <a:rPr lang="es-419"/>
              <a:t> se setea con el array </a:t>
            </a:r>
            <a:r>
              <a:rPr b="1" lang="es-419"/>
              <a:t>of_device_id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I2C Client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PASO 5: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Utilizar la macro </a:t>
            </a:r>
            <a:r>
              <a:rPr b="1" lang="es-419"/>
              <a:t>module_i2c_driver()</a:t>
            </a:r>
            <a:r>
              <a:rPr lang="es-419"/>
              <a:t> para exponer el driver al kernel, pasando como argumento la estructura </a:t>
            </a:r>
            <a:r>
              <a:rPr b="1" lang="es-419"/>
              <a:t>i2c_driver</a:t>
            </a:r>
            <a:r>
              <a:rPr lang="es-419"/>
              <a:t> declarada antes.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25" y="943400"/>
            <a:ext cx="5543575" cy="36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55800" y="1923650"/>
            <a:ext cx="34722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Comenzar a escribir el modulo driver para I2C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Luego de comprobar funcionamiento de probe() y remove() escribir fops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Escribir un programa en espacio usuario para interactuar con el dispositivo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48" name="Google Shape;248;p41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bus I2C es muy utilizado para conectar dispositivos de baja velocidad.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 solo dos </a:t>
            </a:r>
            <a:r>
              <a:rPr lang="es-419"/>
              <a:t>líneas</a:t>
            </a:r>
            <a:r>
              <a:rPr lang="es-419"/>
              <a:t> (cables): SDA y SCL.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 Es del tipo master/slave: el esclavo no puede comunicar si el master no inicia la </a:t>
            </a:r>
            <a:r>
              <a:rPr lang="es-419"/>
              <a:t>transacción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un sistema linux, el controlador embebido en el SoC es en general el master.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esclavo tiene su </a:t>
            </a:r>
            <a:r>
              <a:rPr lang="es-419"/>
              <a:t>dirección,</a:t>
            </a:r>
            <a:r>
              <a:rPr lang="es-419"/>
              <a:t> que es enviada por el master al inicio de cada </a:t>
            </a:r>
            <a:r>
              <a:rPr lang="es-419"/>
              <a:t>transacción</a:t>
            </a:r>
            <a:r>
              <a:rPr lang="es-419"/>
              <a:t> para identificar el dispositivo.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500"/>
            <a:ext cx="8839199" cy="389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cualquier subsistema, el I2C bus driver es responsable de: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Proveer una API para implementar drivers controladores I2C.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Proveer una API para implementar device drivers I2C en espacio kernel.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Proveer una API para implementar device drivers I2C en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núcleo del bus driver I2C está en </a:t>
            </a:r>
            <a:r>
              <a:rPr b="1" lang="es-419"/>
              <a:t>drivers/i2c/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drivers controladores de I2C están en </a:t>
            </a:r>
            <a:r>
              <a:rPr b="1" lang="es-419"/>
              <a:t>drivers/i2c/buses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device drivers están dentro de la carpeta </a:t>
            </a:r>
            <a:r>
              <a:rPr b="1" lang="es-419"/>
              <a:t>/drivers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cualquier subsistema, el I2C subsystem define una estructura </a:t>
            </a:r>
            <a:r>
              <a:rPr b="1" lang="es-419"/>
              <a:t>struct i2c_driver</a:t>
            </a:r>
            <a:r>
              <a:rPr lang="es-419"/>
              <a:t> que hereda de  </a:t>
            </a:r>
            <a:r>
              <a:rPr b="1" lang="es-419"/>
              <a:t>struct device_driver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estructura debe ser instanciada y registrada por cada device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deriva de la estructura </a:t>
            </a:r>
            <a:r>
              <a:rPr b="1" lang="es-419"/>
              <a:t>device_driver</a:t>
            </a:r>
            <a:r>
              <a:rPr lang="es-419"/>
              <a:t>, necesariamente debe implementar funciones </a:t>
            </a:r>
            <a:r>
              <a:rPr b="1" lang="es-419"/>
              <a:t>probe()</a:t>
            </a:r>
            <a:r>
              <a:rPr lang="es-419"/>
              <a:t> y </a:t>
            </a:r>
            <a:r>
              <a:rPr b="1" lang="es-419"/>
              <a:t>remove()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 contiene una lista de IDs (</a:t>
            </a:r>
            <a:r>
              <a:rPr b="1" lang="es-419"/>
              <a:t>id_table</a:t>
            </a:r>
            <a:r>
              <a:rPr lang="es-419"/>
              <a:t>) para el probing de dispositivos no basados en DT.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utilizan las funciones</a:t>
            </a:r>
            <a:r>
              <a:rPr lang="es-419"/>
              <a:t> </a:t>
            </a:r>
            <a:r>
              <a:rPr b="1" lang="es-419"/>
              <a:t>i2c_add_driver()</a:t>
            </a:r>
            <a:r>
              <a:rPr lang="es-419"/>
              <a:t> y </a:t>
            </a:r>
            <a:r>
              <a:rPr b="1" lang="es-419"/>
              <a:t>i2c_del_driver()</a:t>
            </a:r>
            <a:r>
              <a:rPr lang="es-419"/>
              <a:t> para registrar y anular el registro (unregister).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el driver no hace nada </a:t>
            </a:r>
            <a:r>
              <a:rPr lang="es-419"/>
              <a:t>específico</a:t>
            </a:r>
            <a:r>
              <a:rPr lang="es-419"/>
              <a:t> en sus funciones </a:t>
            </a:r>
            <a:r>
              <a:rPr b="1" lang="es-419"/>
              <a:t>init()</a:t>
            </a:r>
            <a:r>
              <a:rPr lang="es-419"/>
              <a:t> y </a:t>
            </a:r>
            <a:r>
              <a:rPr b="1" lang="es-419"/>
              <a:t>exit()</a:t>
            </a:r>
            <a:r>
              <a:rPr lang="es-419"/>
              <a:t> se recomienda utilizar la macro </a:t>
            </a:r>
            <a:r>
              <a:rPr b="1" lang="es-419"/>
              <a:t>module_i2c_driver().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macro encapsula las definiciones de init y exit.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Definición</a:t>
            </a:r>
            <a:r>
              <a:rPr lang="es-419"/>
              <a:t> de la macro </a:t>
            </a:r>
            <a:r>
              <a:rPr b="1" lang="es-419"/>
              <a:t>module_i2c_driver() </a:t>
            </a:r>
            <a:r>
              <a:rPr lang="es-419"/>
              <a:t>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Observar que hace uso de </a:t>
            </a:r>
            <a:r>
              <a:rPr b="1" lang="es-419"/>
              <a:t>i2c_add_driver()</a:t>
            </a:r>
            <a:r>
              <a:rPr lang="es-419"/>
              <a:t> y </a:t>
            </a:r>
            <a:r>
              <a:rPr b="1" lang="es-419"/>
              <a:t>i2c_</a:t>
            </a:r>
            <a:r>
              <a:rPr b="1" lang="es-419"/>
              <a:t>del_driver()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ejemplo de driver sencillo (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link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IMPORTANTE:</a:t>
            </a:r>
            <a:r>
              <a:rPr lang="es-419"/>
              <a:t> En el DT, el controlador de I2C se define en los archivos .dtsi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general, </a:t>
            </a:r>
            <a:r>
              <a:rPr lang="es-419"/>
              <a:t>están</a:t>
            </a:r>
            <a:r>
              <a:rPr lang="es-419"/>
              <a:t> definidos como </a:t>
            </a:r>
            <a:r>
              <a:rPr b="1" lang="es-419"/>
              <a:t>status=”disabled”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nivel de placa/plataforma se debe habilitar el controlador de I2C (</a:t>
            </a:r>
            <a:r>
              <a:rPr b="1" lang="es-419"/>
              <a:t>status=”okay”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determina la frecuencia de </a:t>
            </a:r>
            <a:r>
              <a:rPr lang="es-419"/>
              <a:t>utilización</a:t>
            </a:r>
            <a:r>
              <a:rPr lang="es-419"/>
              <a:t> con la propiedad </a:t>
            </a:r>
            <a:r>
              <a:rPr b="1" lang="es-419"/>
              <a:t>clock-frequency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se describen como hijos del nodo controlador, donde la propiedad </a:t>
            </a:r>
            <a:r>
              <a:rPr b="1" lang="es-419"/>
              <a:t>reg</a:t>
            </a:r>
            <a:r>
              <a:rPr lang="es-419"/>
              <a:t> es su </a:t>
            </a:r>
            <a:r>
              <a:rPr lang="es-419"/>
              <a:t>dirección</a:t>
            </a:r>
            <a:r>
              <a:rPr lang="es-419"/>
              <a:t> de slave.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