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9aec5c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9aec5c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9aec5c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9aec5c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archivos correspondientes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9aec5c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9aec5c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9aec5c5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9aec5c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9aec5c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9aec5c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9aec5c5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9aec5c5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9aec5c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9aec5c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9aec5c5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9aec5c5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9aec5c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9aec5c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9aec5c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9aec5c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9aec6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9aec6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9aec62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9aec62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aec62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aec62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9aec5c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9aec5c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fbd73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fbd73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9aec5c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9aec5c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9aec5c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9aec5c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9aec5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9aec5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dispositivos y drivers en linux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cada bus soportado por el kernel, existe un driver de core </a:t>
            </a:r>
            <a:r>
              <a:rPr lang="es-419"/>
              <a:t>genérico</a:t>
            </a:r>
            <a:r>
              <a:rPr lang="es-419"/>
              <a:t> asociado.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un bus es un canal entre el procesador y uno o </a:t>
            </a:r>
            <a:r>
              <a:rPr lang="es-419"/>
              <a:t>más</a:t>
            </a:r>
            <a:r>
              <a:rPr lang="es-419"/>
              <a:t> dispositivos (esquema ordenador).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todo </a:t>
            </a:r>
            <a:r>
              <a:rPr lang="es-419"/>
              <a:t>propósito</a:t>
            </a:r>
            <a:r>
              <a:rPr lang="es-419"/>
              <a:t> del modelo de dispositivos, todos los dispositivos </a:t>
            </a:r>
            <a:r>
              <a:rPr lang="es-419"/>
              <a:t>están</a:t>
            </a:r>
            <a:r>
              <a:rPr lang="es-419"/>
              <a:t> conectados a un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mencionado bus no necesariamente es un bus </a:t>
            </a:r>
            <a:r>
              <a:rPr lang="es-419"/>
              <a:t>físico</a:t>
            </a:r>
            <a:r>
              <a:rPr lang="es-419"/>
              <a:t>, puede ser virtual.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core driver de bus asigna una estructura </a:t>
            </a:r>
            <a:r>
              <a:rPr b="1" lang="es-419"/>
              <a:t>bus_type</a:t>
            </a:r>
            <a:r>
              <a:rPr lang="es-419"/>
              <a:t> y la registra </a:t>
            </a:r>
            <a:r>
              <a:rPr lang="es-419"/>
              <a:t>según</a:t>
            </a:r>
            <a:r>
              <a:rPr lang="es-419"/>
              <a:t> la lista de tipo de buses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struct bus_type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definido en el archivo </a:t>
            </a:r>
            <a:r>
              <a:rPr b="1" lang="es-419"/>
              <a:t>include/linux/device.h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</a:t>
            </a:r>
            <a:r>
              <a:rPr lang="es-419"/>
              <a:t>mencionó</a:t>
            </a:r>
            <a:r>
              <a:rPr lang="es-419"/>
              <a:t> antes, representa un tipo de bus (I2C, USB, etc).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ejemplo de </a:t>
            </a:r>
            <a:r>
              <a:rPr lang="es-419"/>
              <a:t>instanciación</a:t>
            </a:r>
            <a:r>
              <a:rPr lang="es-419"/>
              <a:t> de esta estructura es el core bus platform, definido en </a:t>
            </a:r>
            <a:r>
              <a:rPr b="1" lang="es-419"/>
              <a:t>drivers/base/platform.c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Uno de los campos de la estructura </a:t>
            </a:r>
            <a:r>
              <a:rPr b="1" lang="es-419"/>
              <a:t>bus_type</a:t>
            </a:r>
            <a:r>
              <a:rPr lang="es-419"/>
              <a:t> es un puntero a </a:t>
            </a:r>
            <a:r>
              <a:rPr b="1" lang="es-419"/>
              <a:t>struct subsys_private</a:t>
            </a:r>
            <a:r>
              <a:rPr lang="es-419"/>
              <a:t>, definido en </a:t>
            </a:r>
            <a:r>
              <a:rPr b="1" lang="es-419"/>
              <a:t>drivers/base/base.h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klist_devices</a:t>
            </a:r>
            <a:r>
              <a:rPr lang="es-419"/>
              <a:t> de esta estructura </a:t>
            </a:r>
            <a:r>
              <a:rPr b="1" lang="es-419"/>
              <a:t>subsys_private</a:t>
            </a:r>
            <a:r>
              <a:rPr lang="es-419"/>
              <a:t> es una lista de los dispositivos del sistema asociados a un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lista se actualiza al llamar a la función </a:t>
            </a:r>
            <a:r>
              <a:rPr b="1" lang="es-419"/>
              <a:t>device_register()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función se invoca al escanear el bus para detectar nuevos dispositivos durante la inicialización del sistema o en hotplug.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klist_drivers</a:t>
            </a:r>
            <a:r>
              <a:rPr lang="es-419"/>
              <a:t> de </a:t>
            </a:r>
            <a:r>
              <a:rPr b="1" lang="es-419"/>
              <a:t>subsys_private</a:t>
            </a:r>
            <a:r>
              <a:rPr lang="es-419"/>
              <a:t> es una lista de los drivers que pueden manejar dispositivos en ese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lista se actualiza al llamar a la función </a:t>
            </a:r>
            <a:r>
              <a:rPr b="1" lang="es-419"/>
              <a:t>driver_register()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función se invoca al cuando un driver se inicializa (ejemplo un </a:t>
            </a:r>
            <a:r>
              <a:rPr lang="es-419"/>
              <a:t>módulo</a:t>
            </a:r>
            <a:r>
              <a:rPr lang="es-419"/>
              <a:t> que se carga).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</a:t>
            </a:r>
            <a:r>
              <a:rPr lang="es-419"/>
              <a:t>: </a:t>
            </a:r>
            <a:r>
              <a:rPr lang="es-419"/>
              <a:t>Aquí</a:t>
            </a:r>
            <a:r>
              <a:rPr lang="es-419"/>
              <a:t> diferenciamos que </a:t>
            </a:r>
            <a:r>
              <a:rPr i="1" lang="es-419"/>
              <a:t>no todos los </a:t>
            </a:r>
            <a:r>
              <a:rPr i="1" lang="es-419"/>
              <a:t>módulos</a:t>
            </a:r>
            <a:r>
              <a:rPr i="1" lang="es-419"/>
              <a:t> son drivers.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proceso de registrado para dispositivos que son detectables (discoverable) es el siguiente: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driver controlador de bus detecta el dispositivo e invoca a </a:t>
            </a:r>
            <a:r>
              <a:rPr b="1" lang="es-419"/>
              <a:t>device_register()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este caso el miembro ancestro (parent) de la estructura </a:t>
            </a:r>
            <a:r>
              <a:rPr b="1" lang="es-419"/>
              <a:t>device</a:t>
            </a:r>
            <a:r>
              <a:rPr lang="es-419"/>
              <a:t> es apuntado al controlador de bus (quien lo invoca).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lista de drivers asociados al bus es iterada para encontrar uno que pueda manejar el nuevo dispositivo (funcion </a:t>
            </a:r>
            <a:r>
              <a:rPr b="1" lang="es-419"/>
              <a:t>match</a:t>
            </a:r>
            <a:r>
              <a:rPr lang="es-419"/>
              <a:t>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Al encontrar una coincidencia, el miembro </a:t>
            </a:r>
            <a:r>
              <a:rPr b="1" lang="es-419"/>
              <a:t>driver</a:t>
            </a:r>
            <a:r>
              <a:rPr lang="es-419"/>
              <a:t> de la estructura </a:t>
            </a:r>
            <a:r>
              <a:rPr b="1" lang="es-419"/>
              <a:t>device</a:t>
            </a:r>
            <a:r>
              <a:rPr lang="es-419"/>
              <a:t> es apuntada a dicho device driver.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se inserta un </a:t>
            </a:r>
            <a:r>
              <a:rPr lang="es-419"/>
              <a:t>módulo</a:t>
            </a:r>
            <a:r>
              <a:rPr lang="es-419"/>
              <a:t> en el kernel, y este invoca </a:t>
            </a:r>
            <a:r>
              <a:rPr b="1" lang="es-419"/>
              <a:t>driver_register():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</a:t>
            </a:r>
            <a:r>
              <a:rPr lang="es-419"/>
              <a:t>e itera la lista de dispositivos asociados al bus.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utiliza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match()</a:t>
            </a:r>
            <a:r>
              <a:rPr lang="es-419"/>
              <a:t> para determinar si </a:t>
            </a:r>
            <a:r>
              <a:rPr lang="es-419"/>
              <a:t>algún</a:t>
            </a:r>
            <a:r>
              <a:rPr lang="es-419"/>
              <a:t> dispositivo puede ser manejado por este driver.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Al encontrar una coincidencia, el dispositivo se asocia con el device driver.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invoca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del driver, lo que recibe el nombre de </a:t>
            </a:r>
            <a:r>
              <a:rPr i="1" lang="es-419"/>
              <a:t>binding.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ocasiones donde un driver intenta hacer un bind de dispositivo: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Cuando el driver se registra (si el dispositivo ya existe).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Cuando se crea el dispositivo (si el driver ya </a:t>
            </a:r>
            <a:r>
              <a:rPr lang="es-419"/>
              <a:t>está</a:t>
            </a:r>
            <a:r>
              <a:rPr lang="es-419"/>
              <a:t> registrado).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resumen, el driver de bus registra un bus en el sistema y: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Permite que se registren drivers controladores de bus (detectan dispositivos y configuran sus recursos).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Permite el registro de device drivers.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Asocia dispositivos (devices) y drivers.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 Core drivers y Controladores de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5" y="713100"/>
            <a:ext cx="8126948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1821950"/>
            <a:ext cx="85206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Device drivers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Device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menciona en slides anteriores, cada device driver se registra con el bus core driver utilizando </a:t>
            </a:r>
            <a:r>
              <a:rPr b="1" lang="es-419"/>
              <a:t>driver_register().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el device model core trata de hacer un bind con un dispositivo.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detectarse un device que puede ser manejado por este driver, se invoca al miembro </a:t>
            </a:r>
            <a:r>
              <a:rPr b="1" lang="es-419"/>
              <a:t>probe()</a:t>
            </a:r>
            <a:r>
              <a:rPr lang="es-419"/>
              <a:t> del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información</a:t>
            </a:r>
            <a:r>
              <a:rPr lang="es-419"/>
              <a:t> de </a:t>
            </a:r>
            <a:r>
              <a:rPr lang="es-419"/>
              <a:t>configuración</a:t>
            </a:r>
            <a:r>
              <a:rPr lang="es-419"/>
              <a:t> se obtiene desde el Device Tree.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Device and driver model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Introducción.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Bus Core drivers y Controladores de Bus.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Device drivers.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 al DeviceTree.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Device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driver es responsable de instanciar y registrar una instancia de la estructura </a:t>
            </a:r>
            <a:r>
              <a:rPr b="1" lang="es-419"/>
              <a:t>device_driver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estructura se encuentra definida en </a:t>
            </a:r>
            <a:r>
              <a:rPr b="1" lang="es-419"/>
              <a:t>include/linux/device.h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bus</a:t>
            </a:r>
            <a:r>
              <a:rPr lang="es-419"/>
              <a:t> es un puntero del tipo </a:t>
            </a:r>
            <a:r>
              <a:rPr b="1" lang="es-419"/>
              <a:t>struct bus_type</a:t>
            </a:r>
            <a:r>
              <a:rPr lang="es-419"/>
              <a:t> donde el device driver </a:t>
            </a:r>
            <a:r>
              <a:rPr lang="es-419"/>
              <a:t>está</a:t>
            </a:r>
            <a:r>
              <a:rPr lang="es-419"/>
              <a:t> registrado.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probe</a:t>
            </a:r>
            <a:r>
              <a:rPr lang="es-419"/>
              <a:t> es una </a:t>
            </a:r>
            <a:r>
              <a:rPr lang="es-419"/>
              <a:t>función</a:t>
            </a:r>
            <a:r>
              <a:rPr lang="es-419"/>
              <a:t> callback, que se invoca por cada dispositivo detectado y soportado por el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miembro </a:t>
            </a:r>
            <a:r>
              <a:rPr b="1" lang="es-419"/>
              <a:t>remove</a:t>
            </a:r>
            <a:r>
              <a:rPr lang="es-419"/>
              <a:t> es </a:t>
            </a:r>
            <a:r>
              <a:rPr lang="es-419"/>
              <a:t>una función callback, que se invoca cuando el dispositivo se remueve o se remueve el driver.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Device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75" y="795425"/>
            <a:ext cx="7044426" cy="42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Device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2095"/>
          <a:stretch/>
        </p:blipFill>
        <p:spPr>
          <a:xfrm>
            <a:off x="1481488" y="713100"/>
            <a:ext cx="6181025" cy="44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modelo unificado de dispositivos fue presentado en la </a:t>
            </a:r>
            <a:r>
              <a:rPr lang="es-419"/>
              <a:t>versión</a:t>
            </a:r>
            <a:r>
              <a:rPr lang="es-419"/>
              <a:t> 2.6 de linux.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Finalidad: presentar un mecanismo sencillo para representar dispositivos y describir su topología.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 El modelo de dispositivos y drivers es una manera universal de organizar dispositivos.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Dispositivos y drivers se organizan en distintos buses.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 del modelo de drivers y dispositivos unificado: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Minimiza el duplicado de </a:t>
            </a:r>
            <a:r>
              <a:rPr lang="es-419"/>
              <a:t>código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Organización</a:t>
            </a:r>
            <a:r>
              <a:rPr lang="es-419"/>
              <a:t> clara y limpia del </a:t>
            </a:r>
            <a:r>
              <a:rPr lang="es-419"/>
              <a:t>código</a:t>
            </a:r>
            <a:r>
              <a:rPr lang="es-419"/>
              <a:t>, separando drivers de dispositivos, </a:t>
            </a:r>
            <a:r>
              <a:rPr lang="es-419"/>
              <a:t>descripción</a:t>
            </a:r>
            <a:r>
              <a:rPr lang="es-419"/>
              <a:t> de hardware, etc.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Capacidad de determinar todos los dispositivos en el sistema, estado de los mismos, a que bus </a:t>
            </a:r>
            <a:r>
              <a:rPr lang="es-419"/>
              <a:t>están</a:t>
            </a:r>
            <a:r>
              <a:rPr lang="es-419"/>
              <a:t> conectados y que driver es responsable.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Capacidad de linkear drivers con dispositivos y viceversa.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 del modelo de drivers y dispositivos unificado (cont):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Categorización de los dispositivos por su tipo (clase).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Evita tener que saber la topología física de los dispositivos.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Administración</a:t>
            </a:r>
            <a:r>
              <a:rPr lang="es-419"/>
              <a:t> del ciclo de vida de los objetos.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Administración</a:t>
            </a:r>
            <a:r>
              <a:rPr lang="es-419"/>
              <a:t> de </a:t>
            </a:r>
            <a:r>
              <a:rPr lang="es-419"/>
              <a:t>energía</a:t>
            </a:r>
            <a:r>
              <a:rPr lang="es-419"/>
              <a:t>, </a:t>
            </a:r>
            <a:r>
              <a:rPr lang="es-419"/>
              <a:t>especialmente</a:t>
            </a:r>
            <a:r>
              <a:rPr lang="es-419"/>
              <a:t> en el orden que deben ser apagados los dispositivos.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Comunicación al espacio usuario a traves del filesystem virtual </a:t>
            </a:r>
            <a:r>
              <a:rPr b="1" lang="es-419"/>
              <a:t>sysfs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Glosario: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Device:</a:t>
            </a:r>
            <a:r>
              <a:rPr lang="es-419"/>
              <a:t> Objeto </a:t>
            </a:r>
            <a:r>
              <a:rPr lang="es-419"/>
              <a:t>físico</a:t>
            </a:r>
            <a:r>
              <a:rPr lang="es-419"/>
              <a:t> o virtual que se conecta a un bus.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Driver:</a:t>
            </a:r>
            <a:r>
              <a:rPr lang="es-419"/>
              <a:t> Entidad de software que puede sondear y ser vinculada a dispositivos (devices).</a:t>
            </a:r>
            <a:br>
              <a:rPr lang="es-419"/>
            </a:br>
            <a:r>
              <a:rPr lang="es-419"/>
              <a:t>El driver puede efectuar ciertas funciones de </a:t>
            </a:r>
            <a:r>
              <a:rPr lang="es-419"/>
              <a:t>gestión</a:t>
            </a:r>
            <a:r>
              <a:rPr lang="es-419"/>
              <a:t> sobre los dispositivos.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Bus:</a:t>
            </a:r>
            <a:r>
              <a:rPr lang="es-419"/>
              <a:t> un dispositivo que sirve de punto de conexión para otros dispositivos.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modelo de dispositivos </a:t>
            </a:r>
            <a:r>
              <a:rPr lang="es-419"/>
              <a:t>está</a:t>
            </a:r>
            <a:r>
              <a:rPr lang="es-419"/>
              <a:t> organizado alrededor de tres estructuras de datos principales: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struct bus_type:</a:t>
            </a:r>
            <a:r>
              <a:rPr lang="es-419"/>
              <a:t> representa un tipo de bus (PCI, I2C, USB).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struct device_driver:</a:t>
            </a:r>
            <a:r>
              <a:rPr lang="es-419"/>
              <a:t> representa un driver capaz de manipular ciertos dispositivos en un bus determinado.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struct device: </a:t>
            </a:r>
            <a:r>
              <a:rPr lang="es-419"/>
              <a:t>representa un dispositivo conectado a un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Conocer la manera en que se organizan los dispositivos </a:t>
            </a:r>
            <a:r>
              <a:rPr lang="es-419"/>
              <a:t>hará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sencilla la tarea de crear un driver.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910975"/>
            <a:ext cx="85206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Bus Core drivers y Controladores de Bus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