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27e131d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27e131d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27e131d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27e131d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27e131de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27e131de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27e131d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27e131d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27e131de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27e131de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e8fb74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e8fb74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27e131d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27e131d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27e131d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27e131d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27e131d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27e131d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27e131d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27e131d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d2cf27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d2cf27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27e131d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27e131d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27e131d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27e131d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27e131d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27e131d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de8fb740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de8fb74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27e131d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27e131d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27e131de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27e131de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a27e131d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a27e131d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27e131d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27e131d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a27e131de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a27e131de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27e131d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a27e131d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e8fb74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e8fb74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27e131d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27e131d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621c9b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621c9b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e8fb740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e8fb740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e8fb74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e8fb74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27e131d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27e131d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27e131d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27e131d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27e131d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27e131d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 Device Drivers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Manejadores de Dispositivos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85675"/>
            <a:ext cx="8679901" cy="179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25" y="810749"/>
            <a:ext cx="4505875" cy="4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la estructura </a:t>
            </a:r>
            <a:r>
              <a:rPr b="1" lang="es-419"/>
              <a:t>spi_driver</a:t>
            </a:r>
            <a:r>
              <a:rPr lang="es-419"/>
              <a:t>, esta es muy similar a la estructrura correspondiente para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Representa el driver que administra los dispositivos representados con </a:t>
            </a:r>
            <a:r>
              <a:rPr b="1" lang="es-419"/>
              <a:t>spi_device</a:t>
            </a:r>
            <a:r>
              <a:rPr lang="es-419"/>
              <a:t>.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906800" y="2721625"/>
            <a:ext cx="5330400" cy="241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spi_driver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spi_device_id *id_table;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(*probe)(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spi_device *spi);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(*remove)(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spi_device *spi);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(*shutdown)(</a:t>
            </a: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spi_device *spi);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device_driver driver;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función </a:t>
            </a:r>
            <a:r>
              <a:rPr b="1" lang="es-419"/>
              <a:t>probe()</a:t>
            </a:r>
            <a:r>
              <a:rPr lang="es-419"/>
              <a:t> es responsable de iniciar el dispositivo y registrarlo en el framework apropiado.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hizo anteriormente, utilizaremos el framework misc.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función </a:t>
            </a:r>
            <a:r>
              <a:rPr b="1" lang="es-419"/>
              <a:t>probe()</a:t>
            </a:r>
            <a:r>
              <a:rPr lang="es-419"/>
              <a:t> recibe un solo argumento: Un puntero a </a:t>
            </a:r>
            <a:r>
              <a:rPr b="1" lang="es-419"/>
              <a:t>struct spi_device</a:t>
            </a:r>
            <a:r>
              <a:rPr lang="es-419"/>
              <a:t> que representa el dispositivo en sí.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argumento es pasado por el kernel al momento de invocar a </a:t>
            </a:r>
            <a:r>
              <a:rPr b="1" lang="es-419"/>
              <a:t>probe()</a:t>
            </a:r>
            <a:r>
              <a:rPr lang="es-419"/>
              <a:t> luego del matching loop.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funcion probe() puede llevarse registro de datos privados (de cada dispositivo).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virtud de un puntero void dentro de la estructura </a:t>
            </a:r>
            <a:r>
              <a:rPr b="1" lang="es-419"/>
              <a:t>spi_device.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esto s</a:t>
            </a:r>
            <a:r>
              <a:rPr lang="es-419"/>
              <a:t>e utilizan las funciones: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279575" y="3292425"/>
            <a:ext cx="6144600" cy="168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set the data */</a:t>
            </a:r>
            <a:endParaRPr sz="1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spi_set_drvdata(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*spi_device,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*data);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/* Get the data back */</a:t>
            </a:r>
            <a:endParaRPr sz="16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*spi_get_drvdata(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const struct 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*spi_device);</a:t>
            </a:r>
            <a:endParaRPr sz="16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función </a:t>
            </a:r>
            <a:r>
              <a:rPr b="1" lang="es-419"/>
              <a:t>remove()</a:t>
            </a:r>
            <a:r>
              <a:rPr lang="es-419"/>
              <a:t> es responsable de apagar el dispositivo y anular el registro en el framework apropiado.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Recibe un solo argumento: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puntero a </a:t>
            </a:r>
            <a:r>
              <a:rPr b="1" lang="es-419"/>
              <a:t>struct </a:t>
            </a:r>
            <a:r>
              <a:rPr b="1" lang="es-419"/>
              <a:t>spi_device</a:t>
            </a:r>
            <a:r>
              <a:rPr lang="es-419"/>
              <a:t> que representa el dispositivo en sí. Es el mismo que se pasa 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esta manera, la </a:t>
            </a:r>
            <a:r>
              <a:rPr lang="es-419"/>
              <a:t>inicialización</a:t>
            </a:r>
            <a:r>
              <a:rPr lang="es-419"/>
              <a:t> del dispositivo se hace dentro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probe()</a:t>
            </a:r>
            <a:r>
              <a:rPr lang="es-419"/>
              <a:t> y el apagado en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remove()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inicialización</a:t>
            </a:r>
            <a:r>
              <a:rPr lang="es-419"/>
              <a:t> del driver y su registro en el kernel son muy similares al caso de un driver I2C.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evitar el boilerplate, se utiliza la macro </a:t>
            </a:r>
            <a:r>
              <a:rPr b="1" lang="es-419"/>
              <a:t>module_spi_driver()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Esta, como en el caso anterior, </a:t>
            </a:r>
            <a:r>
              <a:rPr lang="es-419"/>
              <a:t>internamente</a:t>
            </a:r>
            <a:r>
              <a:rPr lang="es-419"/>
              <a:t> llama a </a:t>
            </a:r>
            <a:r>
              <a:rPr b="1" lang="es-419"/>
              <a:t>spi_register_driver()</a:t>
            </a:r>
            <a:r>
              <a:rPr lang="es-419"/>
              <a:t> y </a:t>
            </a:r>
            <a:r>
              <a:rPr b="1" lang="es-419"/>
              <a:t>spi_unregister_driver()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define los puntos de entrada y salida del </a:t>
            </a:r>
            <a:r>
              <a:rPr lang="es-419"/>
              <a:t>módulo</a:t>
            </a:r>
            <a:r>
              <a:rPr lang="es-419"/>
              <a:t> (</a:t>
            </a:r>
            <a:r>
              <a:rPr i="1" lang="es-419"/>
              <a:t>init</a:t>
            </a:r>
            <a:r>
              <a:rPr lang="es-419"/>
              <a:t> y </a:t>
            </a:r>
            <a:r>
              <a:rPr i="1" lang="es-419"/>
              <a:t>exit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igual que para I2C, se puede aprovisionar de dispositivos mediante una tabla de ids.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tabla contiene instancias de estructuras </a:t>
            </a:r>
            <a:r>
              <a:rPr b="1" lang="es-419"/>
              <a:t>spi_device_id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mantener la </a:t>
            </a:r>
            <a:r>
              <a:rPr lang="es-419"/>
              <a:t>línea</a:t>
            </a:r>
            <a:r>
              <a:rPr lang="es-419"/>
              <a:t> con lo expuesto en la clase anterior, solamente veremos el </a:t>
            </a:r>
            <a:r>
              <a:rPr lang="es-419"/>
              <a:t>método</a:t>
            </a:r>
            <a:r>
              <a:rPr lang="es-419"/>
              <a:t> OF.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DT, el campo &lt;reg&gt; que en I2C representaba la </a:t>
            </a:r>
            <a:r>
              <a:rPr lang="es-419"/>
              <a:t>dirección</a:t>
            </a:r>
            <a:r>
              <a:rPr lang="es-419"/>
              <a:t> del dispositivo en el bus, ahora representa la </a:t>
            </a:r>
            <a:r>
              <a:rPr lang="es-419"/>
              <a:t>línea</a:t>
            </a:r>
            <a:r>
              <a:rPr lang="es-419"/>
              <a:t> CS.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concreto, es un </a:t>
            </a:r>
            <a:r>
              <a:rPr lang="es-419"/>
              <a:t>índice</a:t>
            </a:r>
            <a:r>
              <a:rPr lang="es-419"/>
              <a:t> para recorrer una lista de CS disponibles.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598075" y="844200"/>
            <a:ext cx="7305000" cy="429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ecspi1 {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fsl,spi-num-chipselects = &lt;3&gt;;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cs-gpios = &lt;&amp;gpio5 17 0&gt;, &lt;&amp;gpio5 17 0&gt;, &lt;&amp;gpio5 17 0&gt;;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pinctrl-0 = &lt;&amp;pinctrl_ecspi1 &amp;pinctrl_ecspi1_cs&gt;;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#address-cells = &lt;1&gt;;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#size-cells = &lt;0&gt;;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compatible = "fsl,imx6q-ecspi", "fsl,imx51-ecspi";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 = &lt;0x02008000 0x4000&gt;;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status = "okay";</a:t>
            </a:r>
            <a:endParaRPr sz="17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1240950" y="1218000"/>
            <a:ext cx="6662100" cy="346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ecspi1 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ad7606r8_0: ad7606r8@0 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compatible = "ad7606-8";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reg = &lt;0&gt;;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spi-max-frequency = &lt;1000000&gt;;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interrupt-parent = &lt;&amp;gpio4&gt;;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interrupts = &lt;30 0x0&gt;;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SPI Device Drivers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Arquitectura del driver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s-419" sz="2500"/>
              <a:t>Accediendo</a:t>
            </a:r>
            <a:r>
              <a:rPr lang="es-419" sz="2500"/>
              <a:t> al cliente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en el caso de I2C, podemos observar una propiedad llamada </a:t>
            </a:r>
            <a:r>
              <a:rPr b="1" lang="es-419"/>
              <a:t>spi-max-frequency.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momento que se acceda al dispositivo, el driver controlador de bus asegura que no se exceda esa frecuencia.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Otras propiedades comunes de utilizar son: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spi-pol</a:t>
            </a:r>
            <a:r>
              <a:rPr lang="es-419"/>
              <a:t>: Es una propiedad booleana. Estando presente indica que se requiere polaridad inversa.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spi-cpha</a:t>
            </a:r>
            <a:r>
              <a:rPr lang="es-419"/>
              <a:t>: Propiedad booleana, estando presente indica CPHA=1.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spi-cs-high</a:t>
            </a:r>
            <a:r>
              <a:rPr lang="es-419"/>
              <a:t>: Propiedad booleana. Invierte el nivel de CS.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Nuevamente, la </a:t>
            </a:r>
            <a:r>
              <a:rPr lang="es-419"/>
              <a:t>exposición</a:t>
            </a:r>
            <a:r>
              <a:rPr lang="es-419"/>
              <a:t> al driver del DT se hace mediante la macro </a:t>
            </a:r>
            <a:r>
              <a:rPr b="1" lang="es-419"/>
              <a:t>MODULE_DEVICE_TABLE</a:t>
            </a:r>
            <a:r>
              <a:rPr lang="es-419"/>
              <a:t> y una tabla de </a:t>
            </a:r>
            <a:r>
              <a:rPr b="1" lang="es-419"/>
              <a:t>of_device_id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punto es exactamente igual al </a:t>
            </a:r>
            <a:r>
              <a:rPr lang="es-419"/>
              <a:t>método</a:t>
            </a:r>
            <a:r>
              <a:rPr lang="es-419"/>
              <a:t> utilizado para I2C.</a:t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240950" y="2343500"/>
            <a:ext cx="6662100" cy="273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spi_driver foo_driver = {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.driver = {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.name = "foo",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.of_match_table = of_match_ptr(foobar_of_match),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.probe = my_spi_probe,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1375050"/>
            <a:ext cx="85206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Accediendo al cliente</a:t>
            </a:r>
            <a:endParaRPr sz="7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modelo de I/O para SPI consiste en un set de mensajes dentro de una queue.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esta queue se ingresan estructuras </a:t>
            </a:r>
            <a:r>
              <a:rPr b="1" lang="es-419"/>
              <a:t>spi_message </a:t>
            </a:r>
            <a:r>
              <a:rPr lang="es-419"/>
              <a:t>que son procesados </a:t>
            </a:r>
            <a:r>
              <a:rPr lang="es-419"/>
              <a:t>sincrónica</a:t>
            </a:r>
            <a:r>
              <a:rPr lang="es-419"/>
              <a:t> o </a:t>
            </a:r>
            <a:r>
              <a:rPr lang="es-419"/>
              <a:t>asincrónicamente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mensaje consiste en una o </a:t>
            </a:r>
            <a:r>
              <a:rPr lang="es-419"/>
              <a:t>más</a:t>
            </a:r>
            <a:r>
              <a:rPr lang="es-419"/>
              <a:t> estructuras </a:t>
            </a:r>
            <a:r>
              <a:rPr b="1" lang="es-419"/>
              <a:t>spi_transfer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estructura </a:t>
            </a:r>
            <a:r>
              <a:rPr b="1" lang="es-419"/>
              <a:t>spi_transfer </a:t>
            </a:r>
            <a:r>
              <a:rPr lang="es-419"/>
              <a:t>representa una transferencia full duplex.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875" y="3744250"/>
            <a:ext cx="3904900" cy="1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</a:t>
            </a:r>
            <a:r>
              <a:rPr b="1" lang="es-419"/>
              <a:t>spi_transfer</a:t>
            </a:r>
            <a:r>
              <a:rPr lang="es-419"/>
              <a:t> posee los siguientes campos: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tx_buf</a:t>
            </a:r>
            <a:r>
              <a:rPr lang="es-419"/>
              <a:t>: Este buffer contiene los datos a ser escritos. Si es NULL la </a:t>
            </a:r>
            <a:r>
              <a:rPr lang="es-419"/>
              <a:t>transacción</a:t>
            </a:r>
            <a:r>
              <a:rPr lang="es-419"/>
              <a:t> </a:t>
            </a:r>
            <a:r>
              <a:rPr lang="es-419"/>
              <a:t>será</a:t>
            </a:r>
            <a:r>
              <a:rPr lang="es-419"/>
              <a:t> de solo lectura.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rx_buff</a:t>
            </a:r>
            <a:r>
              <a:rPr lang="es-419"/>
              <a:t>: Buffer que almacena la </a:t>
            </a:r>
            <a:r>
              <a:rPr lang="es-419"/>
              <a:t>información</a:t>
            </a:r>
            <a:r>
              <a:rPr lang="es-419"/>
              <a:t> </a:t>
            </a:r>
            <a:r>
              <a:rPr lang="es-419"/>
              <a:t>leída</a:t>
            </a:r>
            <a:r>
              <a:rPr lang="es-419"/>
              <a:t>. NULL para una </a:t>
            </a:r>
            <a:r>
              <a:rPr lang="es-419"/>
              <a:t>transacción</a:t>
            </a:r>
            <a:r>
              <a:rPr lang="es-419"/>
              <a:t> de solo lectura.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len</a:t>
            </a:r>
            <a:r>
              <a:rPr lang="es-419"/>
              <a:t>: La longitud de los buffers anteriores en bytes. Implica que ambos buffers deben ser del mismo tamaño.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speed_hz</a:t>
            </a:r>
            <a:r>
              <a:rPr lang="es-419"/>
              <a:t>: Sobre escribe la velocidad por defecto, pero solo para esta transferencia. Para usar el valor por defecto se le asigna 0x00.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spi_trasnsfer posee los siguientes campos (cont.):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bits_per_word</a:t>
            </a:r>
            <a:r>
              <a:rPr lang="es-419"/>
              <a:t>: Cantidad de bits por palabra. Seteado a 0x00 utiliza el tamaño por defecto (seteado con anterioridad).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cs_change</a:t>
            </a:r>
            <a:r>
              <a:rPr lang="es-419"/>
              <a:t>: Determina el estado de CS luego de que termina la transferencia.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delay_usecs</a:t>
            </a:r>
            <a:r>
              <a:rPr lang="es-419"/>
              <a:t>: Representa el delay en us despues de esta transferencia antes de que se cambie el estado de CS.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otro lado, la estructura </a:t>
            </a:r>
            <a:r>
              <a:rPr b="1" lang="es-419"/>
              <a:t>spi_message</a:t>
            </a:r>
            <a:r>
              <a:rPr lang="es-419"/>
              <a:t> es utilizada para automaticamente envolver una o mas transacciones.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bus SPI es retenido por el driver hasta que todas las transferencias que constituyen </a:t>
            </a:r>
            <a:r>
              <a:rPr b="1" lang="es-419"/>
              <a:t>spi_message</a:t>
            </a:r>
            <a:r>
              <a:rPr lang="es-419"/>
              <a:t> culminan.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</a:t>
            </a:r>
            <a:r>
              <a:rPr b="1" lang="es-419"/>
              <a:t>spi_message</a:t>
            </a:r>
            <a:r>
              <a:rPr lang="es-419"/>
              <a:t> contiene los siguientes campos: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transfers</a:t>
            </a:r>
            <a:r>
              <a:rPr lang="es-419"/>
              <a:t>: Lista de transferencias (list_head).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complete</a:t>
            </a:r>
            <a:r>
              <a:rPr lang="es-419"/>
              <a:t>: Callback que se invoca cuando todas las transacciones terminan, se le pasa como argumento un puntero void (context).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estructura </a:t>
            </a:r>
            <a:r>
              <a:rPr b="1" lang="es-419"/>
              <a:t>spi_message</a:t>
            </a:r>
            <a:r>
              <a:rPr lang="es-419"/>
              <a:t> contiene los siguientes campos (cont.):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frame_lentgth</a:t>
            </a:r>
            <a:r>
              <a:rPr lang="es-419"/>
              <a:t>: Se setea </a:t>
            </a:r>
            <a:r>
              <a:rPr lang="es-419"/>
              <a:t>automáticamente</a:t>
            </a:r>
            <a:r>
              <a:rPr lang="es-419"/>
              <a:t> con la cantidad de bytes que componen el mensaje.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actual_length</a:t>
            </a:r>
            <a:r>
              <a:rPr lang="es-419"/>
              <a:t>: El numero de bytes transferidos en todos los segmentos exitosos.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status</a:t>
            </a:r>
            <a:r>
              <a:rPr lang="es-419"/>
              <a:t>: Muestra el estado de las transferencias. 0x00 en </a:t>
            </a:r>
            <a:r>
              <a:rPr lang="es-419"/>
              <a:t>éxito</a:t>
            </a:r>
            <a:r>
              <a:rPr lang="es-419"/>
              <a:t>, </a:t>
            </a:r>
            <a:r>
              <a:rPr b="1" lang="es-419"/>
              <a:t>errno</a:t>
            </a:r>
            <a:r>
              <a:rPr lang="es-419"/>
              <a:t> en caso contrario.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</a:t>
            </a:r>
            <a:r>
              <a:rPr lang="es-419"/>
              <a:t>: Los elementos </a:t>
            </a:r>
            <a:r>
              <a:rPr b="1" lang="es-419"/>
              <a:t>spi_transfer</a:t>
            </a:r>
            <a:r>
              <a:rPr lang="es-419"/>
              <a:t> en un mensaje son procesados de manera FIFO.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debe acceder al buffer de transferencia para evitar </a:t>
            </a:r>
            <a:r>
              <a:rPr lang="es-419"/>
              <a:t>corrupción</a:t>
            </a:r>
            <a:r>
              <a:rPr lang="es-419"/>
              <a:t> de datos.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Antes de poder ingresar un mensaje al bus, se debe inicializar con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spi_message_init()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</a:t>
            </a:r>
            <a:r>
              <a:rPr lang="es-419"/>
              <a:t>función</a:t>
            </a:r>
            <a:r>
              <a:rPr lang="es-419"/>
              <a:t> inicializa la estructura </a:t>
            </a:r>
            <a:r>
              <a:rPr b="1" lang="es-419"/>
              <a:t>spi_message</a:t>
            </a:r>
            <a:r>
              <a:rPr lang="es-419"/>
              <a:t> y principalmente la lista de </a:t>
            </a:r>
            <a:r>
              <a:rPr b="1" lang="es-419"/>
              <a:t>spi_transfer </a:t>
            </a:r>
            <a:r>
              <a:rPr lang="es-419"/>
              <a:t>en ella.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cada elemento que se desee incorporar al mensaje, se debe utilizar la funcion </a:t>
            </a:r>
            <a:r>
              <a:rPr b="1" lang="es-419"/>
              <a:t>spi_message_add_tail()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funcion recibe dos argumentos: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estructura mensaje a la cual se desea agregar una transferencia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transferencia </a:t>
            </a:r>
            <a:r>
              <a:rPr lang="es-419"/>
              <a:t>en sí</a:t>
            </a:r>
            <a:r>
              <a:rPr lang="es-419"/>
              <a:t> (</a:t>
            </a:r>
            <a:r>
              <a:rPr b="1" lang="es-419"/>
              <a:t>spi_transfer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iniciar la transferencia se utilizan las funciones: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int spi_sync(struct spi_device *spi, struct spi_message *message)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int spi_async(struct spi_device *spi, struct spi_message *message)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04150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Accediendo al cliente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algunas helper functions construidas en base a spi_sync():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int spi_read(struct spi_device *spi, void *buf, size_t len)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int spi_write(struct spi_device *spi, const void *buf, size_t len)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int spi_write_then_read()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lista completa se encuentra en </a:t>
            </a:r>
            <a:r>
              <a:rPr b="1" lang="es-419"/>
              <a:t>include/linux/spi/spi.h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bus SPI es uno muy bien conocido, simple en su </a:t>
            </a:r>
            <a:r>
              <a:rPr lang="es-419"/>
              <a:t>conexión</a:t>
            </a:r>
            <a:r>
              <a:rPr lang="es-419"/>
              <a:t> y en la </a:t>
            </a:r>
            <a:r>
              <a:rPr lang="es-419"/>
              <a:t>comprensión</a:t>
            </a:r>
            <a:r>
              <a:rPr lang="es-419"/>
              <a:t> de su funcionamiento.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Consta de (por lo menos) 4 </a:t>
            </a:r>
            <a:r>
              <a:rPr lang="es-419"/>
              <a:t>líneas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MISO (Master Input Slave Output)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MOSI (Master Output Slave Input)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SCK (Serial Clock)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CS (Chip Select)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Alcanza velocidades de 80 MHz</a:t>
            </a:r>
            <a:br>
              <a:rPr lang="es-419"/>
            </a:br>
            <a:r>
              <a:rPr lang="es-419"/>
              <a:t>aunque no tiene </a:t>
            </a:r>
            <a:r>
              <a:rPr lang="es-419"/>
              <a:t>límite</a:t>
            </a:r>
            <a:r>
              <a:rPr lang="es-419"/>
              <a:t> </a:t>
            </a:r>
            <a:r>
              <a:rPr lang="es-419"/>
              <a:t>teórico</a:t>
            </a:r>
            <a:r>
              <a:rPr lang="es-419"/>
              <a:t>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50" y="2256525"/>
            <a:ext cx="32766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75050"/>
            <a:ext cx="85206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Arquitectura del driver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header requerido para utilizar las estructuras correspondientes a SPI es </a:t>
            </a:r>
            <a:r>
              <a:rPr b="1" lang="es-419"/>
              <a:t>linux/spi/spi.h</a:t>
            </a:r>
            <a:br>
              <a:rPr b="1" lang="es-419"/>
            </a:b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dispositivo SPI se representa en el kernel como una instancia de una estructura </a:t>
            </a:r>
            <a:r>
              <a:rPr b="1" lang="es-419"/>
              <a:t>spi_device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instancia del driver que administra estos dispositivos es la </a:t>
            </a:r>
            <a:r>
              <a:rPr lang="es-419"/>
              <a:t>estructura</a:t>
            </a:r>
            <a:r>
              <a:rPr lang="es-419"/>
              <a:t> </a:t>
            </a:r>
            <a:r>
              <a:rPr b="1" lang="es-419"/>
              <a:t>spi_driver</a:t>
            </a:r>
            <a:r>
              <a:rPr lang="es-419"/>
              <a:t>.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</a:t>
            </a:r>
            <a:r>
              <a:rPr lang="es-419"/>
              <a:t> estructura </a:t>
            </a:r>
            <a:r>
              <a:rPr b="1" lang="es-419"/>
              <a:t>spi_device, </a:t>
            </a:r>
            <a:r>
              <a:rPr lang="es-419"/>
              <a:t>que representa el dispositivo en el kernel, tiene los siguientes campos (algunos no mostrados):</a:t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906800" y="1839675"/>
            <a:ext cx="5330400" cy="321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spi_device</a:t>
            </a: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struct device dev;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struct spi_master *master;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u32 max_speed_hz;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u8 chip_select;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u8 bits_per_word;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u16 mode;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 cs_gpio;</a:t>
            </a:r>
            <a:endParaRPr sz="15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master: </a:t>
            </a:r>
            <a:r>
              <a:rPr lang="es-419"/>
              <a:t>Representa el controlador SPI (del bus) donde el dispositivo esta conectado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max_speed_hz: </a:t>
            </a:r>
            <a:r>
              <a:rPr lang="es-419"/>
              <a:t>Maxima frecuencia de clock a utilizar. Este parametro puede ser cambiado en el driver, incluso entre trasferencias.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chip_select: </a:t>
            </a:r>
            <a:r>
              <a:rPr lang="es-419"/>
              <a:t>Representa el pin de CS que se utiliza para el dispositivo.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mode: </a:t>
            </a:r>
            <a:r>
              <a:rPr lang="es-419"/>
              <a:t>Define el modo de SPI (CPOL y CPHA). Los datos son transmitidos MSB primero, pero se puede configurar.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del driver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mode (cont): </a:t>
            </a:r>
            <a:r>
              <a:rPr lang="es-419"/>
              <a:t>Se utilizan dos macros para definir CPOL y CPHA: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CPOL (Polaridad de clock): 0 para nivel LOW de reposo y primer flanco ascendente, 1 para nivel HIGH de reposo y primer flanco descendente.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CPHA (Fase de clock): 0 para hacer latch de los datos durante los flancos descendentes, 1 para hacerlo durante los flancos ascendentes.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del archivo /include/linux/spi/spi.h se encuentran dos macros para esto: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069925" y="3915200"/>
            <a:ext cx="3471600" cy="9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SPI_CPHA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0x01</a:t>
            </a:r>
            <a:endParaRPr sz="2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419" sz="20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SPI_CPOL 0x02</a:t>
            </a:r>
            <a:endParaRPr sz="2000">
              <a:solidFill>
                <a:srgbClr val="A64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