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04" r:id="rId4"/>
    <p:sldMasterId id="2147483740" r:id="rId5"/>
  </p:sldMasterIdLst>
  <p:notesMasterIdLst>
    <p:notesMasterId r:id="rId20"/>
  </p:notesMasterIdLst>
  <p:handoutMasterIdLst>
    <p:handoutMasterId r:id="rId21"/>
  </p:handoutMasterIdLst>
  <p:sldIdLst>
    <p:sldId id="256" r:id="rId6"/>
    <p:sldId id="2885" r:id="rId7"/>
    <p:sldId id="312" r:id="rId8"/>
    <p:sldId id="2894" r:id="rId9"/>
    <p:sldId id="2887" r:id="rId10"/>
    <p:sldId id="2888" r:id="rId11"/>
    <p:sldId id="2889" r:id="rId12"/>
    <p:sldId id="2886" r:id="rId13"/>
    <p:sldId id="2890" r:id="rId14"/>
    <p:sldId id="2891" r:id="rId15"/>
    <p:sldId id="2892" r:id="rId16"/>
    <p:sldId id="2896" r:id="rId17"/>
    <p:sldId id="2897" r:id="rId18"/>
    <p:sldId id="2893" r:id="rId19"/>
  </p:sldIdLst>
  <p:sldSz cx="9144000" cy="5143500" type="screen16x9"/>
  <p:notesSz cx="9144000" cy="6858000"/>
  <p:embeddedFontLst>
    <p:embeddedFont>
      <p:font typeface="Lato" panose="020F0502020204030203" pitchFamily="34" charset="0"/>
      <p:regular r:id="rId22"/>
      <p:bold r:id="rId23"/>
      <p:italic r:id="rId24"/>
      <p:boldItalic r:id="rId25"/>
    </p:embeddedFont>
    <p:embeddedFont>
      <p:font typeface="Lato Light" panose="020F0502020204030203" pitchFamily="34" charset="0"/>
      <p:regular r:id="rId26"/>
      <p:italic r:id="rId27"/>
    </p:embeddedFont>
    <p:embeddedFont>
      <p:font typeface="Roboto Condensed" panose="02000000000000000000" pitchFamily="2" charset="0"/>
      <p:regular r:id="rId28"/>
      <p:bold r:id="rId29"/>
      <p:italic r:id="rId30"/>
      <p:boldItalic r:id="rId31"/>
    </p:embeddedFont>
  </p:embeddedFontLst>
  <p:defaultTextStyle>
    <a:defPPr>
      <a:defRPr sz="1200" b="0" i="0" kern="1200">
        <a:solidFill>
          <a:schemeClr val="tx1">
            <a:lumMod val="75000"/>
            <a:lumOff val="25000"/>
          </a:schemeClr>
        </a:solidFill>
        <a:latin typeface="Lato Light" panose="020F0302020204030203" pitchFamily="34" charset="77"/>
        <a:ea typeface="+mn-ea"/>
        <a:cs typeface="+mn-cs"/>
      </a:defRPr>
    </a:defPPr>
    <a:lvl1pPr marL="0" indent="0" algn="l" defTabSz="685800" rtl="0" eaLnBrk="1" latinLnBrk="0" hangingPunct="1">
      <a:lnSpc>
        <a:spcPct val="120000"/>
      </a:lnSpc>
      <a:spcBef>
        <a:spcPts val="0"/>
      </a:spcBef>
      <a:spcAft>
        <a:spcPts val="800"/>
      </a:spcAft>
      <a:buClr>
        <a:schemeClr val="tx2"/>
      </a:buClr>
      <a:buSzPct val="90000"/>
      <a:buFont typeface="Lato Light" panose="020B0604020202020204" pitchFamily="34" charset="0"/>
      <a:buNone/>
      <a:tabLst/>
      <a:defRPr sz="1200" b="0" i="0" kern="1200">
        <a:solidFill>
          <a:schemeClr val="tx1">
            <a:lumMod val="75000"/>
            <a:lumOff val="25000"/>
          </a:schemeClr>
        </a:solidFill>
        <a:latin typeface="Lato Light" panose="020F0302020204030203" pitchFamily="34" charset="77"/>
        <a:ea typeface="+mn-ea"/>
        <a:cs typeface="+mn-cs"/>
      </a:defRPr>
    </a:lvl1pPr>
    <a:lvl2pPr marL="115888" indent="-109538" algn="l" defTabSz="685800" rtl="0" eaLnBrk="1" latinLnBrk="0" hangingPunct="1">
      <a:lnSpc>
        <a:spcPct val="90000"/>
      </a:lnSpc>
      <a:spcBef>
        <a:spcPts val="0"/>
      </a:spcBef>
      <a:spcAft>
        <a:spcPts val="500"/>
      </a:spcAft>
      <a:buClr>
        <a:schemeClr val="tx2"/>
      </a:buClr>
      <a:buSzPct val="90000"/>
      <a:buFont typeface="Lato Light" panose="020B0604020202020204" pitchFamily="34" charset="0"/>
      <a:buChar char="•"/>
      <a:tabLst/>
      <a:defRPr sz="1200" b="0" i="0" kern="1200">
        <a:solidFill>
          <a:schemeClr val="tx1">
            <a:lumMod val="75000"/>
            <a:lumOff val="25000"/>
          </a:schemeClr>
        </a:solidFill>
        <a:latin typeface="Lato Light" panose="020F0302020204030203" pitchFamily="34" charset="77"/>
        <a:ea typeface="+mn-ea"/>
        <a:cs typeface="+mn-cs"/>
      </a:defRPr>
    </a:lvl2pPr>
    <a:lvl3pPr marL="231775" indent="-122238" algn="l" defTabSz="685800" rtl="0" eaLnBrk="1" latinLnBrk="0" hangingPunct="1">
      <a:lnSpc>
        <a:spcPct val="90000"/>
      </a:lnSpc>
      <a:spcBef>
        <a:spcPts val="0"/>
      </a:spcBef>
      <a:spcAft>
        <a:spcPts val="500"/>
      </a:spcAft>
      <a:buClr>
        <a:schemeClr val="tx2"/>
      </a:buClr>
      <a:buSzPct val="90000"/>
      <a:buFont typeface="Lato Light" panose="020B0604020202020204" pitchFamily="34" charset="0"/>
      <a:buChar char="•"/>
      <a:tabLst/>
      <a:defRPr sz="1100" b="0" i="0" kern="1200">
        <a:solidFill>
          <a:schemeClr val="tx1">
            <a:lumMod val="75000"/>
            <a:lumOff val="25000"/>
          </a:schemeClr>
        </a:solidFill>
        <a:latin typeface="Lato Light" panose="020F0302020204030203" pitchFamily="34" charset="77"/>
        <a:ea typeface="+mn-ea"/>
        <a:cs typeface="+mn-cs"/>
      </a:defRPr>
    </a:lvl3pPr>
    <a:lvl4pPr marL="347663" indent="-109538" algn="l" defTabSz="685800" rtl="0" eaLnBrk="1" latinLnBrk="0" hangingPunct="1">
      <a:lnSpc>
        <a:spcPct val="90000"/>
      </a:lnSpc>
      <a:spcBef>
        <a:spcPts val="0"/>
      </a:spcBef>
      <a:spcAft>
        <a:spcPts val="500"/>
      </a:spcAft>
      <a:buClr>
        <a:schemeClr val="tx2"/>
      </a:buClr>
      <a:buSzPct val="90000"/>
      <a:buFont typeface="Lato Light" panose="020B0604020202020204" pitchFamily="34" charset="0"/>
      <a:buChar char="•"/>
      <a:tabLst/>
      <a:defRPr sz="1000" b="0" i="0" kern="1200">
        <a:solidFill>
          <a:schemeClr val="tx1">
            <a:lumMod val="75000"/>
            <a:lumOff val="25000"/>
          </a:schemeClr>
        </a:solidFill>
        <a:latin typeface="Lato Light" panose="020F0302020204030203" pitchFamily="34" charset="77"/>
        <a:ea typeface="+mn-ea"/>
        <a:cs typeface="+mn-cs"/>
      </a:defRPr>
    </a:lvl4pPr>
    <a:lvl5pPr marL="404813" indent="-76200" algn="l" defTabSz="685800" rtl="0" eaLnBrk="1" latinLnBrk="0" hangingPunct="1">
      <a:lnSpc>
        <a:spcPct val="90000"/>
      </a:lnSpc>
      <a:spcBef>
        <a:spcPts val="0"/>
      </a:spcBef>
      <a:spcAft>
        <a:spcPts val="500"/>
      </a:spcAft>
      <a:buClr>
        <a:schemeClr val="tx2"/>
      </a:buClr>
      <a:buSzPct val="90000"/>
      <a:buFont typeface="Lato Light" panose="020B0604020202020204" pitchFamily="34" charset="0"/>
      <a:buChar char="•"/>
      <a:tabLst/>
      <a:defRPr sz="900" b="0" i="0" kern="1200">
        <a:solidFill>
          <a:schemeClr val="tx1">
            <a:lumMod val="75000"/>
            <a:lumOff val="25000"/>
          </a:schemeClr>
        </a:solidFill>
        <a:latin typeface="Lato Light" panose="020F0302020204030203" pitchFamily="34" charset="77"/>
        <a:ea typeface="+mn-ea"/>
        <a:cs typeface="+mn-cs"/>
      </a:defRPr>
    </a:lvl5pPr>
    <a:lvl6pPr>
      <a:defRPr sz="1000"/>
    </a:lvl6pPr>
    <a:lvl7pPr>
      <a:defRPr sz="1000"/>
    </a:lvl7pPr>
    <a:lvl8pPr>
      <a:defRPr sz="1000"/>
    </a:lvl8pPr>
    <a:lvl9pPr>
      <a:defRPr sz="1000"/>
    </a:lvl9pPr>
  </p:defaultTextStyle>
  <p:extLst>
    <p:ext uri="{521415D9-36F7-43E2-AB2F-B90AF26B5E84}">
      <p14:sectionLst xmlns:p14="http://schemas.microsoft.com/office/powerpoint/2010/main">
        <p14:section name="PRFT 2020 - Dark Mode" id="{D1BFFF1F-2182-465B-9BB5-D6C094074733}">
          <p14:sldIdLst>
            <p14:sldId id="256"/>
            <p14:sldId id="2885"/>
            <p14:sldId id="312"/>
            <p14:sldId id="2894"/>
            <p14:sldId id="2887"/>
            <p14:sldId id="2888"/>
            <p14:sldId id="2889"/>
            <p14:sldId id="2886"/>
            <p14:sldId id="2890"/>
            <p14:sldId id="2891"/>
            <p14:sldId id="2892"/>
            <p14:sldId id="2896"/>
            <p14:sldId id="2897"/>
            <p14:sldId id="2893"/>
          </p14:sldIdLst>
        </p14:section>
      </p14:sectionLst>
    </p:ext>
    <p:ext uri="{EFAFB233-063F-42B5-8137-9DF3F51BA10A}">
      <p15:sldGuideLst xmlns:p15="http://schemas.microsoft.com/office/powerpoint/2012/main">
        <p15:guide id="2" pos="2880" userDrawn="1">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ey Southard" initials="JS" lastIdx="3" clrIdx="0">
    <p:extLst>
      <p:ext uri="{19B8F6BF-5375-455C-9EA6-DF929625EA0E}">
        <p15:presenceInfo xmlns:p15="http://schemas.microsoft.com/office/powerpoint/2012/main" userId="S::joey.southard@perficient.com::e1283798-4d85-495f-be0a-aadd9dd794d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2393" autoAdjust="0"/>
  </p:normalViewPr>
  <p:slideViewPr>
    <p:cSldViewPr snapToGrid="0">
      <p:cViewPr varScale="1">
        <p:scale>
          <a:sx n="150" d="100"/>
          <a:sy n="150" d="100"/>
        </p:scale>
        <p:origin x="510" y="126"/>
      </p:cViewPr>
      <p:guideLst>
        <p:guide pos="2880"/>
        <p:guide orient="horz" pos="162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5.fntdata"/><Relationship Id="rId21" Type="http://schemas.openxmlformats.org/officeDocument/2006/relationships/handoutMaster" Target="handoutMasters/handoutMaster1.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3.fntdata"/><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Rodriguez Parra" userId="2ad492aa-cb3a-4614-9eed-f24ba803a9d8" providerId="ADAL" clId="{ACEB91F8-A14F-4E92-997F-9D82FC8538D3}"/>
    <pc:docChg chg="undo custSel addSld modSld sldOrd modSection">
      <pc:chgData name="David Rodriguez Parra" userId="2ad492aa-cb3a-4614-9eed-f24ba803a9d8" providerId="ADAL" clId="{ACEB91F8-A14F-4E92-997F-9D82FC8538D3}" dt="2022-05-06T21:49:48.599" v="385" actId="404"/>
      <pc:docMkLst>
        <pc:docMk/>
      </pc:docMkLst>
      <pc:sldChg chg="addSp delSp modSp mod">
        <pc:chgData name="David Rodriguez Parra" userId="2ad492aa-cb3a-4614-9eed-f24ba803a9d8" providerId="ADAL" clId="{ACEB91F8-A14F-4E92-997F-9D82FC8538D3}" dt="2022-05-04T19:14:14.883" v="203" actId="20577"/>
        <pc:sldMkLst>
          <pc:docMk/>
          <pc:sldMk cId="147281291" sldId="312"/>
        </pc:sldMkLst>
        <pc:spChg chg="mod">
          <ac:chgData name="David Rodriguez Parra" userId="2ad492aa-cb3a-4614-9eed-f24ba803a9d8" providerId="ADAL" clId="{ACEB91F8-A14F-4E92-997F-9D82FC8538D3}" dt="2022-05-04T19:14:14.883" v="203" actId="20577"/>
          <ac:spMkLst>
            <pc:docMk/>
            <pc:sldMk cId="147281291" sldId="312"/>
            <ac:spMk id="6" creationId="{36690A01-0027-4B06-8B57-DFF4BA60051B}"/>
          </ac:spMkLst>
        </pc:spChg>
        <pc:picChg chg="del">
          <ac:chgData name="David Rodriguez Parra" userId="2ad492aa-cb3a-4614-9eed-f24ba803a9d8" providerId="ADAL" clId="{ACEB91F8-A14F-4E92-997F-9D82FC8538D3}" dt="2022-05-04T03:09:06.398" v="67" actId="478"/>
          <ac:picMkLst>
            <pc:docMk/>
            <pc:sldMk cId="147281291" sldId="312"/>
            <ac:picMk id="7" creationId="{5ED3254A-3F5C-458C-B99A-724AE68A511D}"/>
          </ac:picMkLst>
        </pc:picChg>
        <pc:picChg chg="add del mod">
          <ac:chgData name="David Rodriguez Parra" userId="2ad492aa-cb3a-4614-9eed-f24ba803a9d8" providerId="ADAL" clId="{ACEB91F8-A14F-4E92-997F-9D82FC8538D3}" dt="2022-05-04T03:11:49.982" v="163" actId="478"/>
          <ac:picMkLst>
            <pc:docMk/>
            <pc:sldMk cId="147281291" sldId="312"/>
            <ac:picMk id="8" creationId="{C1FBF238-2222-9487-451C-534ECC1F9BB6}"/>
          </ac:picMkLst>
        </pc:picChg>
        <pc:picChg chg="add del mod">
          <ac:chgData name="David Rodriguez Parra" userId="2ad492aa-cb3a-4614-9eed-f24ba803a9d8" providerId="ADAL" clId="{ACEB91F8-A14F-4E92-997F-9D82FC8538D3}" dt="2022-05-04T03:11:57.278" v="165" actId="478"/>
          <ac:picMkLst>
            <pc:docMk/>
            <pc:sldMk cId="147281291" sldId="312"/>
            <ac:picMk id="10" creationId="{54471D92-E91C-9069-9966-D95135EE8CF3}"/>
          </ac:picMkLst>
        </pc:picChg>
        <pc:picChg chg="add mod">
          <ac:chgData name="David Rodriguez Parra" userId="2ad492aa-cb3a-4614-9eed-f24ba803a9d8" providerId="ADAL" clId="{ACEB91F8-A14F-4E92-997F-9D82FC8538D3}" dt="2022-05-04T03:13:49.136" v="168" actId="27614"/>
          <ac:picMkLst>
            <pc:docMk/>
            <pc:sldMk cId="147281291" sldId="312"/>
            <ac:picMk id="12" creationId="{F2EC6938-60C2-0B84-1055-66499F92475B}"/>
          </ac:picMkLst>
        </pc:picChg>
      </pc:sldChg>
      <pc:sldChg chg="modSp mod">
        <pc:chgData name="David Rodriguez Parra" userId="2ad492aa-cb3a-4614-9eed-f24ba803a9d8" providerId="ADAL" clId="{ACEB91F8-A14F-4E92-997F-9D82FC8538D3}" dt="2022-05-06T21:49:48.599" v="385" actId="404"/>
        <pc:sldMkLst>
          <pc:docMk/>
          <pc:sldMk cId="1442984107" sldId="2893"/>
        </pc:sldMkLst>
        <pc:spChg chg="mod">
          <ac:chgData name="David Rodriguez Parra" userId="2ad492aa-cb3a-4614-9eed-f24ba803a9d8" providerId="ADAL" clId="{ACEB91F8-A14F-4E92-997F-9D82FC8538D3}" dt="2022-05-06T21:49:48.599" v="385" actId="404"/>
          <ac:spMkLst>
            <pc:docMk/>
            <pc:sldMk cId="1442984107" sldId="2893"/>
            <ac:spMk id="6" creationId="{36690A01-0027-4B06-8B57-DFF4BA60051B}"/>
          </ac:spMkLst>
        </pc:spChg>
      </pc:sldChg>
      <pc:sldChg chg="addSp delSp modSp add mod">
        <pc:chgData name="David Rodriguez Parra" userId="2ad492aa-cb3a-4614-9eed-f24ba803a9d8" providerId="ADAL" clId="{ACEB91F8-A14F-4E92-997F-9D82FC8538D3}" dt="2022-05-06T18:56:13.294" v="247" actId="20577"/>
        <pc:sldMkLst>
          <pc:docMk/>
          <pc:sldMk cId="3274545262" sldId="2895"/>
        </pc:sldMkLst>
        <pc:spChg chg="mod">
          <ac:chgData name="David Rodriguez Parra" userId="2ad492aa-cb3a-4614-9eed-f24ba803a9d8" providerId="ADAL" clId="{ACEB91F8-A14F-4E92-997F-9D82FC8538D3}" dt="2022-05-06T18:56:13.294" v="247" actId="20577"/>
          <ac:spMkLst>
            <pc:docMk/>
            <pc:sldMk cId="3274545262" sldId="2895"/>
            <ac:spMk id="6" creationId="{36690A01-0027-4B06-8B57-DFF4BA60051B}"/>
          </ac:spMkLst>
        </pc:spChg>
        <pc:picChg chg="add mod">
          <ac:chgData name="David Rodriguez Parra" userId="2ad492aa-cb3a-4614-9eed-f24ba803a9d8" providerId="ADAL" clId="{ACEB91F8-A14F-4E92-997F-9D82FC8538D3}" dt="2022-05-06T18:55:15.831" v="246" actId="1076"/>
          <ac:picMkLst>
            <pc:docMk/>
            <pc:sldMk cId="3274545262" sldId="2895"/>
            <ac:picMk id="7" creationId="{A454CD96-15CB-6BA2-3233-DF73DF304293}"/>
          </ac:picMkLst>
        </pc:picChg>
        <pc:picChg chg="del">
          <ac:chgData name="David Rodriguez Parra" userId="2ad492aa-cb3a-4614-9eed-f24ba803a9d8" providerId="ADAL" clId="{ACEB91F8-A14F-4E92-997F-9D82FC8538D3}" dt="2022-05-06T18:53:21.229" v="229" actId="478"/>
          <ac:picMkLst>
            <pc:docMk/>
            <pc:sldMk cId="3274545262" sldId="2895"/>
            <ac:picMk id="12" creationId="{F2EC6938-60C2-0B84-1055-66499F92475B}"/>
          </ac:picMkLst>
        </pc:picChg>
      </pc:sldChg>
      <pc:sldChg chg="addSp delSp modSp add mod ord">
        <pc:chgData name="David Rodriguez Parra" userId="2ad492aa-cb3a-4614-9eed-f24ba803a9d8" providerId="ADAL" clId="{ACEB91F8-A14F-4E92-997F-9D82FC8538D3}" dt="2022-05-06T18:59:48.359" v="342" actId="14100"/>
        <pc:sldMkLst>
          <pc:docMk/>
          <pc:sldMk cId="962654224" sldId="2896"/>
        </pc:sldMkLst>
        <pc:spChg chg="mod">
          <ac:chgData name="David Rodriguez Parra" userId="2ad492aa-cb3a-4614-9eed-f24ba803a9d8" providerId="ADAL" clId="{ACEB91F8-A14F-4E92-997F-9D82FC8538D3}" dt="2022-05-06T18:57:14.513" v="301" actId="20577"/>
          <ac:spMkLst>
            <pc:docMk/>
            <pc:sldMk cId="962654224" sldId="2896"/>
            <ac:spMk id="6" creationId="{36690A01-0027-4B06-8B57-DFF4BA60051B}"/>
          </ac:spMkLst>
        </pc:spChg>
        <pc:picChg chg="del">
          <ac:chgData name="David Rodriguez Parra" userId="2ad492aa-cb3a-4614-9eed-f24ba803a9d8" providerId="ADAL" clId="{ACEB91F8-A14F-4E92-997F-9D82FC8538D3}" dt="2022-05-06T18:56:56.678" v="292" actId="478"/>
          <ac:picMkLst>
            <pc:docMk/>
            <pc:sldMk cId="962654224" sldId="2896"/>
            <ac:picMk id="7" creationId="{A454CD96-15CB-6BA2-3233-DF73DF304293}"/>
          </ac:picMkLst>
        </pc:picChg>
        <pc:picChg chg="add mod modCrop">
          <ac:chgData name="David Rodriguez Parra" userId="2ad492aa-cb3a-4614-9eed-f24ba803a9d8" providerId="ADAL" clId="{ACEB91F8-A14F-4E92-997F-9D82FC8538D3}" dt="2022-05-06T18:59:48.359" v="342" actId="14100"/>
          <ac:picMkLst>
            <pc:docMk/>
            <pc:sldMk cId="962654224" sldId="2896"/>
            <ac:picMk id="8" creationId="{386AC4A5-BDB3-2E17-1E8C-8D38A336C6D5}"/>
          </ac:picMkLst>
        </pc:picChg>
        <pc:picChg chg="add del mod">
          <ac:chgData name="David Rodriguez Parra" userId="2ad492aa-cb3a-4614-9eed-f24ba803a9d8" providerId="ADAL" clId="{ACEB91F8-A14F-4E92-997F-9D82FC8538D3}" dt="2022-05-06T18:58:52.384" v="317" actId="21"/>
          <ac:picMkLst>
            <pc:docMk/>
            <pc:sldMk cId="962654224" sldId="2896"/>
            <ac:picMk id="10" creationId="{26D7BA60-481A-0FDD-3DEB-BBF0E021268C}"/>
          </ac:picMkLst>
        </pc:picChg>
      </pc:sldChg>
      <pc:sldChg chg="addSp delSp modSp add mod">
        <pc:chgData name="David Rodriguez Parra" userId="2ad492aa-cb3a-4614-9eed-f24ba803a9d8" providerId="ADAL" clId="{ACEB91F8-A14F-4E92-997F-9D82FC8538D3}" dt="2022-05-06T19:00:02.542" v="347" actId="962"/>
        <pc:sldMkLst>
          <pc:docMk/>
          <pc:sldMk cId="1055143173" sldId="2897"/>
        </pc:sldMkLst>
        <pc:picChg chg="add mod">
          <ac:chgData name="David Rodriguez Parra" userId="2ad492aa-cb3a-4614-9eed-f24ba803a9d8" providerId="ADAL" clId="{ACEB91F8-A14F-4E92-997F-9D82FC8538D3}" dt="2022-05-06T19:00:02.542" v="347" actId="962"/>
          <ac:picMkLst>
            <pc:docMk/>
            <pc:sldMk cId="1055143173" sldId="2897"/>
            <ac:picMk id="7" creationId="{3BB2E4A5-DB5F-91AF-A28D-8AAE6B63C6FE}"/>
          </ac:picMkLst>
        </pc:picChg>
        <pc:picChg chg="del">
          <ac:chgData name="David Rodriguez Parra" userId="2ad492aa-cb3a-4614-9eed-f24ba803a9d8" providerId="ADAL" clId="{ACEB91F8-A14F-4E92-997F-9D82FC8538D3}" dt="2022-05-06T18:59:52.365" v="344" actId="478"/>
          <ac:picMkLst>
            <pc:docMk/>
            <pc:sldMk cId="1055143173" sldId="2897"/>
            <ac:picMk id="8" creationId="{386AC4A5-BDB3-2E17-1E8C-8D38A336C6D5}"/>
          </ac:picMkLst>
        </pc:picChg>
      </pc:sldChg>
    </pc:docChg>
  </pc:docChgLst>
  <pc:docChgLst>
    <pc:chgData name="David Rodriguez Parra" userId="2ad492aa-cb3a-4614-9eed-f24ba803a9d8" providerId="ADAL" clId="{34CC2BA1-6D6B-4B5F-9CA6-B9BD3599B269}"/>
    <pc:docChg chg="undo custSel delSld modSld modSection">
      <pc:chgData name="David Rodriguez Parra" userId="2ad492aa-cb3a-4614-9eed-f24ba803a9d8" providerId="ADAL" clId="{34CC2BA1-6D6B-4B5F-9CA6-B9BD3599B269}" dt="2022-03-18T13:57:05.030" v="99" actId="403"/>
      <pc:docMkLst>
        <pc:docMk/>
      </pc:docMkLst>
      <pc:sldChg chg="modSp mod">
        <pc:chgData name="David Rodriguez Parra" userId="2ad492aa-cb3a-4614-9eed-f24ba803a9d8" providerId="ADAL" clId="{34CC2BA1-6D6B-4B5F-9CA6-B9BD3599B269}" dt="2022-03-02T13:47:45.401" v="50" actId="1076"/>
        <pc:sldMkLst>
          <pc:docMk/>
          <pc:sldMk cId="1152268372" sldId="256"/>
        </pc:sldMkLst>
        <pc:spChg chg="mod">
          <ac:chgData name="David Rodriguez Parra" userId="2ad492aa-cb3a-4614-9eed-f24ba803a9d8" providerId="ADAL" clId="{34CC2BA1-6D6B-4B5F-9CA6-B9BD3599B269}" dt="2022-03-02T13:47:45.401" v="50" actId="1076"/>
          <ac:spMkLst>
            <pc:docMk/>
            <pc:sldMk cId="1152268372" sldId="256"/>
            <ac:spMk id="4" creationId="{18D8162E-71E3-4D2F-B645-3022D0FA878A}"/>
          </ac:spMkLst>
        </pc:spChg>
        <pc:spChg chg="mod">
          <ac:chgData name="David Rodriguez Parra" userId="2ad492aa-cb3a-4614-9eed-f24ba803a9d8" providerId="ADAL" clId="{34CC2BA1-6D6B-4B5F-9CA6-B9BD3599B269}" dt="2022-02-24T16:33:35.472" v="0" actId="6549"/>
          <ac:spMkLst>
            <pc:docMk/>
            <pc:sldMk cId="1152268372" sldId="256"/>
            <ac:spMk id="18" creationId="{D11A5B85-3D23-F545-9DC4-CA84A4AAA7D4}"/>
          </ac:spMkLst>
        </pc:spChg>
      </pc:sldChg>
      <pc:sldChg chg="addSp delSp modSp mod">
        <pc:chgData name="David Rodriguez Parra" userId="2ad492aa-cb3a-4614-9eed-f24ba803a9d8" providerId="ADAL" clId="{34CC2BA1-6D6B-4B5F-9CA6-B9BD3599B269}" dt="2022-03-18T13:42:19.721" v="95" actId="1076"/>
        <pc:sldMkLst>
          <pc:docMk/>
          <pc:sldMk cId="147281291" sldId="312"/>
        </pc:sldMkLst>
        <pc:spChg chg="add">
          <ac:chgData name="David Rodriguez Parra" userId="2ad492aa-cb3a-4614-9eed-f24ba803a9d8" providerId="ADAL" clId="{34CC2BA1-6D6B-4B5F-9CA6-B9BD3599B269}" dt="2022-03-18T13:41:43.438" v="86"/>
          <ac:spMkLst>
            <pc:docMk/>
            <pc:sldMk cId="147281291" sldId="312"/>
            <ac:spMk id="2" creationId="{537A3AC3-8613-4CC5-97D4-CB42B9CF37F4}"/>
          </ac:spMkLst>
        </pc:spChg>
        <pc:spChg chg="add mod">
          <ac:chgData name="David Rodriguez Parra" userId="2ad492aa-cb3a-4614-9eed-f24ba803a9d8" providerId="ADAL" clId="{34CC2BA1-6D6B-4B5F-9CA6-B9BD3599B269}" dt="2022-03-18T13:41:47.962" v="88"/>
          <ac:spMkLst>
            <pc:docMk/>
            <pc:sldMk cId="147281291" sldId="312"/>
            <ac:spMk id="3" creationId="{7C92D345-1D1C-489D-B059-F4C81607F16D}"/>
          </ac:spMkLst>
        </pc:spChg>
        <pc:spChg chg="mod">
          <ac:chgData name="David Rodriguez Parra" userId="2ad492aa-cb3a-4614-9eed-f24ba803a9d8" providerId="ADAL" clId="{34CC2BA1-6D6B-4B5F-9CA6-B9BD3599B269}" dt="2022-03-18T13:41:25.405" v="84" actId="20577"/>
          <ac:spMkLst>
            <pc:docMk/>
            <pc:sldMk cId="147281291" sldId="312"/>
            <ac:spMk id="6" creationId="{36690A01-0027-4B06-8B57-DFF4BA60051B}"/>
          </ac:spMkLst>
        </pc:spChg>
        <pc:spChg chg="add del mod ord">
          <ac:chgData name="David Rodriguez Parra" userId="2ad492aa-cb3a-4614-9eed-f24ba803a9d8" providerId="ADAL" clId="{34CC2BA1-6D6B-4B5F-9CA6-B9BD3599B269}" dt="2022-03-18T13:41:46.908" v="87" actId="478"/>
          <ac:spMkLst>
            <pc:docMk/>
            <pc:sldMk cId="147281291" sldId="312"/>
            <ac:spMk id="8" creationId="{A6A10FCE-7DE5-4351-A8EF-11B5AFD62691}"/>
          </ac:spMkLst>
        </pc:spChg>
        <pc:picChg chg="add del mod">
          <ac:chgData name="David Rodriguez Parra" userId="2ad492aa-cb3a-4614-9eed-f24ba803a9d8" providerId="ADAL" clId="{34CC2BA1-6D6B-4B5F-9CA6-B9BD3599B269}" dt="2022-03-02T13:15:16.487" v="12" actId="478"/>
          <ac:picMkLst>
            <pc:docMk/>
            <pc:sldMk cId="147281291" sldId="312"/>
            <ac:picMk id="3" creationId="{6B1A45DF-2054-48C9-82AD-F5DF9415E7F5}"/>
          </ac:picMkLst>
        </pc:picChg>
        <pc:picChg chg="add mod">
          <ac:chgData name="David Rodriguez Parra" userId="2ad492aa-cb3a-4614-9eed-f24ba803a9d8" providerId="ADAL" clId="{34CC2BA1-6D6B-4B5F-9CA6-B9BD3599B269}" dt="2022-03-18T13:42:19.721" v="95" actId="1076"/>
          <ac:picMkLst>
            <pc:docMk/>
            <pc:sldMk cId="147281291" sldId="312"/>
            <ac:picMk id="7" creationId="{5ED3254A-3F5C-458C-B99A-724AE68A511D}"/>
          </ac:picMkLst>
        </pc:picChg>
        <pc:picChg chg="add del mod">
          <ac:chgData name="David Rodriguez Parra" userId="2ad492aa-cb3a-4614-9eed-f24ba803a9d8" providerId="ADAL" clId="{34CC2BA1-6D6B-4B5F-9CA6-B9BD3599B269}" dt="2022-03-02T13:18:08.072" v="26" actId="478"/>
          <ac:picMkLst>
            <pc:docMk/>
            <pc:sldMk cId="147281291" sldId="312"/>
            <ac:picMk id="7" creationId="{C343D1BD-17D9-43C9-8D1B-BDB8A0D26A30}"/>
          </ac:picMkLst>
        </pc:picChg>
        <pc:picChg chg="add del mod">
          <ac:chgData name="David Rodriguez Parra" userId="2ad492aa-cb3a-4614-9eed-f24ba803a9d8" providerId="ADAL" clId="{34CC2BA1-6D6B-4B5F-9CA6-B9BD3599B269}" dt="2022-03-18T13:41:42.136" v="85" actId="478"/>
          <ac:picMkLst>
            <pc:docMk/>
            <pc:sldMk cId="147281291" sldId="312"/>
            <ac:picMk id="10" creationId="{A0972917-2E70-4184-83EC-E442E04BDFCB}"/>
          </ac:picMkLst>
        </pc:picChg>
      </pc:sldChg>
      <pc:sldChg chg="modSp mod">
        <pc:chgData name="David Rodriguez Parra" userId="2ad492aa-cb3a-4614-9eed-f24ba803a9d8" providerId="ADAL" clId="{34CC2BA1-6D6B-4B5F-9CA6-B9BD3599B269}" dt="2022-03-18T13:57:05.030" v="99" actId="403"/>
        <pc:sldMkLst>
          <pc:docMk/>
          <pc:sldMk cId="1918620696" sldId="2888"/>
        </pc:sldMkLst>
        <pc:spChg chg="mod">
          <ac:chgData name="David Rodriguez Parra" userId="2ad492aa-cb3a-4614-9eed-f24ba803a9d8" providerId="ADAL" clId="{34CC2BA1-6D6B-4B5F-9CA6-B9BD3599B269}" dt="2022-03-18T13:57:05.030" v="99" actId="403"/>
          <ac:spMkLst>
            <pc:docMk/>
            <pc:sldMk cId="1918620696" sldId="2888"/>
            <ac:spMk id="6" creationId="{36690A01-0027-4B06-8B57-DFF4BA60051B}"/>
          </ac:spMkLst>
        </pc:spChg>
      </pc:sldChg>
      <pc:sldChg chg="del">
        <pc:chgData name="David Rodriguez Parra" userId="2ad492aa-cb3a-4614-9eed-f24ba803a9d8" providerId="ADAL" clId="{34CC2BA1-6D6B-4B5F-9CA6-B9BD3599B269}" dt="2022-03-02T13:20:01.086" v="34" actId="2696"/>
        <pc:sldMkLst>
          <pc:docMk/>
          <pc:sldMk cId="893644313" sldId="2895"/>
        </pc:sldMkLst>
      </pc:sldChg>
    </pc:docChg>
  </pc:docChgLst>
  <pc:docChgLst>
    <pc:chgData name="David Rodriguez Parra" userId="2ad492aa-cb3a-4614-9eed-f24ba803a9d8" providerId="ADAL" clId="{067A1CE8-B571-4F9C-87D8-CE7B4C922FAE}"/>
    <pc:docChg chg="undo custSel addSld delSld modSld sldOrd modSection">
      <pc:chgData name="David Rodriguez Parra" userId="2ad492aa-cb3a-4614-9eed-f24ba803a9d8" providerId="ADAL" clId="{067A1CE8-B571-4F9C-87D8-CE7B4C922FAE}" dt="2021-12-02T16:19:31.844" v="322" actId="6549"/>
      <pc:docMkLst>
        <pc:docMk/>
      </pc:docMkLst>
      <pc:sldChg chg="addSp delSp modSp mod">
        <pc:chgData name="David Rodriguez Parra" userId="2ad492aa-cb3a-4614-9eed-f24ba803a9d8" providerId="ADAL" clId="{067A1CE8-B571-4F9C-87D8-CE7B4C922FAE}" dt="2021-12-02T16:19:31.844" v="322" actId="6549"/>
        <pc:sldMkLst>
          <pc:docMk/>
          <pc:sldMk cId="1152268372" sldId="256"/>
        </pc:sldMkLst>
        <pc:spChg chg="add mod">
          <ac:chgData name="David Rodriguez Parra" userId="2ad492aa-cb3a-4614-9eed-f24ba803a9d8" providerId="ADAL" clId="{067A1CE8-B571-4F9C-87D8-CE7B4C922FAE}" dt="2021-12-02T16:18:26.742" v="299" actId="478"/>
          <ac:spMkLst>
            <pc:docMk/>
            <pc:sldMk cId="1152268372" sldId="256"/>
            <ac:spMk id="4" creationId="{18D8162E-71E3-4D2F-B645-3022D0FA878A}"/>
          </ac:spMkLst>
        </pc:spChg>
        <pc:spChg chg="mod">
          <ac:chgData name="David Rodriguez Parra" userId="2ad492aa-cb3a-4614-9eed-f24ba803a9d8" providerId="ADAL" clId="{067A1CE8-B571-4F9C-87D8-CE7B4C922FAE}" dt="2021-12-02T16:19:31.844" v="322" actId="6549"/>
          <ac:spMkLst>
            <pc:docMk/>
            <pc:sldMk cId="1152268372" sldId="256"/>
            <ac:spMk id="17" creationId="{32C54B76-BB94-5446-87F3-A895E9A808D7}"/>
          </ac:spMkLst>
        </pc:spChg>
        <pc:spChg chg="del">
          <ac:chgData name="David Rodriguez Parra" userId="2ad492aa-cb3a-4614-9eed-f24ba803a9d8" providerId="ADAL" clId="{067A1CE8-B571-4F9C-87D8-CE7B4C922FAE}" dt="2021-12-02T16:18:26.742" v="299" actId="478"/>
          <ac:spMkLst>
            <pc:docMk/>
            <pc:sldMk cId="1152268372" sldId="256"/>
            <ac:spMk id="19" creationId="{C7DD56C1-8AD3-BA46-B6F5-8A23ECB68E53}"/>
          </ac:spMkLst>
        </pc:spChg>
      </pc:sldChg>
      <pc:sldChg chg="del">
        <pc:chgData name="David Rodriguez Parra" userId="2ad492aa-cb3a-4614-9eed-f24ba803a9d8" providerId="ADAL" clId="{067A1CE8-B571-4F9C-87D8-CE7B4C922FAE}" dt="2021-12-02T16:17:29.191" v="279" actId="2696"/>
        <pc:sldMkLst>
          <pc:docMk/>
          <pc:sldMk cId="1648011219" sldId="303"/>
        </pc:sldMkLst>
      </pc:sldChg>
      <pc:sldChg chg="del">
        <pc:chgData name="David Rodriguez Parra" userId="2ad492aa-cb3a-4614-9eed-f24ba803a9d8" providerId="ADAL" clId="{067A1CE8-B571-4F9C-87D8-CE7B4C922FAE}" dt="2021-12-02T16:17:29.191" v="279" actId="2696"/>
        <pc:sldMkLst>
          <pc:docMk/>
          <pc:sldMk cId="2291472348" sldId="304"/>
        </pc:sldMkLst>
      </pc:sldChg>
      <pc:sldChg chg="del">
        <pc:chgData name="David Rodriguez Parra" userId="2ad492aa-cb3a-4614-9eed-f24ba803a9d8" providerId="ADAL" clId="{067A1CE8-B571-4F9C-87D8-CE7B4C922FAE}" dt="2021-12-02T16:17:29.191" v="279" actId="2696"/>
        <pc:sldMkLst>
          <pc:docMk/>
          <pc:sldMk cId="2021967158" sldId="305"/>
        </pc:sldMkLst>
      </pc:sldChg>
      <pc:sldChg chg="del">
        <pc:chgData name="David Rodriguez Parra" userId="2ad492aa-cb3a-4614-9eed-f24ba803a9d8" providerId="ADAL" clId="{067A1CE8-B571-4F9C-87D8-CE7B4C922FAE}" dt="2021-12-02T16:17:29.191" v="279" actId="2696"/>
        <pc:sldMkLst>
          <pc:docMk/>
          <pc:sldMk cId="2944022721" sldId="306"/>
        </pc:sldMkLst>
      </pc:sldChg>
      <pc:sldChg chg="del">
        <pc:chgData name="David Rodriguez Parra" userId="2ad492aa-cb3a-4614-9eed-f24ba803a9d8" providerId="ADAL" clId="{067A1CE8-B571-4F9C-87D8-CE7B4C922FAE}" dt="2021-12-02T16:17:29.191" v="279" actId="2696"/>
        <pc:sldMkLst>
          <pc:docMk/>
          <pc:sldMk cId="3584762898" sldId="307"/>
        </pc:sldMkLst>
      </pc:sldChg>
      <pc:sldChg chg="del">
        <pc:chgData name="David Rodriguez Parra" userId="2ad492aa-cb3a-4614-9eed-f24ba803a9d8" providerId="ADAL" clId="{067A1CE8-B571-4F9C-87D8-CE7B4C922FAE}" dt="2021-12-02T16:17:29.191" v="279" actId="2696"/>
        <pc:sldMkLst>
          <pc:docMk/>
          <pc:sldMk cId="2477481145" sldId="308"/>
        </pc:sldMkLst>
      </pc:sldChg>
      <pc:sldChg chg="del">
        <pc:chgData name="David Rodriguez Parra" userId="2ad492aa-cb3a-4614-9eed-f24ba803a9d8" providerId="ADAL" clId="{067A1CE8-B571-4F9C-87D8-CE7B4C922FAE}" dt="2021-12-02T16:17:29.191" v="279" actId="2696"/>
        <pc:sldMkLst>
          <pc:docMk/>
          <pc:sldMk cId="3180335538" sldId="309"/>
        </pc:sldMkLst>
      </pc:sldChg>
      <pc:sldChg chg="del">
        <pc:chgData name="David Rodriguez Parra" userId="2ad492aa-cb3a-4614-9eed-f24ba803a9d8" providerId="ADAL" clId="{067A1CE8-B571-4F9C-87D8-CE7B4C922FAE}" dt="2021-12-02T16:17:29.191" v="279" actId="2696"/>
        <pc:sldMkLst>
          <pc:docMk/>
          <pc:sldMk cId="2810447822" sldId="310"/>
        </pc:sldMkLst>
      </pc:sldChg>
      <pc:sldChg chg="del">
        <pc:chgData name="David Rodriguez Parra" userId="2ad492aa-cb3a-4614-9eed-f24ba803a9d8" providerId="ADAL" clId="{067A1CE8-B571-4F9C-87D8-CE7B4C922FAE}" dt="2021-12-02T16:17:29.191" v="279" actId="2696"/>
        <pc:sldMkLst>
          <pc:docMk/>
          <pc:sldMk cId="2538550346" sldId="311"/>
        </pc:sldMkLst>
      </pc:sldChg>
      <pc:sldChg chg="del">
        <pc:chgData name="David Rodriguez Parra" userId="2ad492aa-cb3a-4614-9eed-f24ba803a9d8" providerId="ADAL" clId="{067A1CE8-B571-4F9C-87D8-CE7B4C922FAE}" dt="2021-12-02T16:17:29.191" v="279" actId="2696"/>
        <pc:sldMkLst>
          <pc:docMk/>
          <pc:sldMk cId="3361858965" sldId="313"/>
        </pc:sldMkLst>
      </pc:sldChg>
      <pc:sldChg chg="del">
        <pc:chgData name="David Rodriguez Parra" userId="2ad492aa-cb3a-4614-9eed-f24ba803a9d8" providerId="ADAL" clId="{067A1CE8-B571-4F9C-87D8-CE7B4C922FAE}" dt="2021-12-02T16:17:29.191" v="279" actId="2696"/>
        <pc:sldMkLst>
          <pc:docMk/>
          <pc:sldMk cId="23888781" sldId="315"/>
        </pc:sldMkLst>
      </pc:sldChg>
      <pc:sldChg chg="del">
        <pc:chgData name="David Rodriguez Parra" userId="2ad492aa-cb3a-4614-9eed-f24ba803a9d8" providerId="ADAL" clId="{067A1CE8-B571-4F9C-87D8-CE7B4C922FAE}" dt="2021-12-02T16:17:29.191" v="279" actId="2696"/>
        <pc:sldMkLst>
          <pc:docMk/>
          <pc:sldMk cId="2452153679" sldId="318"/>
        </pc:sldMkLst>
      </pc:sldChg>
      <pc:sldChg chg="del">
        <pc:chgData name="David Rodriguez Parra" userId="2ad492aa-cb3a-4614-9eed-f24ba803a9d8" providerId="ADAL" clId="{067A1CE8-B571-4F9C-87D8-CE7B4C922FAE}" dt="2021-12-02T16:17:29.191" v="279" actId="2696"/>
        <pc:sldMkLst>
          <pc:docMk/>
          <pc:sldMk cId="2894311211" sldId="323"/>
        </pc:sldMkLst>
      </pc:sldChg>
      <pc:sldChg chg="del">
        <pc:chgData name="David Rodriguez Parra" userId="2ad492aa-cb3a-4614-9eed-f24ba803a9d8" providerId="ADAL" clId="{067A1CE8-B571-4F9C-87D8-CE7B4C922FAE}" dt="2021-12-02T16:17:29.191" v="279" actId="2696"/>
        <pc:sldMkLst>
          <pc:docMk/>
          <pc:sldMk cId="3631584785" sldId="324"/>
        </pc:sldMkLst>
      </pc:sldChg>
      <pc:sldChg chg="del">
        <pc:chgData name="David Rodriguez Parra" userId="2ad492aa-cb3a-4614-9eed-f24ba803a9d8" providerId="ADAL" clId="{067A1CE8-B571-4F9C-87D8-CE7B4C922FAE}" dt="2021-12-02T16:17:29.191" v="279" actId="2696"/>
        <pc:sldMkLst>
          <pc:docMk/>
          <pc:sldMk cId="2892039288" sldId="325"/>
        </pc:sldMkLst>
      </pc:sldChg>
      <pc:sldChg chg="del">
        <pc:chgData name="David Rodriguez Parra" userId="2ad492aa-cb3a-4614-9eed-f24ba803a9d8" providerId="ADAL" clId="{067A1CE8-B571-4F9C-87D8-CE7B4C922FAE}" dt="2021-12-02T16:17:29.191" v="279" actId="2696"/>
        <pc:sldMkLst>
          <pc:docMk/>
          <pc:sldMk cId="384141834" sldId="326"/>
        </pc:sldMkLst>
      </pc:sldChg>
      <pc:sldChg chg="modSp mod">
        <pc:chgData name="David Rodriguez Parra" userId="2ad492aa-cb3a-4614-9eed-f24ba803a9d8" providerId="ADAL" clId="{067A1CE8-B571-4F9C-87D8-CE7B4C922FAE}" dt="2021-12-02T15:12:21.939" v="21" actId="20577"/>
        <pc:sldMkLst>
          <pc:docMk/>
          <pc:sldMk cId="1806410436" sldId="2885"/>
        </pc:sldMkLst>
        <pc:spChg chg="mod">
          <ac:chgData name="David Rodriguez Parra" userId="2ad492aa-cb3a-4614-9eed-f24ba803a9d8" providerId="ADAL" clId="{067A1CE8-B571-4F9C-87D8-CE7B4C922FAE}" dt="2021-12-02T15:12:04.919" v="0" actId="6549"/>
          <ac:spMkLst>
            <pc:docMk/>
            <pc:sldMk cId="1806410436" sldId="2885"/>
            <ac:spMk id="21" creationId="{3C1F31A1-909B-9748-AAE2-B16C30B661BE}"/>
          </ac:spMkLst>
        </pc:spChg>
        <pc:spChg chg="mod">
          <ac:chgData name="David Rodriguez Parra" userId="2ad492aa-cb3a-4614-9eed-f24ba803a9d8" providerId="ADAL" clId="{067A1CE8-B571-4F9C-87D8-CE7B4C922FAE}" dt="2021-12-02T15:12:21.939" v="21" actId="20577"/>
          <ac:spMkLst>
            <pc:docMk/>
            <pc:sldMk cId="1806410436" sldId="2885"/>
            <ac:spMk id="22" creationId="{A8EBB41E-F467-B14C-92DD-52D492239A75}"/>
          </ac:spMkLst>
        </pc:spChg>
        <pc:spChg chg="mod">
          <ac:chgData name="David Rodriguez Parra" userId="2ad492aa-cb3a-4614-9eed-f24ba803a9d8" providerId="ADAL" clId="{067A1CE8-B571-4F9C-87D8-CE7B4C922FAE}" dt="2021-12-02T15:12:13.463" v="3" actId="20577"/>
          <ac:spMkLst>
            <pc:docMk/>
            <pc:sldMk cId="1806410436" sldId="2885"/>
            <ac:spMk id="23" creationId="{8E9E36E7-6C67-C44A-8A27-7DEA64B270B0}"/>
          </ac:spMkLst>
        </pc:spChg>
      </pc:sldChg>
      <pc:sldChg chg="modSp mod">
        <pc:chgData name="David Rodriguez Parra" userId="2ad492aa-cb3a-4614-9eed-f24ba803a9d8" providerId="ADAL" clId="{067A1CE8-B571-4F9C-87D8-CE7B4C922FAE}" dt="2021-12-02T16:05:49.079" v="193" actId="20577"/>
        <pc:sldMkLst>
          <pc:docMk/>
          <pc:sldMk cId="400171675" sldId="2886"/>
        </pc:sldMkLst>
        <pc:spChg chg="mod">
          <ac:chgData name="David Rodriguez Parra" userId="2ad492aa-cb3a-4614-9eed-f24ba803a9d8" providerId="ADAL" clId="{067A1CE8-B571-4F9C-87D8-CE7B4C922FAE}" dt="2021-12-02T16:05:49.079" v="193" actId="20577"/>
          <ac:spMkLst>
            <pc:docMk/>
            <pc:sldMk cId="400171675" sldId="2886"/>
            <ac:spMk id="6" creationId="{36690A01-0027-4B06-8B57-DFF4BA60051B}"/>
          </ac:spMkLst>
        </pc:spChg>
      </pc:sldChg>
      <pc:sldChg chg="modSp add mod ord">
        <pc:chgData name="David Rodriguez Parra" userId="2ad492aa-cb3a-4614-9eed-f24ba803a9d8" providerId="ADAL" clId="{067A1CE8-B571-4F9C-87D8-CE7B4C922FAE}" dt="2021-12-02T16:06:37.853" v="197"/>
        <pc:sldMkLst>
          <pc:docMk/>
          <pc:sldMk cId="4191647692" sldId="2890"/>
        </pc:sldMkLst>
        <pc:spChg chg="mod">
          <ac:chgData name="David Rodriguez Parra" userId="2ad492aa-cb3a-4614-9eed-f24ba803a9d8" providerId="ADAL" clId="{067A1CE8-B571-4F9C-87D8-CE7B4C922FAE}" dt="2021-12-02T16:06:37.853" v="197"/>
          <ac:spMkLst>
            <pc:docMk/>
            <pc:sldMk cId="4191647692" sldId="2890"/>
            <ac:spMk id="5" creationId="{44829B16-2F4D-48EB-97E4-5B8B808E4AB5}"/>
          </ac:spMkLst>
        </pc:spChg>
      </pc:sldChg>
      <pc:sldChg chg="addSp delSp modSp add mod ord">
        <pc:chgData name="David Rodriguez Parra" userId="2ad492aa-cb3a-4614-9eed-f24ba803a9d8" providerId="ADAL" clId="{067A1CE8-B571-4F9C-87D8-CE7B4C922FAE}" dt="2021-12-02T16:16:57.606" v="278" actId="1076"/>
        <pc:sldMkLst>
          <pc:docMk/>
          <pc:sldMk cId="460640960" sldId="2891"/>
        </pc:sldMkLst>
        <pc:spChg chg="del">
          <ac:chgData name="David Rodriguez Parra" userId="2ad492aa-cb3a-4614-9eed-f24ba803a9d8" providerId="ADAL" clId="{067A1CE8-B571-4F9C-87D8-CE7B4C922FAE}" dt="2021-12-02T16:15:49.029" v="271" actId="478"/>
          <ac:spMkLst>
            <pc:docMk/>
            <pc:sldMk cId="460640960" sldId="2891"/>
            <ac:spMk id="2" creationId="{DA4FE457-9FE4-4EE1-A9F9-24B23FFE3FE5}"/>
          </ac:spMkLst>
        </pc:spChg>
        <pc:spChg chg="mod">
          <ac:chgData name="David Rodriguez Parra" userId="2ad492aa-cb3a-4614-9eed-f24ba803a9d8" providerId="ADAL" clId="{067A1CE8-B571-4F9C-87D8-CE7B4C922FAE}" dt="2021-12-02T16:08:10.323" v="217" actId="120"/>
          <ac:spMkLst>
            <pc:docMk/>
            <pc:sldMk cId="460640960" sldId="2891"/>
            <ac:spMk id="5" creationId="{44829B16-2F4D-48EB-97E4-5B8B808E4AB5}"/>
          </ac:spMkLst>
        </pc:spChg>
        <pc:spChg chg="mod">
          <ac:chgData name="David Rodriguez Parra" userId="2ad492aa-cb3a-4614-9eed-f24ba803a9d8" providerId="ADAL" clId="{067A1CE8-B571-4F9C-87D8-CE7B4C922FAE}" dt="2021-12-02T16:14:37.702" v="264" actId="20577"/>
          <ac:spMkLst>
            <pc:docMk/>
            <pc:sldMk cId="460640960" sldId="2891"/>
            <ac:spMk id="6" creationId="{36690A01-0027-4B06-8B57-DFF4BA60051B}"/>
          </ac:spMkLst>
        </pc:spChg>
        <pc:picChg chg="add del mod">
          <ac:chgData name="David Rodriguez Parra" userId="2ad492aa-cb3a-4614-9eed-f24ba803a9d8" providerId="ADAL" clId="{067A1CE8-B571-4F9C-87D8-CE7B4C922FAE}" dt="2021-12-02T16:13:03.206" v="231" actId="478"/>
          <ac:picMkLst>
            <pc:docMk/>
            <pc:sldMk cId="460640960" sldId="2891"/>
            <ac:picMk id="4" creationId="{4B4E1D63-E3B2-4E07-A298-B84687BBFF82}"/>
          </ac:picMkLst>
        </pc:picChg>
        <pc:picChg chg="add mod modCrop">
          <ac:chgData name="David Rodriguez Parra" userId="2ad492aa-cb3a-4614-9eed-f24ba803a9d8" providerId="ADAL" clId="{067A1CE8-B571-4F9C-87D8-CE7B4C922FAE}" dt="2021-12-02T16:16:10.390" v="273" actId="1076"/>
          <ac:picMkLst>
            <pc:docMk/>
            <pc:sldMk cId="460640960" sldId="2891"/>
            <ac:picMk id="8" creationId="{EA7D02C9-77F0-45EF-A222-C5F1A40DDCCD}"/>
          </ac:picMkLst>
        </pc:picChg>
        <pc:picChg chg="add mod">
          <ac:chgData name="David Rodriguez Parra" userId="2ad492aa-cb3a-4614-9eed-f24ba803a9d8" providerId="ADAL" clId="{067A1CE8-B571-4F9C-87D8-CE7B4C922FAE}" dt="2021-12-02T16:15:53.141" v="272" actId="14100"/>
          <ac:picMkLst>
            <pc:docMk/>
            <pc:sldMk cId="460640960" sldId="2891"/>
            <ac:picMk id="10" creationId="{F2792466-B702-44AF-ADDB-76A261D1030B}"/>
          </ac:picMkLst>
        </pc:picChg>
        <pc:picChg chg="add mod modCrop">
          <ac:chgData name="David Rodriguez Parra" userId="2ad492aa-cb3a-4614-9eed-f24ba803a9d8" providerId="ADAL" clId="{067A1CE8-B571-4F9C-87D8-CE7B4C922FAE}" dt="2021-12-02T16:16:57.606" v="278" actId="1076"/>
          <ac:picMkLst>
            <pc:docMk/>
            <pc:sldMk cId="460640960" sldId="2891"/>
            <ac:picMk id="12" creationId="{2A7729B8-B0C8-4F4E-A967-1C9903C2507A}"/>
          </ac:picMkLst>
        </pc:picChg>
      </pc:sldChg>
      <pc:sldChg chg="modSp add mod ord">
        <pc:chgData name="David Rodriguez Parra" userId="2ad492aa-cb3a-4614-9eed-f24ba803a9d8" providerId="ADAL" clId="{067A1CE8-B571-4F9C-87D8-CE7B4C922FAE}" dt="2021-12-02T16:17:43.767" v="283"/>
        <pc:sldMkLst>
          <pc:docMk/>
          <pc:sldMk cId="1154803399" sldId="2892"/>
        </pc:sldMkLst>
        <pc:spChg chg="mod">
          <ac:chgData name="David Rodriguez Parra" userId="2ad492aa-cb3a-4614-9eed-f24ba803a9d8" providerId="ADAL" clId="{067A1CE8-B571-4F9C-87D8-CE7B4C922FAE}" dt="2021-12-02T16:17:43.767" v="283"/>
          <ac:spMkLst>
            <pc:docMk/>
            <pc:sldMk cId="1154803399" sldId="2892"/>
            <ac:spMk id="5" creationId="{44829B16-2F4D-48EB-97E4-5B8B808E4AB5}"/>
          </ac:spMkLst>
        </pc:spChg>
      </pc:sldChg>
      <pc:sldChg chg="delSp modSp add mod">
        <pc:chgData name="David Rodriguez Parra" userId="2ad492aa-cb3a-4614-9eed-f24ba803a9d8" providerId="ADAL" clId="{067A1CE8-B571-4F9C-87D8-CE7B4C922FAE}" dt="2021-12-02T16:18:02.515" v="298" actId="20577"/>
        <pc:sldMkLst>
          <pc:docMk/>
          <pc:sldMk cId="1442984107" sldId="2893"/>
        </pc:sldMkLst>
        <pc:spChg chg="del mod">
          <ac:chgData name="David Rodriguez Parra" userId="2ad492aa-cb3a-4614-9eed-f24ba803a9d8" providerId="ADAL" clId="{067A1CE8-B571-4F9C-87D8-CE7B4C922FAE}" dt="2021-12-02T16:17:53.445" v="286" actId="478"/>
          <ac:spMkLst>
            <pc:docMk/>
            <pc:sldMk cId="1442984107" sldId="2893"/>
            <ac:spMk id="5" creationId="{44829B16-2F4D-48EB-97E4-5B8B808E4AB5}"/>
          </ac:spMkLst>
        </pc:spChg>
        <pc:spChg chg="mod">
          <ac:chgData name="David Rodriguez Parra" userId="2ad492aa-cb3a-4614-9eed-f24ba803a9d8" providerId="ADAL" clId="{067A1CE8-B571-4F9C-87D8-CE7B4C922FAE}" dt="2021-12-02T16:18:02.515" v="298" actId="20577"/>
          <ac:spMkLst>
            <pc:docMk/>
            <pc:sldMk cId="1442984107" sldId="2893"/>
            <ac:spMk id="6" creationId="{36690A01-0027-4B06-8B57-DFF4BA60051B}"/>
          </ac:spMkLst>
        </pc:spChg>
      </pc:sldChg>
    </pc:docChg>
  </pc:docChgLst>
  <pc:docChgLst>
    <pc:chgData name="David" userId="2ad492aa-cb3a-4614-9eed-f24ba803a9d8" providerId="ADAL" clId="{34CC2BA1-6D6B-4B5F-9CA6-B9BD3599B269}"/>
    <pc:docChg chg="undo custSel addSld delSld modSld sldOrd modSection">
      <pc:chgData name="David" userId="2ad492aa-cb3a-4614-9eed-f24ba803a9d8" providerId="ADAL" clId="{34CC2BA1-6D6B-4B5F-9CA6-B9BD3599B269}" dt="2022-02-21T15:59:00.625" v="106" actId="478"/>
      <pc:docMkLst>
        <pc:docMk/>
      </pc:docMkLst>
      <pc:sldChg chg="delSp modSp mod">
        <pc:chgData name="David" userId="2ad492aa-cb3a-4614-9eed-f24ba803a9d8" providerId="ADAL" clId="{34CC2BA1-6D6B-4B5F-9CA6-B9BD3599B269}" dt="2022-02-21T15:59:00.625" v="106" actId="478"/>
        <pc:sldMkLst>
          <pc:docMk/>
          <pc:sldMk cId="147281291" sldId="312"/>
        </pc:sldMkLst>
        <pc:spChg chg="del mod">
          <ac:chgData name="David" userId="2ad492aa-cb3a-4614-9eed-f24ba803a9d8" providerId="ADAL" clId="{34CC2BA1-6D6B-4B5F-9CA6-B9BD3599B269}" dt="2022-02-21T15:59:00.625" v="106" actId="478"/>
          <ac:spMkLst>
            <pc:docMk/>
            <pc:sldMk cId="147281291" sldId="312"/>
            <ac:spMk id="2" creationId="{DA4FE457-9FE4-4EE1-A9F9-24B23FFE3FE5}"/>
          </ac:spMkLst>
        </pc:spChg>
        <pc:spChg chg="mod">
          <ac:chgData name="David" userId="2ad492aa-cb3a-4614-9eed-f24ba803a9d8" providerId="ADAL" clId="{34CC2BA1-6D6B-4B5F-9CA6-B9BD3599B269}" dt="2022-02-21T15:45:46.755" v="48" actId="20577"/>
          <ac:spMkLst>
            <pc:docMk/>
            <pc:sldMk cId="147281291" sldId="312"/>
            <ac:spMk id="5" creationId="{44829B16-2F4D-48EB-97E4-5B8B808E4AB5}"/>
          </ac:spMkLst>
        </pc:spChg>
        <pc:spChg chg="mod">
          <ac:chgData name="David" userId="2ad492aa-cb3a-4614-9eed-f24ba803a9d8" providerId="ADAL" clId="{34CC2BA1-6D6B-4B5F-9CA6-B9BD3599B269}" dt="2022-02-21T15:49:58.339" v="104" actId="6549"/>
          <ac:spMkLst>
            <pc:docMk/>
            <pc:sldMk cId="147281291" sldId="312"/>
            <ac:spMk id="6" creationId="{36690A01-0027-4B06-8B57-DFF4BA60051B}"/>
          </ac:spMkLst>
        </pc:spChg>
      </pc:sldChg>
      <pc:sldChg chg="modSp mod">
        <pc:chgData name="David" userId="2ad492aa-cb3a-4614-9eed-f24ba803a9d8" providerId="ADAL" clId="{34CC2BA1-6D6B-4B5F-9CA6-B9BD3599B269}" dt="2022-02-21T15:44:45.108" v="33" actId="20577"/>
        <pc:sldMkLst>
          <pc:docMk/>
          <pc:sldMk cId="4191647692" sldId="2890"/>
        </pc:sldMkLst>
        <pc:spChg chg="mod">
          <ac:chgData name="David" userId="2ad492aa-cb3a-4614-9eed-f24ba803a9d8" providerId="ADAL" clId="{34CC2BA1-6D6B-4B5F-9CA6-B9BD3599B269}" dt="2022-02-21T15:44:45.108" v="33" actId="20577"/>
          <ac:spMkLst>
            <pc:docMk/>
            <pc:sldMk cId="4191647692" sldId="2890"/>
            <ac:spMk id="6" creationId="{36690A01-0027-4B06-8B57-DFF4BA60051B}"/>
          </ac:spMkLst>
        </pc:spChg>
      </pc:sldChg>
      <pc:sldChg chg="add">
        <pc:chgData name="David" userId="2ad492aa-cb3a-4614-9eed-f24ba803a9d8" providerId="ADAL" clId="{34CC2BA1-6D6B-4B5F-9CA6-B9BD3599B269}" dt="2022-02-21T15:45:37.766" v="34" actId="2890"/>
        <pc:sldMkLst>
          <pc:docMk/>
          <pc:sldMk cId="3839035976" sldId="2894"/>
        </pc:sldMkLst>
      </pc:sldChg>
      <pc:sldChg chg="delSp modSp add mod ord">
        <pc:chgData name="David" userId="2ad492aa-cb3a-4614-9eed-f24ba803a9d8" providerId="ADAL" clId="{34CC2BA1-6D6B-4B5F-9CA6-B9BD3599B269}" dt="2022-02-21T15:49:03.634" v="98" actId="478"/>
        <pc:sldMkLst>
          <pc:docMk/>
          <pc:sldMk cId="893644313" sldId="2895"/>
        </pc:sldMkLst>
        <pc:spChg chg="del">
          <ac:chgData name="David" userId="2ad492aa-cb3a-4614-9eed-f24ba803a9d8" providerId="ADAL" clId="{34CC2BA1-6D6B-4B5F-9CA6-B9BD3599B269}" dt="2022-02-21T15:49:03.634" v="98" actId="478"/>
          <ac:spMkLst>
            <pc:docMk/>
            <pc:sldMk cId="893644313" sldId="2895"/>
            <ac:spMk id="2" creationId="{DA4FE457-9FE4-4EE1-A9F9-24B23FFE3FE5}"/>
          </ac:spMkLst>
        </pc:spChg>
        <pc:spChg chg="mod">
          <ac:chgData name="David" userId="2ad492aa-cb3a-4614-9eed-f24ba803a9d8" providerId="ADAL" clId="{34CC2BA1-6D6B-4B5F-9CA6-B9BD3599B269}" dt="2022-02-21T15:48:50.692" v="97" actId="20577"/>
          <ac:spMkLst>
            <pc:docMk/>
            <pc:sldMk cId="893644313" sldId="2895"/>
            <ac:spMk id="6" creationId="{36690A01-0027-4B06-8B57-DFF4BA60051B}"/>
          </ac:spMkLst>
        </pc:spChg>
      </pc:sldChg>
      <pc:sldChg chg="new del">
        <pc:chgData name="David" userId="2ad492aa-cb3a-4614-9eed-f24ba803a9d8" providerId="ADAL" clId="{34CC2BA1-6D6B-4B5F-9CA6-B9BD3599B269}" dt="2022-02-21T15:49:09.735" v="100" actId="680"/>
        <pc:sldMkLst>
          <pc:docMk/>
          <pc:sldMk cId="628943745" sldId="2896"/>
        </pc:sldMkLst>
      </pc:sldChg>
    </pc:docChg>
  </pc:docChgLst>
  <pc:docChgLst>
    <pc:chgData name="David Rodriguez Parra" userId="2ad492aa-cb3a-4614-9eed-f24ba803a9d8" providerId="ADAL" clId="{B1DEBA6C-1BFF-4E35-85EA-689240308E7F}"/>
    <pc:docChg chg="undo custSel modSld">
      <pc:chgData name="David Rodriguez Parra" userId="2ad492aa-cb3a-4614-9eed-f24ba803a9d8" providerId="ADAL" clId="{B1DEBA6C-1BFF-4E35-85EA-689240308E7F}" dt="2022-02-21T14:40:08.626" v="20" actId="20577"/>
      <pc:docMkLst>
        <pc:docMk/>
      </pc:docMkLst>
      <pc:sldChg chg="addSp delSp modSp mod">
        <pc:chgData name="David Rodriguez Parra" userId="2ad492aa-cb3a-4614-9eed-f24ba803a9d8" providerId="ADAL" clId="{B1DEBA6C-1BFF-4E35-85EA-689240308E7F}" dt="2022-02-21T14:40:08.626" v="20" actId="20577"/>
        <pc:sldMkLst>
          <pc:docMk/>
          <pc:sldMk cId="1152268372" sldId="256"/>
        </pc:sldMkLst>
        <pc:spChg chg="add del mod">
          <ac:chgData name="David Rodriguez Parra" userId="2ad492aa-cb3a-4614-9eed-f24ba803a9d8" providerId="ADAL" clId="{B1DEBA6C-1BFF-4E35-85EA-689240308E7F}" dt="2022-02-21T14:39:57.813" v="2" actId="478"/>
          <ac:spMkLst>
            <pc:docMk/>
            <pc:sldMk cId="1152268372" sldId="256"/>
            <ac:spMk id="5" creationId="{8C5CDAC3-DC6B-4719-A389-C8A079ACED07}"/>
          </ac:spMkLst>
        </pc:spChg>
        <pc:spChg chg="add del mod">
          <ac:chgData name="David Rodriguez Parra" userId="2ad492aa-cb3a-4614-9eed-f24ba803a9d8" providerId="ADAL" clId="{B1DEBA6C-1BFF-4E35-85EA-689240308E7F}" dt="2022-02-21T14:40:08.626" v="20" actId="20577"/>
          <ac:spMkLst>
            <pc:docMk/>
            <pc:sldMk cId="1152268372" sldId="256"/>
            <ac:spMk id="18" creationId="{D11A5B85-3D23-F545-9DC4-CA84A4AAA7D4}"/>
          </ac:spMkLst>
        </pc:spChg>
      </pc:sldChg>
    </pc:docChg>
  </pc:docChgLst>
  <pc:docChgLst>
    <pc:chgData name="David Rodriguez Parra" userId="2ad492aa-cb3a-4614-9eed-f24ba803a9d8" providerId="ADAL" clId="{224FA539-CE8C-4B03-A584-82D601887B75}"/>
    <pc:docChg chg="delSld modSld modSection">
      <pc:chgData name="David Rodriguez Parra" userId="2ad492aa-cb3a-4614-9eed-f24ba803a9d8" providerId="ADAL" clId="{224FA539-CE8C-4B03-A584-82D601887B75}" dt="2022-07-11T22:23:41.159" v="1" actId="14100"/>
      <pc:docMkLst>
        <pc:docMk/>
      </pc:docMkLst>
      <pc:sldChg chg="del">
        <pc:chgData name="David Rodriguez Parra" userId="2ad492aa-cb3a-4614-9eed-f24ba803a9d8" providerId="ADAL" clId="{224FA539-CE8C-4B03-A584-82D601887B75}" dt="2022-07-11T22:23:26.526" v="0" actId="2696"/>
        <pc:sldMkLst>
          <pc:docMk/>
          <pc:sldMk cId="3274545262" sldId="2895"/>
        </pc:sldMkLst>
      </pc:sldChg>
      <pc:sldChg chg="modSp mod">
        <pc:chgData name="David Rodriguez Parra" userId="2ad492aa-cb3a-4614-9eed-f24ba803a9d8" providerId="ADAL" clId="{224FA539-CE8C-4B03-A584-82D601887B75}" dt="2022-07-11T22:23:41.159" v="1" actId="14100"/>
        <pc:sldMkLst>
          <pc:docMk/>
          <pc:sldMk cId="1055143173" sldId="2897"/>
        </pc:sldMkLst>
        <pc:picChg chg="mod">
          <ac:chgData name="David Rodriguez Parra" userId="2ad492aa-cb3a-4614-9eed-f24ba803a9d8" providerId="ADAL" clId="{224FA539-CE8C-4B03-A584-82D601887B75}" dt="2022-07-11T22:23:41.159" v="1" actId="14100"/>
          <ac:picMkLst>
            <pc:docMk/>
            <pc:sldMk cId="1055143173" sldId="2897"/>
            <ac:picMk id="7" creationId="{3BB2E4A5-DB5F-91AF-A28D-8AAE6B63C6F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62783C3-B5C2-524D-AC2B-1D152B33C97B}"/>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EF329064-8D23-814D-89CF-08CA53740AC8}" type="slidenum">
              <a:rPr lang="en-US" smtClean="0">
                <a:latin typeface="Lato Light" panose="020F0302020204030203" pitchFamily="34" charset="77"/>
              </a:rPr>
              <a:t>‹#›</a:t>
            </a:fld>
            <a:endParaRPr lang="en-US" dirty="0">
              <a:latin typeface="Lato Light" panose="020F0302020204030203" pitchFamily="34" charset="77"/>
            </a:endParaRPr>
          </a:p>
        </p:txBody>
      </p:sp>
      <p:sp>
        <p:nvSpPr>
          <p:cNvPr id="7" name="Header Placeholder 6">
            <a:extLst>
              <a:ext uri="{FF2B5EF4-FFF2-40B4-BE49-F238E27FC236}">
                <a16:creationId xmlns:a16="http://schemas.microsoft.com/office/drawing/2014/main" id="{F60256D3-62D8-FE41-9CEE-5555ADC33679}"/>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dirty="0">
              <a:latin typeface="Lato Light" panose="020F0302020204030203" pitchFamily="34" charset="77"/>
            </a:endParaRPr>
          </a:p>
        </p:txBody>
      </p:sp>
    </p:spTree>
    <p:extLst>
      <p:ext uri="{BB962C8B-B14F-4D97-AF65-F5344CB8AC3E}">
        <p14:creationId xmlns:p14="http://schemas.microsoft.com/office/powerpoint/2010/main" val="9505979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b="0" i="0">
                <a:latin typeface="Lato Light" panose="020F0302020204030203" pitchFamily="34" charset="77"/>
              </a:defRPr>
            </a:lvl1pPr>
          </a:lstStyle>
          <a:p>
            <a:endParaRPr lang="en-US" dirty="0"/>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b="0" i="0">
                <a:latin typeface="Lato Light" panose="020F0302020204030203" pitchFamily="34" charset="77"/>
              </a:defRPr>
            </a:lvl1pPr>
          </a:lstStyle>
          <a:p>
            <a:fld id="{515A4E5C-469D-D740-9530-74929B5AC623}" type="datetimeFigureOut">
              <a:rPr lang="en-US" smtClean="0"/>
              <a:pPr/>
              <a:t>7/11/2022</a:t>
            </a:fld>
            <a:endParaRPr lang="en-US"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b="0" i="0">
                <a:latin typeface="Lato Light" panose="020F0302020204030203" pitchFamily="34" charset="77"/>
              </a:defRPr>
            </a:lvl1pPr>
          </a:lstStyle>
          <a:p>
            <a:r>
              <a:rPr lang="en-US" dirty="0"/>
              <a:t>1</a:t>
            </a:r>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b="0" i="0">
                <a:latin typeface="Lato Light" panose="020F0302020204030203" pitchFamily="34" charset="77"/>
              </a:defRPr>
            </a:lvl1pPr>
          </a:lstStyle>
          <a:p>
            <a:fld id="{4547AC55-5E89-4E49-8F66-26C190DAE775}" type="slidenum">
              <a:rPr lang="en-US" smtClean="0"/>
              <a:pPr/>
              <a:t>‹#›</a:t>
            </a:fld>
            <a:endParaRPr lang="en-US" dirty="0"/>
          </a:p>
        </p:txBody>
      </p:sp>
    </p:spTree>
    <p:extLst>
      <p:ext uri="{BB962C8B-B14F-4D97-AF65-F5344CB8AC3E}">
        <p14:creationId xmlns:p14="http://schemas.microsoft.com/office/powerpoint/2010/main" val="2890979420"/>
      </p:ext>
    </p:extLst>
  </p:cSld>
  <p:clrMap bg1="lt1" tx1="dk1" bg2="lt2" tx2="dk2" accent1="accent1" accent2="accent2" accent3="accent3" accent4="accent4" accent5="accent5" accent6="accent6" hlink="hlink" folHlink="folHlink"/>
  <p:hf hdr="0" dt="0"/>
  <p:notesStyle>
    <a:lvl1pPr marL="0" algn="l" defTabSz="685800" rtl="0" eaLnBrk="1" latinLnBrk="0" hangingPunct="1">
      <a:defRPr sz="900" b="0" i="0" kern="1200">
        <a:solidFill>
          <a:schemeClr val="tx1"/>
        </a:solidFill>
        <a:latin typeface="Lato Light" panose="020F0302020204030203" pitchFamily="34" charset="77"/>
        <a:ea typeface="+mn-ea"/>
        <a:cs typeface="+mn-cs"/>
      </a:defRPr>
    </a:lvl1pPr>
    <a:lvl2pPr marL="342900" algn="l" defTabSz="685800" rtl="0" eaLnBrk="1" latinLnBrk="0" hangingPunct="1">
      <a:defRPr sz="900" b="0" i="0" kern="1200">
        <a:solidFill>
          <a:schemeClr val="tx1"/>
        </a:solidFill>
        <a:latin typeface="Lato Light" panose="020F0302020204030203" pitchFamily="34" charset="77"/>
        <a:ea typeface="+mn-ea"/>
        <a:cs typeface="+mn-cs"/>
      </a:defRPr>
    </a:lvl2pPr>
    <a:lvl3pPr marL="685800" algn="l" defTabSz="685800" rtl="0" eaLnBrk="1" latinLnBrk="0" hangingPunct="1">
      <a:defRPr sz="900" b="0" i="0" kern="1200">
        <a:solidFill>
          <a:schemeClr val="tx1"/>
        </a:solidFill>
        <a:latin typeface="Lato Light" panose="020F0302020204030203" pitchFamily="34" charset="77"/>
        <a:ea typeface="+mn-ea"/>
        <a:cs typeface="+mn-cs"/>
      </a:defRPr>
    </a:lvl3pPr>
    <a:lvl4pPr marL="1028700" algn="l" defTabSz="685800" rtl="0" eaLnBrk="1" latinLnBrk="0" hangingPunct="1">
      <a:defRPr sz="900" b="0" i="0" kern="1200">
        <a:solidFill>
          <a:schemeClr val="tx1"/>
        </a:solidFill>
        <a:latin typeface="Lato Light" panose="020F0302020204030203" pitchFamily="34" charset="77"/>
        <a:ea typeface="+mn-ea"/>
        <a:cs typeface="+mn-cs"/>
      </a:defRPr>
    </a:lvl4pPr>
    <a:lvl5pPr marL="1371600" algn="l" defTabSz="685800" rtl="0" eaLnBrk="1" latinLnBrk="0" hangingPunct="1">
      <a:defRPr sz="900" b="0" i="0" kern="1200">
        <a:solidFill>
          <a:schemeClr val="tx1"/>
        </a:solidFill>
        <a:latin typeface="Lato Light" panose="020F0302020204030203" pitchFamily="34" charset="77"/>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4547AC55-5E89-4E49-8F66-26C190DAE775}" type="slidenum">
              <a:rPr lang="en-US" smtClean="0"/>
              <a:pPr/>
              <a:t>3</a:t>
            </a:fld>
            <a:endParaRPr lang="en-US"/>
          </a:p>
        </p:txBody>
      </p:sp>
      <p:sp>
        <p:nvSpPr>
          <p:cNvPr id="5" name="Footer Placeholder 4">
            <a:extLst>
              <a:ext uri="{FF2B5EF4-FFF2-40B4-BE49-F238E27FC236}">
                <a16:creationId xmlns:a16="http://schemas.microsoft.com/office/drawing/2014/main" id="{281032A6-9A70-4386-B0A9-C286F41660FA}"/>
              </a:ext>
            </a:extLst>
          </p:cNvPr>
          <p:cNvSpPr>
            <a:spLocks noGrp="1"/>
          </p:cNvSpPr>
          <p:nvPr>
            <p:ph type="ftr" sz="quarter" idx="4"/>
          </p:nvPr>
        </p:nvSpPr>
        <p:spPr/>
        <p:txBody>
          <a:bodyPr/>
          <a:lstStyle/>
          <a:p>
            <a:r>
              <a:rPr lang="en-US"/>
              <a:t>1</a:t>
            </a:r>
          </a:p>
        </p:txBody>
      </p:sp>
    </p:spTree>
    <p:extLst>
      <p:ext uri="{BB962C8B-B14F-4D97-AF65-F5344CB8AC3E}">
        <p14:creationId xmlns:p14="http://schemas.microsoft.com/office/powerpoint/2010/main" val="192765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4547AC55-5E89-4E49-8F66-26C190DAE775}" type="slidenum">
              <a:rPr lang="en-US" smtClean="0"/>
              <a:pPr/>
              <a:t>13</a:t>
            </a:fld>
            <a:endParaRPr lang="en-US"/>
          </a:p>
        </p:txBody>
      </p:sp>
      <p:sp>
        <p:nvSpPr>
          <p:cNvPr id="5" name="Footer Placeholder 4">
            <a:extLst>
              <a:ext uri="{FF2B5EF4-FFF2-40B4-BE49-F238E27FC236}">
                <a16:creationId xmlns:a16="http://schemas.microsoft.com/office/drawing/2014/main" id="{281032A6-9A70-4386-B0A9-C286F41660FA}"/>
              </a:ext>
            </a:extLst>
          </p:cNvPr>
          <p:cNvSpPr>
            <a:spLocks noGrp="1"/>
          </p:cNvSpPr>
          <p:nvPr>
            <p:ph type="ftr" sz="quarter" idx="4"/>
          </p:nvPr>
        </p:nvSpPr>
        <p:spPr/>
        <p:txBody>
          <a:bodyPr/>
          <a:lstStyle/>
          <a:p>
            <a:r>
              <a:rPr lang="en-US"/>
              <a:t>1</a:t>
            </a:r>
          </a:p>
        </p:txBody>
      </p:sp>
    </p:spTree>
    <p:extLst>
      <p:ext uri="{BB962C8B-B14F-4D97-AF65-F5344CB8AC3E}">
        <p14:creationId xmlns:p14="http://schemas.microsoft.com/office/powerpoint/2010/main" val="4228185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4547AC55-5E89-4E49-8F66-26C190DAE775}" type="slidenum">
              <a:rPr lang="en-US" smtClean="0"/>
              <a:pPr/>
              <a:t>14</a:t>
            </a:fld>
            <a:endParaRPr lang="en-US" dirty="0"/>
          </a:p>
        </p:txBody>
      </p:sp>
      <p:sp>
        <p:nvSpPr>
          <p:cNvPr id="5" name="Footer Placeholder 4">
            <a:extLst>
              <a:ext uri="{FF2B5EF4-FFF2-40B4-BE49-F238E27FC236}">
                <a16:creationId xmlns:a16="http://schemas.microsoft.com/office/drawing/2014/main" id="{281032A6-9A70-4386-B0A9-C286F41660FA}"/>
              </a:ext>
            </a:extLst>
          </p:cNvPr>
          <p:cNvSpPr>
            <a:spLocks noGrp="1"/>
          </p:cNvSpPr>
          <p:nvPr>
            <p:ph type="ftr" sz="quarter" idx="4"/>
          </p:nvPr>
        </p:nvSpPr>
        <p:spPr/>
        <p:txBody>
          <a:bodyPr/>
          <a:lstStyle/>
          <a:p>
            <a:r>
              <a:rPr lang="en-US" dirty="0"/>
              <a:t>1</a:t>
            </a:r>
          </a:p>
        </p:txBody>
      </p:sp>
    </p:spTree>
    <p:extLst>
      <p:ext uri="{BB962C8B-B14F-4D97-AF65-F5344CB8AC3E}">
        <p14:creationId xmlns:p14="http://schemas.microsoft.com/office/powerpoint/2010/main" val="4245207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4547AC55-5E89-4E49-8F66-26C190DAE775}" type="slidenum">
              <a:rPr lang="en-US" smtClean="0"/>
              <a:pPr/>
              <a:t>4</a:t>
            </a:fld>
            <a:endParaRPr lang="en-US"/>
          </a:p>
        </p:txBody>
      </p:sp>
      <p:sp>
        <p:nvSpPr>
          <p:cNvPr id="5" name="Footer Placeholder 4">
            <a:extLst>
              <a:ext uri="{FF2B5EF4-FFF2-40B4-BE49-F238E27FC236}">
                <a16:creationId xmlns:a16="http://schemas.microsoft.com/office/drawing/2014/main" id="{281032A6-9A70-4386-B0A9-C286F41660FA}"/>
              </a:ext>
            </a:extLst>
          </p:cNvPr>
          <p:cNvSpPr>
            <a:spLocks noGrp="1"/>
          </p:cNvSpPr>
          <p:nvPr>
            <p:ph type="ftr" sz="quarter" idx="4"/>
          </p:nvPr>
        </p:nvSpPr>
        <p:spPr/>
        <p:txBody>
          <a:bodyPr/>
          <a:lstStyle/>
          <a:p>
            <a:r>
              <a:rPr lang="en-US"/>
              <a:t>1</a:t>
            </a:r>
          </a:p>
        </p:txBody>
      </p:sp>
    </p:spTree>
    <p:extLst>
      <p:ext uri="{BB962C8B-B14F-4D97-AF65-F5344CB8AC3E}">
        <p14:creationId xmlns:p14="http://schemas.microsoft.com/office/powerpoint/2010/main" val="185677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4547AC55-5E89-4E49-8F66-26C190DAE775}" type="slidenum">
              <a:rPr lang="en-US" smtClean="0"/>
              <a:pPr/>
              <a:t>5</a:t>
            </a:fld>
            <a:endParaRPr lang="en-US" dirty="0"/>
          </a:p>
        </p:txBody>
      </p:sp>
      <p:sp>
        <p:nvSpPr>
          <p:cNvPr id="5" name="Footer Placeholder 4">
            <a:extLst>
              <a:ext uri="{FF2B5EF4-FFF2-40B4-BE49-F238E27FC236}">
                <a16:creationId xmlns:a16="http://schemas.microsoft.com/office/drawing/2014/main" id="{281032A6-9A70-4386-B0A9-C286F41660FA}"/>
              </a:ext>
            </a:extLst>
          </p:cNvPr>
          <p:cNvSpPr>
            <a:spLocks noGrp="1"/>
          </p:cNvSpPr>
          <p:nvPr>
            <p:ph type="ftr" sz="quarter" idx="4"/>
          </p:nvPr>
        </p:nvSpPr>
        <p:spPr/>
        <p:txBody>
          <a:bodyPr/>
          <a:lstStyle/>
          <a:p>
            <a:r>
              <a:rPr lang="en-US" dirty="0"/>
              <a:t>1</a:t>
            </a:r>
          </a:p>
        </p:txBody>
      </p:sp>
    </p:spTree>
    <p:extLst>
      <p:ext uri="{BB962C8B-B14F-4D97-AF65-F5344CB8AC3E}">
        <p14:creationId xmlns:p14="http://schemas.microsoft.com/office/powerpoint/2010/main" val="1249064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4547AC55-5E89-4E49-8F66-26C190DAE775}" type="slidenum">
              <a:rPr lang="en-US" smtClean="0"/>
              <a:pPr/>
              <a:t>6</a:t>
            </a:fld>
            <a:endParaRPr lang="en-US" dirty="0"/>
          </a:p>
        </p:txBody>
      </p:sp>
      <p:sp>
        <p:nvSpPr>
          <p:cNvPr id="5" name="Footer Placeholder 4">
            <a:extLst>
              <a:ext uri="{FF2B5EF4-FFF2-40B4-BE49-F238E27FC236}">
                <a16:creationId xmlns:a16="http://schemas.microsoft.com/office/drawing/2014/main" id="{281032A6-9A70-4386-B0A9-C286F41660FA}"/>
              </a:ext>
            </a:extLst>
          </p:cNvPr>
          <p:cNvSpPr>
            <a:spLocks noGrp="1"/>
          </p:cNvSpPr>
          <p:nvPr>
            <p:ph type="ftr" sz="quarter" idx="4"/>
          </p:nvPr>
        </p:nvSpPr>
        <p:spPr/>
        <p:txBody>
          <a:bodyPr/>
          <a:lstStyle/>
          <a:p>
            <a:r>
              <a:rPr lang="en-US" dirty="0"/>
              <a:t>1</a:t>
            </a:r>
          </a:p>
        </p:txBody>
      </p:sp>
    </p:spTree>
    <p:extLst>
      <p:ext uri="{BB962C8B-B14F-4D97-AF65-F5344CB8AC3E}">
        <p14:creationId xmlns:p14="http://schemas.microsoft.com/office/powerpoint/2010/main" val="1180305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4547AC55-5E89-4E49-8F66-26C190DAE775}" type="slidenum">
              <a:rPr lang="en-US" smtClean="0"/>
              <a:pPr/>
              <a:t>7</a:t>
            </a:fld>
            <a:endParaRPr lang="en-US" dirty="0"/>
          </a:p>
        </p:txBody>
      </p:sp>
      <p:sp>
        <p:nvSpPr>
          <p:cNvPr id="5" name="Footer Placeholder 4">
            <a:extLst>
              <a:ext uri="{FF2B5EF4-FFF2-40B4-BE49-F238E27FC236}">
                <a16:creationId xmlns:a16="http://schemas.microsoft.com/office/drawing/2014/main" id="{281032A6-9A70-4386-B0A9-C286F41660FA}"/>
              </a:ext>
            </a:extLst>
          </p:cNvPr>
          <p:cNvSpPr>
            <a:spLocks noGrp="1"/>
          </p:cNvSpPr>
          <p:nvPr>
            <p:ph type="ftr" sz="quarter" idx="4"/>
          </p:nvPr>
        </p:nvSpPr>
        <p:spPr/>
        <p:txBody>
          <a:bodyPr/>
          <a:lstStyle/>
          <a:p>
            <a:r>
              <a:rPr lang="en-US" dirty="0"/>
              <a:t>1</a:t>
            </a:r>
          </a:p>
        </p:txBody>
      </p:sp>
    </p:spTree>
    <p:extLst>
      <p:ext uri="{BB962C8B-B14F-4D97-AF65-F5344CB8AC3E}">
        <p14:creationId xmlns:p14="http://schemas.microsoft.com/office/powerpoint/2010/main" val="641305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4547AC55-5E89-4E49-8F66-26C190DAE775}" type="slidenum">
              <a:rPr lang="en-US" smtClean="0"/>
              <a:pPr/>
              <a:t>9</a:t>
            </a:fld>
            <a:endParaRPr lang="en-US" dirty="0"/>
          </a:p>
        </p:txBody>
      </p:sp>
      <p:sp>
        <p:nvSpPr>
          <p:cNvPr id="5" name="Footer Placeholder 4">
            <a:extLst>
              <a:ext uri="{FF2B5EF4-FFF2-40B4-BE49-F238E27FC236}">
                <a16:creationId xmlns:a16="http://schemas.microsoft.com/office/drawing/2014/main" id="{281032A6-9A70-4386-B0A9-C286F41660FA}"/>
              </a:ext>
            </a:extLst>
          </p:cNvPr>
          <p:cNvSpPr>
            <a:spLocks noGrp="1"/>
          </p:cNvSpPr>
          <p:nvPr>
            <p:ph type="ftr" sz="quarter" idx="4"/>
          </p:nvPr>
        </p:nvSpPr>
        <p:spPr/>
        <p:txBody>
          <a:bodyPr/>
          <a:lstStyle/>
          <a:p>
            <a:r>
              <a:rPr lang="en-US" dirty="0"/>
              <a:t>1</a:t>
            </a:r>
          </a:p>
        </p:txBody>
      </p:sp>
    </p:spTree>
    <p:extLst>
      <p:ext uri="{BB962C8B-B14F-4D97-AF65-F5344CB8AC3E}">
        <p14:creationId xmlns:p14="http://schemas.microsoft.com/office/powerpoint/2010/main" val="3865200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4547AC55-5E89-4E49-8F66-26C190DAE775}" type="slidenum">
              <a:rPr lang="en-US" smtClean="0"/>
              <a:pPr/>
              <a:t>10</a:t>
            </a:fld>
            <a:endParaRPr lang="en-US"/>
          </a:p>
        </p:txBody>
      </p:sp>
      <p:sp>
        <p:nvSpPr>
          <p:cNvPr id="5" name="Footer Placeholder 4">
            <a:extLst>
              <a:ext uri="{FF2B5EF4-FFF2-40B4-BE49-F238E27FC236}">
                <a16:creationId xmlns:a16="http://schemas.microsoft.com/office/drawing/2014/main" id="{281032A6-9A70-4386-B0A9-C286F41660FA}"/>
              </a:ext>
            </a:extLst>
          </p:cNvPr>
          <p:cNvSpPr>
            <a:spLocks noGrp="1"/>
          </p:cNvSpPr>
          <p:nvPr>
            <p:ph type="ftr" sz="quarter" idx="4"/>
          </p:nvPr>
        </p:nvSpPr>
        <p:spPr/>
        <p:txBody>
          <a:bodyPr/>
          <a:lstStyle/>
          <a:p>
            <a:r>
              <a:rPr lang="en-US"/>
              <a:t>1</a:t>
            </a:r>
          </a:p>
        </p:txBody>
      </p:sp>
    </p:spTree>
    <p:extLst>
      <p:ext uri="{BB962C8B-B14F-4D97-AF65-F5344CB8AC3E}">
        <p14:creationId xmlns:p14="http://schemas.microsoft.com/office/powerpoint/2010/main" val="2940207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4547AC55-5E89-4E49-8F66-26C190DAE775}" type="slidenum">
              <a:rPr lang="en-US" smtClean="0"/>
              <a:pPr/>
              <a:t>11</a:t>
            </a:fld>
            <a:endParaRPr lang="en-US" dirty="0"/>
          </a:p>
        </p:txBody>
      </p:sp>
      <p:sp>
        <p:nvSpPr>
          <p:cNvPr id="5" name="Footer Placeholder 4">
            <a:extLst>
              <a:ext uri="{FF2B5EF4-FFF2-40B4-BE49-F238E27FC236}">
                <a16:creationId xmlns:a16="http://schemas.microsoft.com/office/drawing/2014/main" id="{281032A6-9A70-4386-B0A9-C286F41660FA}"/>
              </a:ext>
            </a:extLst>
          </p:cNvPr>
          <p:cNvSpPr>
            <a:spLocks noGrp="1"/>
          </p:cNvSpPr>
          <p:nvPr>
            <p:ph type="ftr" sz="quarter" idx="4"/>
          </p:nvPr>
        </p:nvSpPr>
        <p:spPr/>
        <p:txBody>
          <a:bodyPr/>
          <a:lstStyle/>
          <a:p>
            <a:r>
              <a:rPr lang="en-US" dirty="0"/>
              <a:t>1</a:t>
            </a:r>
          </a:p>
        </p:txBody>
      </p:sp>
    </p:spTree>
    <p:extLst>
      <p:ext uri="{BB962C8B-B14F-4D97-AF65-F5344CB8AC3E}">
        <p14:creationId xmlns:p14="http://schemas.microsoft.com/office/powerpoint/2010/main" val="3419056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4547AC55-5E89-4E49-8F66-26C190DAE775}" type="slidenum">
              <a:rPr lang="en-US" smtClean="0"/>
              <a:pPr/>
              <a:t>12</a:t>
            </a:fld>
            <a:endParaRPr lang="en-US"/>
          </a:p>
        </p:txBody>
      </p:sp>
      <p:sp>
        <p:nvSpPr>
          <p:cNvPr id="5" name="Footer Placeholder 4">
            <a:extLst>
              <a:ext uri="{FF2B5EF4-FFF2-40B4-BE49-F238E27FC236}">
                <a16:creationId xmlns:a16="http://schemas.microsoft.com/office/drawing/2014/main" id="{281032A6-9A70-4386-B0A9-C286F41660FA}"/>
              </a:ext>
            </a:extLst>
          </p:cNvPr>
          <p:cNvSpPr>
            <a:spLocks noGrp="1"/>
          </p:cNvSpPr>
          <p:nvPr>
            <p:ph type="ftr" sz="quarter" idx="4"/>
          </p:nvPr>
        </p:nvSpPr>
        <p:spPr/>
        <p:txBody>
          <a:bodyPr/>
          <a:lstStyle/>
          <a:p>
            <a:r>
              <a:rPr lang="en-US"/>
              <a:t>1</a:t>
            </a:r>
          </a:p>
        </p:txBody>
      </p:sp>
    </p:spTree>
    <p:extLst>
      <p:ext uri="{BB962C8B-B14F-4D97-AF65-F5344CB8AC3E}">
        <p14:creationId xmlns:p14="http://schemas.microsoft.com/office/powerpoint/2010/main" val="32640593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21.sv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21.sv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2.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21.sv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21.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21.svg"/></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4.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Master" Target="../slideMasters/slideMaster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3.sv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13.sv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21.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21.svg"/></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2.xml"/><Relationship Id="rId5" Type="http://schemas.openxmlformats.org/officeDocument/2006/relationships/image" Target="../media/image27.png"/><Relationship Id="rId4" Type="http://schemas.openxmlformats.org/officeDocument/2006/relationships/image" Target="../media/image2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ran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A81B7A0-9724-5A47-BF7B-C44D722DE2A2}"/>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3062463"/>
            <a:ext cx="9143999" cy="2081037"/>
          </a:xfrm>
          <a:prstGeom prst="rect">
            <a:avLst/>
          </a:prstGeom>
          <a:noFill/>
        </p:spPr>
      </p:pic>
      <p:pic>
        <p:nvPicPr>
          <p:cNvPr id="12" name="Picture 26">
            <a:extLst>
              <a:ext uri="{FF2B5EF4-FFF2-40B4-BE49-F238E27FC236}">
                <a16:creationId xmlns:a16="http://schemas.microsoft.com/office/drawing/2014/main" id="{6020BCED-48F2-FF44-A3F2-4D83A7AA445D}"/>
              </a:ext>
            </a:extLst>
          </p:cNvPr>
          <p:cNvPicPr>
            <a:picLocks noChangeAspect="1"/>
          </p:cNvPicPr>
          <p:nvPr userDrawn="1"/>
        </p:nvPicPr>
        <p:blipFill rotWithShape="1">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3540" t="3" r="59594" b="23884"/>
          <a:stretch/>
        </p:blipFill>
        <p:spPr>
          <a:xfrm>
            <a:off x="7718155" y="335"/>
            <a:ext cx="1425844" cy="5143165"/>
          </a:xfrm>
          <a:prstGeom prst="rect">
            <a:avLst/>
          </a:prstGeom>
        </p:spPr>
      </p:pic>
      <p:sp>
        <p:nvSpPr>
          <p:cNvPr id="11" name="Text Placeholder 8">
            <a:extLst>
              <a:ext uri="{FF2B5EF4-FFF2-40B4-BE49-F238E27FC236}">
                <a16:creationId xmlns:a16="http://schemas.microsoft.com/office/drawing/2014/main" id="{909348AD-EA68-FD41-A7C8-04ED5F73C0F5}"/>
              </a:ext>
            </a:extLst>
          </p:cNvPr>
          <p:cNvSpPr>
            <a:spLocks noGrp="1"/>
          </p:cNvSpPr>
          <p:nvPr>
            <p:ph type="body" sz="quarter" idx="11" hasCustomPrompt="1"/>
          </p:nvPr>
        </p:nvSpPr>
        <p:spPr>
          <a:xfrm>
            <a:off x="592850" y="2376312"/>
            <a:ext cx="2282825" cy="195438"/>
          </a:xfrm>
          <a:prstGeom prst="rect">
            <a:avLst/>
          </a:prstGeom>
        </p:spPr>
        <p:txBody>
          <a:bodyPr wrap="square" lIns="0" tIns="0" rIns="0" bIns="45720">
            <a:spAutoFit/>
          </a:bodyPr>
          <a:lstStyle>
            <a:lvl1pPr marL="0" indent="0">
              <a:lnSpc>
                <a:spcPct val="80000"/>
              </a:lnSpc>
              <a:spcAft>
                <a:spcPts val="600"/>
              </a:spcAft>
              <a:buNone/>
              <a:defRPr lang="en-US" sz="1200" b="0" i="0" kern="1200" cap="all" spc="120" baseline="0" dirty="0">
                <a:solidFill>
                  <a:schemeClr val="bg2"/>
                </a:solidFill>
                <a:latin typeface="Roboto Condensed" panose="02000000000000000000" pitchFamily="2" charset="0"/>
                <a:ea typeface="Roboto Condensed" panose="02000000000000000000" pitchFamily="2" charset="0"/>
                <a:cs typeface="+mn-cs"/>
              </a:defRPr>
            </a:lvl1pPr>
            <a:lvl2pPr marL="234950" indent="0">
              <a:buNone/>
              <a:defRPr/>
            </a:lvl2pPr>
            <a:lvl3pPr marL="411162" indent="0">
              <a:buNone/>
              <a:defRPr/>
            </a:lvl3pPr>
            <a:lvl4pPr marL="568325" indent="0">
              <a:buNone/>
              <a:defRPr/>
            </a:lvl4pPr>
            <a:lvl5pPr marL="742950" indent="0">
              <a:buNone/>
              <a:defRPr/>
            </a:lvl5pPr>
          </a:lstStyle>
          <a:p>
            <a:pPr marL="0" lvl="0" indent="0" algn="l" defTabSz="685800" rtl="0" eaLnBrk="1" latinLnBrk="0" hangingPunct="1">
              <a:lnSpc>
                <a:spcPct val="80000"/>
              </a:lnSpc>
              <a:spcBef>
                <a:spcPts val="0"/>
              </a:spcBef>
              <a:spcAft>
                <a:spcPts val="600"/>
              </a:spcAft>
              <a:buClr>
                <a:schemeClr val="accent2"/>
              </a:buClr>
              <a:buSzPct val="90000"/>
              <a:buFont typeface="Arial" panose="020B0604020202020204" pitchFamily="34" charset="0"/>
              <a:buNone/>
            </a:pPr>
            <a:r>
              <a:rPr lang="en-US"/>
              <a:t>EYEBROW</a:t>
            </a:r>
          </a:p>
        </p:txBody>
      </p:sp>
      <p:sp>
        <p:nvSpPr>
          <p:cNvPr id="13" name="Title 9">
            <a:extLst>
              <a:ext uri="{FF2B5EF4-FFF2-40B4-BE49-F238E27FC236}">
                <a16:creationId xmlns:a16="http://schemas.microsoft.com/office/drawing/2014/main" id="{6948A46B-197D-C846-A33E-C9E4183FEC01}"/>
              </a:ext>
            </a:extLst>
          </p:cNvPr>
          <p:cNvSpPr>
            <a:spLocks noGrp="1"/>
          </p:cNvSpPr>
          <p:nvPr>
            <p:ph type="title"/>
          </p:nvPr>
        </p:nvSpPr>
        <p:spPr>
          <a:xfrm>
            <a:off x="591686" y="2571750"/>
            <a:ext cx="5755326" cy="683264"/>
          </a:xfrm>
          <a:prstGeom prst="rect">
            <a:avLst/>
          </a:prstGeom>
        </p:spPr>
        <p:txBody>
          <a:bodyPr wrap="square" bIns="182880" anchor="t" anchorCtr="0">
            <a:spAutoFit/>
          </a:bodyPr>
          <a:lstStyle>
            <a:lvl1pPr>
              <a:defRPr sz="3600"/>
            </a:lvl1pPr>
          </a:lstStyle>
          <a:p>
            <a:r>
              <a:rPr lang="en-US"/>
              <a:t>Click to edit Master title style</a:t>
            </a:r>
            <a:endParaRPr lang="en-US" dirty="0"/>
          </a:p>
        </p:txBody>
      </p:sp>
      <p:sp>
        <p:nvSpPr>
          <p:cNvPr id="15" name="Text Placeholder 8">
            <a:extLst>
              <a:ext uri="{FF2B5EF4-FFF2-40B4-BE49-F238E27FC236}">
                <a16:creationId xmlns:a16="http://schemas.microsoft.com/office/drawing/2014/main" id="{6E6F1136-B473-E843-806A-1943807F66D7}"/>
              </a:ext>
            </a:extLst>
          </p:cNvPr>
          <p:cNvSpPr>
            <a:spLocks noGrp="1"/>
          </p:cNvSpPr>
          <p:nvPr>
            <p:ph type="body" sz="quarter" idx="13"/>
          </p:nvPr>
        </p:nvSpPr>
        <p:spPr>
          <a:xfrm>
            <a:off x="592850" y="3282264"/>
            <a:ext cx="3094037" cy="123111"/>
          </a:xfrm>
          <a:prstGeom prst="rect">
            <a:avLst/>
          </a:prstGeom>
        </p:spPr>
        <p:txBody>
          <a:bodyPr wrap="square" lIns="0" tIns="0" rIns="0" bIns="0">
            <a:spAutoFit/>
          </a:bodyPr>
          <a:lstStyle>
            <a:lvl1pPr marL="0" indent="0">
              <a:lnSpc>
                <a:spcPct val="80000"/>
              </a:lnSpc>
              <a:spcAft>
                <a:spcPts val="600"/>
              </a:spcAft>
              <a:buNone/>
              <a:defRPr lang="en-US" sz="1000" b="0" i="0" kern="1200" spc="0" baseline="0" dirty="0">
                <a:solidFill>
                  <a:schemeClr val="tx1">
                    <a:lumMod val="50000"/>
                    <a:lumOff val="50000"/>
                  </a:schemeClr>
                </a:solidFill>
                <a:latin typeface="Lato Light" panose="020F0302020204030203" pitchFamily="34" charset="77"/>
                <a:ea typeface="Roboto Condensed" panose="02000000000000000000" pitchFamily="2" charset="0"/>
                <a:cs typeface="+mn-cs"/>
              </a:defRPr>
            </a:lvl1pPr>
            <a:lvl2pPr marL="234950" indent="0">
              <a:buNone/>
              <a:defRPr/>
            </a:lvl2pPr>
            <a:lvl3pPr marL="411162" indent="0">
              <a:buNone/>
              <a:defRPr/>
            </a:lvl3pPr>
            <a:lvl4pPr marL="568325" indent="0">
              <a:buNone/>
              <a:defRPr/>
            </a:lvl4pPr>
            <a:lvl5pPr marL="742950" indent="0">
              <a:buNone/>
              <a:defRPr/>
            </a:lvl5pPr>
          </a:lstStyle>
          <a:p>
            <a:pPr marL="0" lvl="0" indent="0" algn="l" defTabSz="685800" rtl="0" eaLnBrk="1" latinLnBrk="0" hangingPunct="1">
              <a:lnSpc>
                <a:spcPct val="80000"/>
              </a:lnSpc>
              <a:spcBef>
                <a:spcPts val="0"/>
              </a:spcBef>
              <a:spcAft>
                <a:spcPts val="600"/>
              </a:spcAft>
              <a:buClr>
                <a:schemeClr val="accent2"/>
              </a:buClr>
              <a:buSzPct val="90000"/>
              <a:buFont typeface="Arial" panose="020B0604020202020204" pitchFamily="34" charset="0"/>
              <a:buNone/>
            </a:pPr>
            <a:r>
              <a:rPr lang="en-US"/>
              <a:t>Click to edit Master text styles</a:t>
            </a:r>
          </a:p>
        </p:txBody>
      </p:sp>
      <p:pic>
        <p:nvPicPr>
          <p:cNvPr id="7" name="Picture 6">
            <a:extLst>
              <a:ext uri="{FF2B5EF4-FFF2-40B4-BE49-F238E27FC236}">
                <a16:creationId xmlns:a16="http://schemas.microsoft.com/office/drawing/2014/main" id="{A2FE1CCC-819F-9946-A573-1EAD748C9C56}"/>
              </a:ext>
            </a:extLst>
          </p:cNvPr>
          <p:cNvPicPr>
            <a:picLocks noChangeAspect="1"/>
          </p:cNvPicPr>
          <p:nvPr userDrawn="1"/>
        </p:nvPicPr>
        <p:blipFill>
          <a:blip r:embed="rId5">
            <a:extLst>
              <a:ext uri="{96DAC541-7B7A-43D3-8B79-37D633B846F1}">
                <asvg:svgBlip xmlns:asvg="http://schemas.microsoft.com/office/drawing/2016/SVG/main" r:embed="rId6"/>
              </a:ext>
            </a:extLst>
          </a:blip>
          <a:srcRect/>
          <a:stretch/>
        </p:blipFill>
        <p:spPr>
          <a:xfrm>
            <a:off x="491348" y="413329"/>
            <a:ext cx="1371600" cy="467248"/>
          </a:xfrm>
          <a:prstGeom prst="rect">
            <a:avLst/>
          </a:prstGeom>
        </p:spPr>
      </p:pic>
    </p:spTree>
    <p:extLst>
      <p:ext uri="{BB962C8B-B14F-4D97-AF65-F5344CB8AC3E}">
        <p14:creationId xmlns:p14="http://schemas.microsoft.com/office/powerpoint/2010/main" val="2979718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left middle">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C0D9003-4DF1-9F40-8CE4-B4C8AE8081E4}"/>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tx1">
                    <a:lumMod val="75000"/>
                    <a:lumOff val="25000"/>
                  </a:schemeClr>
                </a:solidFill>
              </a:rPr>
              <a:pPr marL="0" lvl="0" indent="0">
                <a:buNone/>
              </a:pPr>
              <a:t>‹#›</a:t>
            </a:fld>
            <a:endParaRPr lang="en-US" sz="750" dirty="0">
              <a:solidFill>
                <a:schemeClr val="tx1">
                  <a:lumMod val="75000"/>
                  <a:lumOff val="25000"/>
                </a:schemeClr>
              </a:solidFill>
            </a:endParaRPr>
          </a:p>
        </p:txBody>
      </p:sp>
      <p:sp>
        <p:nvSpPr>
          <p:cNvPr id="5" name="Title 1">
            <a:extLst>
              <a:ext uri="{FF2B5EF4-FFF2-40B4-BE49-F238E27FC236}">
                <a16:creationId xmlns:a16="http://schemas.microsoft.com/office/drawing/2014/main" id="{73805E69-9E4B-6246-9316-CA85ADADE362}"/>
              </a:ext>
            </a:extLst>
          </p:cNvPr>
          <p:cNvSpPr>
            <a:spLocks noGrp="1"/>
          </p:cNvSpPr>
          <p:nvPr>
            <p:ph type="title"/>
          </p:nvPr>
        </p:nvSpPr>
        <p:spPr>
          <a:xfrm>
            <a:off x="587374" y="514350"/>
            <a:ext cx="3905251" cy="4114800"/>
          </a:xfrm>
          <a:prstGeom prst="rect">
            <a:avLst/>
          </a:prstGeom>
        </p:spPr>
        <p:txBody>
          <a:bodyPr vert="horz" wrap="square" lIns="0" tIns="0" rIns="0" bIns="0" rtlCol="0" anchor="ctr" anchorCtr="0">
            <a:noAutofit/>
          </a:bodyPr>
          <a:lstStyle>
            <a:lvl1pPr>
              <a:defRPr lang="en-US" sz="2800" dirty="0"/>
            </a:lvl1pPr>
          </a:lstStyle>
          <a:p>
            <a:pPr lvl="0"/>
            <a:r>
              <a:rPr lang="en-US"/>
              <a:t>Click to edit Master title style</a:t>
            </a:r>
            <a:endParaRPr lang="en-US" dirty="0"/>
          </a:p>
        </p:txBody>
      </p:sp>
      <p:sp>
        <p:nvSpPr>
          <p:cNvPr id="9" name="Text Placeholder 2">
            <a:extLst>
              <a:ext uri="{FF2B5EF4-FFF2-40B4-BE49-F238E27FC236}">
                <a16:creationId xmlns:a16="http://schemas.microsoft.com/office/drawing/2014/main" id="{88E5A07A-C6E1-6843-9316-5B63BD7DE3AE}"/>
              </a:ext>
            </a:extLst>
          </p:cNvPr>
          <p:cNvSpPr>
            <a:spLocks noGrp="1"/>
          </p:cNvSpPr>
          <p:nvPr>
            <p:ph type="body" sz="quarter" idx="18"/>
          </p:nvPr>
        </p:nvSpPr>
        <p:spPr>
          <a:xfrm>
            <a:off x="5457824" y="514350"/>
            <a:ext cx="3098801" cy="4114799"/>
          </a:xfrm>
        </p:spPr>
        <p:txBody>
          <a:bodyPr anchor="ctr" anchorCtr="0">
            <a:noAutofit/>
          </a:bodyPr>
          <a:lstStyle/>
          <a:p>
            <a:pPr lvl="0"/>
            <a:r>
              <a:rPr lang="en-US"/>
              <a:t>Click to edit Master text styles</a:t>
            </a:r>
          </a:p>
        </p:txBody>
      </p:sp>
      <p:pic>
        <p:nvPicPr>
          <p:cNvPr id="12" name="Picture 6">
            <a:extLst>
              <a:ext uri="{FF2B5EF4-FFF2-40B4-BE49-F238E27FC236}">
                <a16:creationId xmlns:a16="http://schemas.microsoft.com/office/drawing/2014/main" id="{EB55C27F-2DD2-C94E-94ED-7A2DE3CFF2D5}"/>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7972095" y="4781526"/>
            <a:ext cx="762000" cy="264160"/>
          </a:xfrm>
          <a:prstGeom prst="rect">
            <a:avLst/>
          </a:prstGeom>
        </p:spPr>
      </p:pic>
    </p:spTree>
    <p:extLst>
      <p:ext uri="{BB962C8B-B14F-4D97-AF65-F5344CB8AC3E}">
        <p14:creationId xmlns:p14="http://schemas.microsoft.com/office/powerpoint/2010/main" val="19588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 Image Left">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B8291196-1C29-E647-AC0E-F3CF21A7F81E}"/>
              </a:ext>
            </a:extLst>
          </p:cNvPr>
          <p:cNvSpPr>
            <a:spLocks noGrp="1"/>
          </p:cNvSpPr>
          <p:nvPr>
            <p:ph type="pic" sz="quarter" idx="11" hasCustomPrompt="1"/>
          </p:nvPr>
        </p:nvSpPr>
        <p:spPr>
          <a:xfrm>
            <a:off x="0" y="0"/>
            <a:ext cx="4519562" cy="5147890"/>
          </a:xfrm>
          <a:custGeom>
            <a:avLst/>
            <a:gdLst>
              <a:gd name="connsiteX0" fmla="*/ 0 w 4556125"/>
              <a:gd name="connsiteY0" fmla="*/ 0 h 5151438"/>
              <a:gd name="connsiteX1" fmla="*/ 4556125 w 4556125"/>
              <a:gd name="connsiteY1" fmla="*/ 0 h 5151438"/>
              <a:gd name="connsiteX2" fmla="*/ 4556125 w 4556125"/>
              <a:gd name="connsiteY2" fmla="*/ 5151438 h 5151438"/>
              <a:gd name="connsiteX3" fmla="*/ 0 w 4556125"/>
              <a:gd name="connsiteY3" fmla="*/ 5151438 h 5151438"/>
              <a:gd name="connsiteX4" fmla="*/ 0 w 4556125"/>
              <a:gd name="connsiteY4" fmla="*/ 0 h 5151438"/>
              <a:gd name="connsiteX0" fmla="*/ 0 w 4556125"/>
              <a:gd name="connsiteY0" fmla="*/ 0 h 5151438"/>
              <a:gd name="connsiteX1" fmla="*/ 4556125 w 4556125"/>
              <a:gd name="connsiteY1" fmla="*/ 0 h 5151438"/>
              <a:gd name="connsiteX2" fmla="*/ 2957948 w 4556125"/>
              <a:gd name="connsiteY2" fmla="*/ 5151438 h 5151438"/>
              <a:gd name="connsiteX3" fmla="*/ 0 w 4556125"/>
              <a:gd name="connsiteY3" fmla="*/ 5151438 h 5151438"/>
              <a:gd name="connsiteX4" fmla="*/ 0 w 4556125"/>
              <a:gd name="connsiteY4" fmla="*/ 0 h 5151438"/>
              <a:gd name="connsiteX0" fmla="*/ 0 w 4515665"/>
              <a:gd name="connsiteY0" fmla="*/ 0 h 5151438"/>
              <a:gd name="connsiteX1" fmla="*/ 4515665 w 4515665"/>
              <a:gd name="connsiteY1" fmla="*/ 0 h 5151438"/>
              <a:gd name="connsiteX2" fmla="*/ 2957948 w 4515665"/>
              <a:gd name="connsiteY2" fmla="*/ 5151438 h 5151438"/>
              <a:gd name="connsiteX3" fmla="*/ 0 w 4515665"/>
              <a:gd name="connsiteY3" fmla="*/ 5151438 h 5151438"/>
              <a:gd name="connsiteX4" fmla="*/ 0 w 4515665"/>
              <a:gd name="connsiteY4" fmla="*/ 0 h 5151438"/>
              <a:gd name="connsiteX0" fmla="*/ 0 w 4515665"/>
              <a:gd name="connsiteY0" fmla="*/ 0 h 5164138"/>
              <a:gd name="connsiteX1" fmla="*/ 4515665 w 4515665"/>
              <a:gd name="connsiteY1" fmla="*/ 0 h 5164138"/>
              <a:gd name="connsiteX2" fmla="*/ 3015098 w 4515665"/>
              <a:gd name="connsiteY2" fmla="*/ 5164138 h 5164138"/>
              <a:gd name="connsiteX3" fmla="*/ 0 w 4515665"/>
              <a:gd name="connsiteY3" fmla="*/ 5151438 h 5164138"/>
              <a:gd name="connsiteX4" fmla="*/ 0 w 4515665"/>
              <a:gd name="connsiteY4" fmla="*/ 0 h 5164138"/>
              <a:gd name="connsiteX0" fmla="*/ 0 w 4407715"/>
              <a:gd name="connsiteY0" fmla="*/ 0 h 5164138"/>
              <a:gd name="connsiteX1" fmla="*/ 4407715 w 4407715"/>
              <a:gd name="connsiteY1" fmla="*/ 6350 h 5164138"/>
              <a:gd name="connsiteX2" fmla="*/ 3015098 w 4407715"/>
              <a:gd name="connsiteY2" fmla="*/ 5164138 h 5164138"/>
              <a:gd name="connsiteX3" fmla="*/ 0 w 4407715"/>
              <a:gd name="connsiteY3" fmla="*/ 5151438 h 5164138"/>
              <a:gd name="connsiteX4" fmla="*/ 0 w 4407715"/>
              <a:gd name="connsiteY4" fmla="*/ 0 h 5164138"/>
              <a:gd name="connsiteX0" fmla="*/ 0 w 4534715"/>
              <a:gd name="connsiteY0" fmla="*/ 0 h 5164138"/>
              <a:gd name="connsiteX1" fmla="*/ 4534715 w 4534715"/>
              <a:gd name="connsiteY1" fmla="*/ 12700 h 5164138"/>
              <a:gd name="connsiteX2" fmla="*/ 3015098 w 4534715"/>
              <a:gd name="connsiteY2" fmla="*/ 5164138 h 5164138"/>
              <a:gd name="connsiteX3" fmla="*/ 0 w 4534715"/>
              <a:gd name="connsiteY3" fmla="*/ 5151438 h 5164138"/>
              <a:gd name="connsiteX4" fmla="*/ 0 w 4534715"/>
              <a:gd name="connsiteY4" fmla="*/ 0 h 5164138"/>
              <a:gd name="connsiteX0" fmla="*/ 0 w 4537696"/>
              <a:gd name="connsiteY0" fmla="*/ 2204 h 5166342"/>
              <a:gd name="connsiteX1" fmla="*/ 4537696 w 4537696"/>
              <a:gd name="connsiteY1" fmla="*/ 0 h 5166342"/>
              <a:gd name="connsiteX2" fmla="*/ 3015098 w 4537696"/>
              <a:gd name="connsiteY2" fmla="*/ 5166342 h 5166342"/>
              <a:gd name="connsiteX3" fmla="*/ 0 w 4537696"/>
              <a:gd name="connsiteY3" fmla="*/ 5153642 h 5166342"/>
              <a:gd name="connsiteX4" fmla="*/ 0 w 4537696"/>
              <a:gd name="connsiteY4" fmla="*/ 2204 h 5166342"/>
              <a:gd name="connsiteX0" fmla="*/ 0 w 4537696"/>
              <a:gd name="connsiteY0" fmla="*/ 2204 h 5168546"/>
              <a:gd name="connsiteX1" fmla="*/ 4537696 w 4537696"/>
              <a:gd name="connsiteY1" fmla="*/ 0 h 5168546"/>
              <a:gd name="connsiteX2" fmla="*/ 3015098 w 4537696"/>
              <a:gd name="connsiteY2" fmla="*/ 5166342 h 5168546"/>
              <a:gd name="connsiteX3" fmla="*/ 2980 w 4537696"/>
              <a:gd name="connsiteY3" fmla="*/ 5168546 h 5168546"/>
              <a:gd name="connsiteX4" fmla="*/ 0 w 4537696"/>
              <a:gd name="connsiteY4" fmla="*/ 2204 h 516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7696" h="5168546">
                <a:moveTo>
                  <a:pt x="0" y="2204"/>
                </a:moveTo>
                <a:lnTo>
                  <a:pt x="4537696" y="0"/>
                </a:lnTo>
                <a:lnTo>
                  <a:pt x="3015098" y="5166342"/>
                </a:lnTo>
                <a:lnTo>
                  <a:pt x="2980" y="5168546"/>
                </a:lnTo>
                <a:cubicBezTo>
                  <a:pt x="1987" y="3446432"/>
                  <a:pt x="993" y="1724318"/>
                  <a:pt x="0" y="2204"/>
                </a:cubicBezTo>
                <a:close/>
              </a:path>
            </a:pathLst>
          </a:custGeom>
          <a:gradFill>
            <a:gsLst>
              <a:gs pos="0">
                <a:schemeClr val="bg1"/>
              </a:gs>
              <a:gs pos="100000">
                <a:schemeClr val="bg1">
                  <a:lumMod val="65000"/>
                </a:schemeClr>
              </a:gs>
            </a:gsLst>
            <a:lin ang="8100000" scaled="1"/>
          </a:gradFill>
        </p:spPr>
        <p:txBody>
          <a:bodyPr vert="horz" lIns="0" tIns="0" rIns="0" bIns="0" rtlCol="0" anchor="ctr">
            <a:normAutofit/>
          </a:bodyPr>
          <a:lstStyle>
            <a:lvl1pPr marL="0" indent="0">
              <a:buNone/>
              <a:defRPr lang="en-US" dirty="0">
                <a:noFill/>
              </a:defRPr>
            </a:lvl1pPr>
          </a:lstStyle>
          <a:p>
            <a:pPr marL="115094" lvl="0" indent="-115094" algn="ctr"/>
            <a:r>
              <a:rPr lang="en-US" dirty="0"/>
              <a:t>Picture </a:t>
            </a:r>
          </a:p>
        </p:txBody>
      </p:sp>
      <p:sp>
        <p:nvSpPr>
          <p:cNvPr id="29" name="TextBox 28">
            <a:extLst>
              <a:ext uri="{FF2B5EF4-FFF2-40B4-BE49-F238E27FC236}">
                <a16:creationId xmlns:a16="http://schemas.microsoft.com/office/drawing/2014/main" id="{B3C5CAD0-9993-A448-A80A-680BD6B255E9}"/>
              </a:ext>
            </a:extLst>
          </p:cNvPr>
          <p:cNvSpPr txBox="1">
            <a:spLocks/>
          </p:cNvSpPr>
          <p:nvPr userDrawn="1"/>
        </p:nvSpPr>
        <p:spPr>
          <a:xfrm>
            <a:off x="3832324" y="0"/>
            <a:ext cx="1080083" cy="3489325"/>
          </a:xfrm>
          <a:custGeom>
            <a:avLst/>
            <a:gdLst>
              <a:gd name="connsiteX0" fmla="*/ 3007140 w 3161850"/>
              <a:gd name="connsiteY0" fmla="*/ 0 h 10287002"/>
              <a:gd name="connsiteX1" fmla="*/ 3161850 w 3161850"/>
              <a:gd name="connsiteY1" fmla="*/ 0 h 10287002"/>
              <a:gd name="connsiteX2" fmla="*/ 154710 w 3161850"/>
              <a:gd name="connsiteY2" fmla="*/ 10287002 h 10287002"/>
              <a:gd name="connsiteX3" fmla="*/ 0 w 3161850"/>
              <a:gd name="connsiteY3" fmla="*/ 10287002 h 10287002"/>
            </a:gdLst>
            <a:ahLst/>
            <a:cxnLst>
              <a:cxn ang="0">
                <a:pos x="connsiteX0" y="connsiteY0"/>
              </a:cxn>
              <a:cxn ang="0">
                <a:pos x="connsiteX1" y="connsiteY1"/>
              </a:cxn>
              <a:cxn ang="0">
                <a:pos x="connsiteX2" y="connsiteY2"/>
              </a:cxn>
              <a:cxn ang="0">
                <a:pos x="connsiteX3" y="connsiteY3"/>
              </a:cxn>
            </a:cxnLst>
            <a:rect l="l" t="t" r="r" b="b"/>
            <a:pathLst>
              <a:path w="3161850" h="10287002">
                <a:moveTo>
                  <a:pt x="3007140" y="0"/>
                </a:moveTo>
                <a:lnTo>
                  <a:pt x="3161850" y="0"/>
                </a:lnTo>
                <a:lnTo>
                  <a:pt x="154710" y="10287002"/>
                </a:lnTo>
                <a:lnTo>
                  <a:pt x="0" y="10287002"/>
                </a:ln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sz="2700" b="0" i="0" dirty="0">
                <a:latin typeface="Lato Light" panose="020F0302020204030203" pitchFamily="34" charset="77"/>
              </a:rPr>
              <a:t>  </a:t>
            </a:r>
          </a:p>
        </p:txBody>
      </p:sp>
      <p:sp>
        <p:nvSpPr>
          <p:cNvPr id="16" name="Title 1">
            <a:extLst>
              <a:ext uri="{FF2B5EF4-FFF2-40B4-BE49-F238E27FC236}">
                <a16:creationId xmlns:a16="http://schemas.microsoft.com/office/drawing/2014/main" id="{34B98561-AC63-DD4D-AF1D-1A92BF002DA5}"/>
              </a:ext>
            </a:extLst>
          </p:cNvPr>
          <p:cNvSpPr>
            <a:spLocks noGrp="1"/>
          </p:cNvSpPr>
          <p:nvPr>
            <p:ph type="title" hasCustomPrompt="1"/>
          </p:nvPr>
        </p:nvSpPr>
        <p:spPr>
          <a:xfrm>
            <a:off x="4982724" y="2218850"/>
            <a:ext cx="3579813" cy="1071062"/>
          </a:xfrm>
          <a:prstGeom prst="rect">
            <a:avLst/>
          </a:prstGeom>
        </p:spPr>
        <p:txBody>
          <a:bodyPr vert="horz" wrap="square" lIns="0" tIns="0" rIns="0" bIns="182880" rtlCol="0" anchor="t" anchorCtr="0">
            <a:spAutoFit/>
          </a:bodyPr>
          <a:lstStyle>
            <a:lvl1pPr>
              <a:defRPr lang="en-US" sz="3200" dirty="0"/>
            </a:lvl1pPr>
          </a:lstStyle>
          <a:p>
            <a:pPr lvl="0"/>
            <a:r>
              <a:rPr lang="en-US" dirty="0"/>
              <a:t>Click to edit Master title style </a:t>
            </a:r>
          </a:p>
        </p:txBody>
      </p:sp>
      <p:sp>
        <p:nvSpPr>
          <p:cNvPr id="18" name="Text Placeholder 8">
            <a:extLst>
              <a:ext uri="{FF2B5EF4-FFF2-40B4-BE49-F238E27FC236}">
                <a16:creationId xmlns:a16="http://schemas.microsoft.com/office/drawing/2014/main" id="{CB324E85-D620-4F46-A404-E1EA3814CBF1}"/>
              </a:ext>
            </a:extLst>
          </p:cNvPr>
          <p:cNvSpPr>
            <a:spLocks noGrp="1"/>
          </p:cNvSpPr>
          <p:nvPr>
            <p:ph type="body" sz="quarter" idx="15" hasCustomPrompt="1"/>
          </p:nvPr>
        </p:nvSpPr>
        <p:spPr>
          <a:xfrm>
            <a:off x="4978400" y="2031627"/>
            <a:ext cx="3587343" cy="170560"/>
          </a:xfrm>
          <a:prstGeom prst="rect">
            <a:avLst/>
          </a:prstGeom>
        </p:spPr>
        <p:txBody>
          <a:bodyPr wrap="square" lIns="0" tIns="0" rIns="0" bIns="45720">
            <a:spAutoFit/>
          </a:bodyPr>
          <a:lstStyle>
            <a:lvl1pPr marL="0" indent="0">
              <a:lnSpc>
                <a:spcPct val="80000"/>
              </a:lnSpc>
              <a:spcAft>
                <a:spcPts val="600"/>
              </a:spcAft>
              <a:buNone/>
              <a:defRPr lang="en-US" sz="1000" b="0" i="0" kern="1200" cap="all" spc="120" baseline="0" dirty="0">
                <a:solidFill>
                  <a:schemeClr val="bg2"/>
                </a:solidFill>
                <a:latin typeface="Roboto Condensed" panose="02000000000000000000" pitchFamily="2" charset="0"/>
                <a:ea typeface="Roboto Condensed" panose="02000000000000000000" pitchFamily="2" charset="0"/>
                <a:cs typeface="+mn-cs"/>
              </a:defRPr>
            </a:lvl1pPr>
            <a:lvl2pPr marL="234950" indent="0">
              <a:buNone/>
              <a:defRPr/>
            </a:lvl2pPr>
            <a:lvl3pPr marL="411162" indent="0">
              <a:buNone/>
              <a:defRPr/>
            </a:lvl3pPr>
            <a:lvl4pPr marL="568325" indent="0">
              <a:buNone/>
              <a:defRPr/>
            </a:lvl4pPr>
            <a:lvl5pPr marL="742950" indent="0">
              <a:buNone/>
              <a:defRPr/>
            </a:lvl5pPr>
          </a:lstStyle>
          <a:p>
            <a:pPr marL="0" lvl="0" indent="0" algn="l" defTabSz="685800" rtl="0" eaLnBrk="1" latinLnBrk="0" hangingPunct="1">
              <a:lnSpc>
                <a:spcPct val="80000"/>
              </a:lnSpc>
              <a:spcBef>
                <a:spcPts val="0"/>
              </a:spcBef>
              <a:spcAft>
                <a:spcPts val="600"/>
              </a:spcAft>
              <a:buClr>
                <a:schemeClr val="accent2"/>
              </a:buClr>
              <a:buSzPct val="90000"/>
              <a:buFont typeface="Arial" panose="020B0604020202020204" pitchFamily="34" charset="0"/>
              <a:buNone/>
            </a:pPr>
            <a:r>
              <a:rPr lang="en-US"/>
              <a:t>EYEBROW</a:t>
            </a:r>
          </a:p>
        </p:txBody>
      </p:sp>
      <p:sp>
        <p:nvSpPr>
          <p:cNvPr id="8" name="Text Placeholder 2">
            <a:extLst>
              <a:ext uri="{FF2B5EF4-FFF2-40B4-BE49-F238E27FC236}">
                <a16:creationId xmlns:a16="http://schemas.microsoft.com/office/drawing/2014/main" id="{AA49F9C0-178B-8147-A74C-7369D0D1F0F5}"/>
              </a:ext>
            </a:extLst>
          </p:cNvPr>
          <p:cNvSpPr>
            <a:spLocks noGrp="1"/>
          </p:cNvSpPr>
          <p:nvPr>
            <p:ph type="body" sz="quarter" idx="18"/>
          </p:nvPr>
        </p:nvSpPr>
        <p:spPr>
          <a:xfrm>
            <a:off x="4978400" y="3306682"/>
            <a:ext cx="3587342" cy="198965"/>
          </a:xfrm>
        </p:spPr>
        <p:txBody>
          <a:bodyPr/>
          <a:lstStyle/>
          <a:p>
            <a:pPr lvl="0"/>
            <a:r>
              <a:rPr lang="en-US"/>
              <a:t>Click to edit Master text styles</a:t>
            </a:r>
          </a:p>
        </p:txBody>
      </p:sp>
    </p:spTree>
    <p:extLst>
      <p:ext uri="{BB962C8B-B14F-4D97-AF65-F5344CB8AC3E}">
        <p14:creationId xmlns:p14="http://schemas.microsoft.com/office/powerpoint/2010/main" val="3633084308"/>
      </p:ext>
    </p:extLst>
  </p:cSld>
  <p:clrMapOvr>
    <a:masterClrMapping/>
  </p:clrMapOvr>
  <p:extLst>
    <p:ext uri="{DCECCB84-F9BA-43D5-87BE-67443E8EF086}">
      <p15:sldGuideLst xmlns:p15="http://schemas.microsoft.com/office/powerpoint/2012/main">
        <p15:guide id="1" pos="2880" userDrawn="1">
          <p15:clr>
            <a:srgbClr val="FBAE40"/>
          </p15:clr>
        </p15:guide>
        <p15:guide id="2" pos="313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 Image Right">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428B8C-1DD1-BA4A-B1C6-9751A66C8562}"/>
              </a:ext>
            </a:extLst>
          </p:cNvPr>
          <p:cNvSpPr txBox="1"/>
          <p:nvPr userDrawn="1"/>
        </p:nvSpPr>
        <p:spPr>
          <a:xfrm>
            <a:off x="8734096" y="4856635"/>
            <a:ext cx="257504" cy="115416"/>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lvl="0"/>
            <a:fld id="{0A52FF5E-384C-654F-BC85-B661B40A616C}" type="slidenum">
              <a:rPr lang="en-US" sz="750"/>
              <a:pPr lvl="0"/>
              <a:t>‹#›</a:t>
            </a:fld>
            <a:endParaRPr lang="en-US" sz="750" dirty="0"/>
          </a:p>
        </p:txBody>
      </p:sp>
      <p:pic>
        <p:nvPicPr>
          <p:cNvPr id="9" name="Picture 8">
            <a:extLst>
              <a:ext uri="{FF2B5EF4-FFF2-40B4-BE49-F238E27FC236}">
                <a16:creationId xmlns:a16="http://schemas.microsoft.com/office/drawing/2014/main" id="{A85BA34A-4BD4-9640-9C4A-C385106A01A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972095" y="4780684"/>
            <a:ext cx="762000" cy="265845"/>
          </a:xfrm>
          <a:prstGeom prst="rect">
            <a:avLst/>
          </a:prstGeom>
        </p:spPr>
      </p:pic>
      <p:sp>
        <p:nvSpPr>
          <p:cNvPr id="29" name="TextBox 28">
            <a:extLst>
              <a:ext uri="{FF2B5EF4-FFF2-40B4-BE49-F238E27FC236}">
                <a16:creationId xmlns:a16="http://schemas.microsoft.com/office/drawing/2014/main" id="{B3C5CAD0-9993-A448-A80A-680BD6B255E9}"/>
              </a:ext>
            </a:extLst>
          </p:cNvPr>
          <p:cNvSpPr txBox="1">
            <a:spLocks/>
          </p:cNvSpPr>
          <p:nvPr userDrawn="1"/>
        </p:nvSpPr>
        <p:spPr>
          <a:xfrm>
            <a:off x="4783478" y="0"/>
            <a:ext cx="1040719" cy="3342471"/>
          </a:xfrm>
          <a:custGeom>
            <a:avLst/>
            <a:gdLst>
              <a:gd name="connsiteX0" fmla="*/ 3007140 w 3161850"/>
              <a:gd name="connsiteY0" fmla="*/ 0 h 10287002"/>
              <a:gd name="connsiteX1" fmla="*/ 3161850 w 3161850"/>
              <a:gd name="connsiteY1" fmla="*/ 0 h 10287002"/>
              <a:gd name="connsiteX2" fmla="*/ 154710 w 3161850"/>
              <a:gd name="connsiteY2" fmla="*/ 10287002 h 10287002"/>
              <a:gd name="connsiteX3" fmla="*/ 0 w 3161850"/>
              <a:gd name="connsiteY3" fmla="*/ 10287002 h 10287002"/>
            </a:gdLst>
            <a:ahLst/>
            <a:cxnLst>
              <a:cxn ang="0">
                <a:pos x="connsiteX0" y="connsiteY0"/>
              </a:cxn>
              <a:cxn ang="0">
                <a:pos x="connsiteX1" y="connsiteY1"/>
              </a:cxn>
              <a:cxn ang="0">
                <a:pos x="connsiteX2" y="connsiteY2"/>
              </a:cxn>
              <a:cxn ang="0">
                <a:pos x="connsiteX3" y="connsiteY3"/>
              </a:cxn>
            </a:cxnLst>
            <a:rect l="l" t="t" r="r" b="b"/>
            <a:pathLst>
              <a:path w="3161850" h="10287002">
                <a:moveTo>
                  <a:pt x="3007140" y="0"/>
                </a:moveTo>
                <a:lnTo>
                  <a:pt x="3161850" y="0"/>
                </a:lnTo>
                <a:lnTo>
                  <a:pt x="154710" y="10287002"/>
                </a:lnTo>
                <a:lnTo>
                  <a:pt x="0" y="10287002"/>
                </a:ln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2700" b="0" i="0" dirty="0">
              <a:latin typeface="Lato Light" panose="020F0302020204030203" pitchFamily="34" charset="77"/>
            </a:endParaRPr>
          </a:p>
        </p:txBody>
      </p:sp>
      <p:sp>
        <p:nvSpPr>
          <p:cNvPr id="12" name="Picture Placeholder 9">
            <a:extLst>
              <a:ext uri="{FF2B5EF4-FFF2-40B4-BE49-F238E27FC236}">
                <a16:creationId xmlns:a16="http://schemas.microsoft.com/office/drawing/2014/main" id="{82A62099-EE4E-AF43-92D1-2036095FCB58}"/>
              </a:ext>
            </a:extLst>
          </p:cNvPr>
          <p:cNvSpPr>
            <a:spLocks noGrp="1"/>
          </p:cNvSpPr>
          <p:nvPr>
            <p:ph type="pic" sz="quarter" idx="13" hasCustomPrompt="1"/>
          </p:nvPr>
        </p:nvSpPr>
        <p:spPr>
          <a:xfrm>
            <a:off x="4632542" y="-3175"/>
            <a:ext cx="4511459" cy="5146675"/>
          </a:xfrm>
          <a:custGeom>
            <a:avLst/>
            <a:gdLst>
              <a:gd name="connsiteX0" fmla="*/ 0 w 4495800"/>
              <a:gd name="connsiteY0" fmla="*/ 0 h 5151438"/>
              <a:gd name="connsiteX1" fmla="*/ 4495800 w 4495800"/>
              <a:gd name="connsiteY1" fmla="*/ 0 h 5151438"/>
              <a:gd name="connsiteX2" fmla="*/ 4495800 w 4495800"/>
              <a:gd name="connsiteY2" fmla="*/ 5151438 h 5151438"/>
              <a:gd name="connsiteX3" fmla="*/ 0 w 4495800"/>
              <a:gd name="connsiteY3" fmla="*/ 5151438 h 5151438"/>
              <a:gd name="connsiteX4" fmla="*/ 0 w 4495800"/>
              <a:gd name="connsiteY4" fmla="*/ 0 h 5151438"/>
              <a:gd name="connsiteX0" fmla="*/ 1504950 w 4495800"/>
              <a:gd name="connsiteY0" fmla="*/ 0 h 5157788"/>
              <a:gd name="connsiteX1" fmla="*/ 4495800 w 4495800"/>
              <a:gd name="connsiteY1" fmla="*/ 6350 h 5157788"/>
              <a:gd name="connsiteX2" fmla="*/ 4495800 w 4495800"/>
              <a:gd name="connsiteY2" fmla="*/ 5157788 h 5157788"/>
              <a:gd name="connsiteX3" fmla="*/ 0 w 4495800"/>
              <a:gd name="connsiteY3" fmla="*/ 5157788 h 5157788"/>
              <a:gd name="connsiteX4" fmla="*/ 1504950 w 4495800"/>
              <a:gd name="connsiteY4" fmla="*/ 0 h 5157788"/>
              <a:gd name="connsiteX0" fmla="*/ 1587500 w 4578350"/>
              <a:gd name="connsiteY0" fmla="*/ 0 h 5157788"/>
              <a:gd name="connsiteX1" fmla="*/ 4578350 w 4578350"/>
              <a:gd name="connsiteY1" fmla="*/ 6350 h 5157788"/>
              <a:gd name="connsiteX2" fmla="*/ 4578350 w 4578350"/>
              <a:gd name="connsiteY2" fmla="*/ 5157788 h 5157788"/>
              <a:gd name="connsiteX3" fmla="*/ 0 w 4578350"/>
              <a:gd name="connsiteY3" fmla="*/ 5151438 h 5157788"/>
              <a:gd name="connsiteX4" fmla="*/ 1587500 w 4578350"/>
              <a:gd name="connsiteY4" fmla="*/ 0 h 5157788"/>
              <a:gd name="connsiteX0" fmla="*/ 1530350 w 4521200"/>
              <a:gd name="connsiteY0" fmla="*/ 0 h 5157788"/>
              <a:gd name="connsiteX1" fmla="*/ 4521200 w 4521200"/>
              <a:gd name="connsiteY1" fmla="*/ 6350 h 5157788"/>
              <a:gd name="connsiteX2" fmla="*/ 4521200 w 4521200"/>
              <a:gd name="connsiteY2" fmla="*/ 5157788 h 5157788"/>
              <a:gd name="connsiteX3" fmla="*/ 0 w 4521200"/>
              <a:gd name="connsiteY3" fmla="*/ 5157788 h 5157788"/>
              <a:gd name="connsiteX4" fmla="*/ 1530350 w 4521200"/>
              <a:gd name="connsiteY4" fmla="*/ 0 h 5157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1200" h="5157788">
                <a:moveTo>
                  <a:pt x="1530350" y="0"/>
                </a:moveTo>
                <a:lnTo>
                  <a:pt x="4521200" y="6350"/>
                </a:lnTo>
                <a:lnTo>
                  <a:pt x="4521200" y="5157788"/>
                </a:lnTo>
                <a:lnTo>
                  <a:pt x="0" y="5157788"/>
                </a:lnTo>
                <a:lnTo>
                  <a:pt x="1530350" y="0"/>
                </a:lnTo>
                <a:close/>
              </a:path>
            </a:pathLst>
          </a:custGeom>
          <a:gradFill>
            <a:gsLst>
              <a:gs pos="0">
                <a:schemeClr val="bg1"/>
              </a:gs>
              <a:gs pos="100000">
                <a:schemeClr val="bg1">
                  <a:lumMod val="65000"/>
                </a:schemeClr>
              </a:gs>
            </a:gsLst>
            <a:lin ang="8100000" scaled="1"/>
          </a:gradFill>
        </p:spPr>
        <p:txBody>
          <a:bodyPr vert="horz" lIns="0" tIns="0" rIns="0" bIns="0" rtlCol="0" anchor="ctr">
            <a:normAutofit/>
          </a:bodyPr>
          <a:lstStyle>
            <a:lvl1pPr marL="0" indent="0">
              <a:buNone/>
              <a:defRPr lang="en-US" dirty="0">
                <a:noFill/>
              </a:defRPr>
            </a:lvl1pPr>
          </a:lstStyle>
          <a:p>
            <a:pPr marL="115094" lvl="0" indent="-115094" algn="ctr"/>
            <a:r>
              <a:rPr lang="en-US" dirty="0"/>
              <a:t>Picture</a:t>
            </a:r>
          </a:p>
        </p:txBody>
      </p:sp>
      <p:sp>
        <p:nvSpPr>
          <p:cNvPr id="13" name="Title 1">
            <a:extLst>
              <a:ext uri="{FF2B5EF4-FFF2-40B4-BE49-F238E27FC236}">
                <a16:creationId xmlns:a16="http://schemas.microsoft.com/office/drawing/2014/main" id="{C4888F68-50DD-694A-94B6-2CEEB850D4FD}"/>
              </a:ext>
            </a:extLst>
          </p:cNvPr>
          <p:cNvSpPr>
            <a:spLocks noGrp="1"/>
          </p:cNvSpPr>
          <p:nvPr>
            <p:ph type="title"/>
          </p:nvPr>
        </p:nvSpPr>
        <p:spPr>
          <a:xfrm>
            <a:off x="587375" y="2218850"/>
            <a:ext cx="3587343" cy="1071062"/>
          </a:xfrm>
          <a:prstGeom prst="rect">
            <a:avLst/>
          </a:prstGeom>
        </p:spPr>
        <p:txBody>
          <a:bodyPr vert="horz" wrap="square" lIns="0" tIns="0" rIns="0" bIns="182880" rtlCol="0" anchor="t" anchorCtr="0">
            <a:spAutoFit/>
          </a:bodyPr>
          <a:lstStyle>
            <a:lvl1pPr>
              <a:defRPr lang="en-US" sz="3200" dirty="0"/>
            </a:lvl1pPr>
          </a:lstStyle>
          <a:p>
            <a:pPr lvl="0"/>
            <a:r>
              <a:rPr lang="en-US"/>
              <a:t>Click to edit Master title style</a:t>
            </a:r>
            <a:endParaRPr lang="en-US" dirty="0"/>
          </a:p>
        </p:txBody>
      </p:sp>
      <p:sp>
        <p:nvSpPr>
          <p:cNvPr id="15" name="Text Placeholder 8">
            <a:extLst>
              <a:ext uri="{FF2B5EF4-FFF2-40B4-BE49-F238E27FC236}">
                <a16:creationId xmlns:a16="http://schemas.microsoft.com/office/drawing/2014/main" id="{7FA27A8A-E35B-9645-A87F-2AE91C05ED3A}"/>
              </a:ext>
            </a:extLst>
          </p:cNvPr>
          <p:cNvSpPr>
            <a:spLocks noGrp="1"/>
          </p:cNvSpPr>
          <p:nvPr>
            <p:ph type="body" sz="quarter" idx="15" hasCustomPrompt="1"/>
          </p:nvPr>
        </p:nvSpPr>
        <p:spPr>
          <a:xfrm>
            <a:off x="587375" y="2031627"/>
            <a:ext cx="3587343" cy="170560"/>
          </a:xfrm>
          <a:prstGeom prst="rect">
            <a:avLst/>
          </a:prstGeom>
        </p:spPr>
        <p:txBody>
          <a:bodyPr wrap="square" lIns="0" tIns="0" rIns="0" bIns="45720">
            <a:spAutoFit/>
          </a:bodyPr>
          <a:lstStyle>
            <a:lvl1pPr marL="0" indent="0">
              <a:lnSpc>
                <a:spcPct val="80000"/>
              </a:lnSpc>
              <a:spcAft>
                <a:spcPts val="600"/>
              </a:spcAft>
              <a:buNone/>
              <a:defRPr lang="en-US" sz="1000" b="0" i="0" kern="1200" cap="all" spc="120" baseline="0" dirty="0">
                <a:solidFill>
                  <a:schemeClr val="bg2"/>
                </a:solidFill>
                <a:latin typeface="Roboto Condensed" panose="02000000000000000000" pitchFamily="2" charset="0"/>
                <a:ea typeface="Roboto Condensed" panose="02000000000000000000" pitchFamily="2" charset="0"/>
                <a:cs typeface="+mn-cs"/>
              </a:defRPr>
            </a:lvl1pPr>
            <a:lvl2pPr marL="234950" indent="0">
              <a:buNone/>
              <a:defRPr/>
            </a:lvl2pPr>
            <a:lvl3pPr marL="411162" indent="0">
              <a:buNone/>
              <a:defRPr/>
            </a:lvl3pPr>
            <a:lvl4pPr marL="568325" indent="0">
              <a:buNone/>
              <a:defRPr/>
            </a:lvl4pPr>
            <a:lvl5pPr marL="742950" indent="0">
              <a:buNone/>
              <a:defRPr/>
            </a:lvl5pPr>
          </a:lstStyle>
          <a:p>
            <a:pPr marL="0" lvl="0" indent="0" algn="l" defTabSz="685800" rtl="0" eaLnBrk="1" latinLnBrk="0" hangingPunct="1">
              <a:lnSpc>
                <a:spcPct val="80000"/>
              </a:lnSpc>
              <a:spcBef>
                <a:spcPts val="0"/>
              </a:spcBef>
              <a:spcAft>
                <a:spcPts val="600"/>
              </a:spcAft>
              <a:buClr>
                <a:schemeClr val="accent2"/>
              </a:buClr>
              <a:buSzPct val="90000"/>
              <a:buFont typeface="Arial" panose="020B0604020202020204" pitchFamily="34" charset="0"/>
              <a:buNone/>
            </a:pPr>
            <a:r>
              <a:rPr lang="en-US"/>
              <a:t>EYEBROW</a:t>
            </a:r>
          </a:p>
        </p:txBody>
      </p:sp>
      <p:sp>
        <p:nvSpPr>
          <p:cNvPr id="10" name="Text Placeholder 2">
            <a:extLst>
              <a:ext uri="{FF2B5EF4-FFF2-40B4-BE49-F238E27FC236}">
                <a16:creationId xmlns:a16="http://schemas.microsoft.com/office/drawing/2014/main" id="{0217F5D8-10FE-ED43-9417-BA0F4BC42CCE}"/>
              </a:ext>
            </a:extLst>
          </p:cNvPr>
          <p:cNvSpPr>
            <a:spLocks noGrp="1"/>
          </p:cNvSpPr>
          <p:nvPr>
            <p:ph type="body" sz="quarter" idx="18"/>
          </p:nvPr>
        </p:nvSpPr>
        <p:spPr>
          <a:xfrm>
            <a:off x="587376" y="3306575"/>
            <a:ext cx="3587342" cy="198965"/>
          </a:xfrm>
        </p:spPr>
        <p:txBody>
          <a:bodyPr/>
          <a:lstStyle/>
          <a:p>
            <a:pPr lvl="0"/>
            <a:r>
              <a:rPr lang="en-US"/>
              <a:t>Click to edit Master text styles</a:t>
            </a:r>
          </a:p>
        </p:txBody>
      </p:sp>
    </p:spTree>
    <p:extLst>
      <p:ext uri="{BB962C8B-B14F-4D97-AF65-F5344CB8AC3E}">
        <p14:creationId xmlns:p14="http://schemas.microsoft.com/office/powerpoint/2010/main" val="2843730312"/>
      </p:ext>
    </p:extLst>
  </p:cSld>
  <p:clrMapOvr>
    <a:masterClrMapping/>
  </p:clrMapOvr>
  <p:extLst>
    <p:ext uri="{DCECCB84-F9BA-43D5-87BE-67443E8EF086}">
      <p15:sldGuideLst xmlns:p15="http://schemas.microsoft.com/office/powerpoint/2012/main">
        <p15:guide id="1" pos="263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 Column + Large Image Lef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735C161-0986-3148-8874-3E36501B4D8B}"/>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tx1">
                    <a:lumMod val="75000"/>
                    <a:lumOff val="25000"/>
                  </a:schemeClr>
                </a:solidFill>
              </a:rPr>
              <a:pPr marL="0" lvl="0" indent="0">
                <a:buNone/>
              </a:pPr>
              <a:t>‹#›</a:t>
            </a:fld>
            <a:endParaRPr lang="en-US" sz="750" dirty="0">
              <a:solidFill>
                <a:schemeClr val="tx1">
                  <a:lumMod val="75000"/>
                  <a:lumOff val="25000"/>
                </a:schemeClr>
              </a:solidFill>
            </a:endParaRPr>
          </a:p>
        </p:txBody>
      </p:sp>
      <p:sp>
        <p:nvSpPr>
          <p:cNvPr id="13" name="Picture Placeholder 5">
            <a:extLst>
              <a:ext uri="{FF2B5EF4-FFF2-40B4-BE49-F238E27FC236}">
                <a16:creationId xmlns:a16="http://schemas.microsoft.com/office/drawing/2014/main" id="{0B1AFC9C-379D-164C-8E3F-31402EACD4A8}"/>
              </a:ext>
            </a:extLst>
          </p:cNvPr>
          <p:cNvSpPr>
            <a:spLocks noGrp="1"/>
          </p:cNvSpPr>
          <p:nvPr>
            <p:ph type="pic" sz="quarter" idx="11" hasCustomPrompt="1"/>
          </p:nvPr>
        </p:nvSpPr>
        <p:spPr>
          <a:xfrm>
            <a:off x="-611" y="-3175"/>
            <a:ext cx="2896211" cy="5143500"/>
          </a:xfrm>
          <a:custGeom>
            <a:avLst/>
            <a:gdLst>
              <a:gd name="connsiteX0" fmla="*/ 0 w 4556125"/>
              <a:gd name="connsiteY0" fmla="*/ 0 h 5151438"/>
              <a:gd name="connsiteX1" fmla="*/ 4556125 w 4556125"/>
              <a:gd name="connsiteY1" fmla="*/ 0 h 5151438"/>
              <a:gd name="connsiteX2" fmla="*/ 4556125 w 4556125"/>
              <a:gd name="connsiteY2" fmla="*/ 5151438 h 5151438"/>
              <a:gd name="connsiteX3" fmla="*/ 0 w 4556125"/>
              <a:gd name="connsiteY3" fmla="*/ 5151438 h 5151438"/>
              <a:gd name="connsiteX4" fmla="*/ 0 w 4556125"/>
              <a:gd name="connsiteY4" fmla="*/ 0 h 5151438"/>
              <a:gd name="connsiteX0" fmla="*/ 0 w 4556125"/>
              <a:gd name="connsiteY0" fmla="*/ 0 h 5151438"/>
              <a:gd name="connsiteX1" fmla="*/ 4556125 w 4556125"/>
              <a:gd name="connsiteY1" fmla="*/ 0 h 5151438"/>
              <a:gd name="connsiteX2" fmla="*/ 2957948 w 4556125"/>
              <a:gd name="connsiteY2" fmla="*/ 5151438 h 5151438"/>
              <a:gd name="connsiteX3" fmla="*/ 0 w 4556125"/>
              <a:gd name="connsiteY3" fmla="*/ 5151438 h 5151438"/>
              <a:gd name="connsiteX4" fmla="*/ 0 w 4556125"/>
              <a:gd name="connsiteY4" fmla="*/ 0 h 5151438"/>
              <a:gd name="connsiteX0" fmla="*/ 0 w 4515665"/>
              <a:gd name="connsiteY0" fmla="*/ 0 h 5151438"/>
              <a:gd name="connsiteX1" fmla="*/ 4515665 w 4515665"/>
              <a:gd name="connsiteY1" fmla="*/ 0 h 5151438"/>
              <a:gd name="connsiteX2" fmla="*/ 2957948 w 4515665"/>
              <a:gd name="connsiteY2" fmla="*/ 5151438 h 5151438"/>
              <a:gd name="connsiteX3" fmla="*/ 0 w 4515665"/>
              <a:gd name="connsiteY3" fmla="*/ 5151438 h 5151438"/>
              <a:gd name="connsiteX4" fmla="*/ 0 w 4515665"/>
              <a:gd name="connsiteY4" fmla="*/ 0 h 5151438"/>
              <a:gd name="connsiteX0" fmla="*/ 0 w 4515665"/>
              <a:gd name="connsiteY0" fmla="*/ 0 h 5164138"/>
              <a:gd name="connsiteX1" fmla="*/ 4515665 w 4515665"/>
              <a:gd name="connsiteY1" fmla="*/ 0 h 5164138"/>
              <a:gd name="connsiteX2" fmla="*/ 3015098 w 4515665"/>
              <a:gd name="connsiteY2" fmla="*/ 5164138 h 5164138"/>
              <a:gd name="connsiteX3" fmla="*/ 0 w 4515665"/>
              <a:gd name="connsiteY3" fmla="*/ 5151438 h 5164138"/>
              <a:gd name="connsiteX4" fmla="*/ 0 w 4515665"/>
              <a:gd name="connsiteY4" fmla="*/ 0 h 5164138"/>
              <a:gd name="connsiteX0" fmla="*/ 0 w 4407715"/>
              <a:gd name="connsiteY0" fmla="*/ 0 h 5164138"/>
              <a:gd name="connsiteX1" fmla="*/ 4407715 w 4407715"/>
              <a:gd name="connsiteY1" fmla="*/ 6350 h 5164138"/>
              <a:gd name="connsiteX2" fmla="*/ 3015098 w 4407715"/>
              <a:gd name="connsiteY2" fmla="*/ 5164138 h 5164138"/>
              <a:gd name="connsiteX3" fmla="*/ 0 w 4407715"/>
              <a:gd name="connsiteY3" fmla="*/ 5151438 h 5164138"/>
              <a:gd name="connsiteX4" fmla="*/ 0 w 4407715"/>
              <a:gd name="connsiteY4" fmla="*/ 0 h 5164138"/>
              <a:gd name="connsiteX0" fmla="*/ 0 w 4534715"/>
              <a:gd name="connsiteY0" fmla="*/ 0 h 5164138"/>
              <a:gd name="connsiteX1" fmla="*/ 4534715 w 4534715"/>
              <a:gd name="connsiteY1" fmla="*/ 12700 h 5164138"/>
              <a:gd name="connsiteX2" fmla="*/ 3015098 w 4534715"/>
              <a:gd name="connsiteY2" fmla="*/ 5164138 h 5164138"/>
              <a:gd name="connsiteX3" fmla="*/ 0 w 4534715"/>
              <a:gd name="connsiteY3" fmla="*/ 5151438 h 5164138"/>
              <a:gd name="connsiteX4" fmla="*/ 0 w 4534715"/>
              <a:gd name="connsiteY4" fmla="*/ 0 h 5164138"/>
              <a:gd name="connsiteX0" fmla="*/ 1403350 w 4534715"/>
              <a:gd name="connsiteY0" fmla="*/ 0 h 5151438"/>
              <a:gd name="connsiteX1" fmla="*/ 4534715 w 4534715"/>
              <a:gd name="connsiteY1" fmla="*/ 0 h 5151438"/>
              <a:gd name="connsiteX2" fmla="*/ 3015098 w 4534715"/>
              <a:gd name="connsiteY2" fmla="*/ 5151438 h 5151438"/>
              <a:gd name="connsiteX3" fmla="*/ 0 w 4534715"/>
              <a:gd name="connsiteY3" fmla="*/ 5138738 h 5151438"/>
              <a:gd name="connsiteX4" fmla="*/ 1403350 w 4534715"/>
              <a:gd name="connsiteY4" fmla="*/ 0 h 5151438"/>
              <a:gd name="connsiteX0" fmla="*/ 0 w 3131365"/>
              <a:gd name="connsiteY0" fmla="*/ 0 h 5151438"/>
              <a:gd name="connsiteX1" fmla="*/ 3131365 w 3131365"/>
              <a:gd name="connsiteY1" fmla="*/ 0 h 5151438"/>
              <a:gd name="connsiteX2" fmla="*/ 1611748 w 3131365"/>
              <a:gd name="connsiteY2" fmla="*/ 5151438 h 5151438"/>
              <a:gd name="connsiteX3" fmla="*/ 12700 w 3131365"/>
              <a:gd name="connsiteY3" fmla="*/ 5145088 h 5151438"/>
              <a:gd name="connsiteX4" fmla="*/ 0 w 3131365"/>
              <a:gd name="connsiteY4" fmla="*/ 0 h 5151438"/>
              <a:gd name="connsiteX0" fmla="*/ 552474 w 3118689"/>
              <a:gd name="connsiteY0" fmla="*/ 0 h 5151438"/>
              <a:gd name="connsiteX1" fmla="*/ 3118689 w 3118689"/>
              <a:gd name="connsiteY1" fmla="*/ 0 h 5151438"/>
              <a:gd name="connsiteX2" fmla="*/ 1599072 w 3118689"/>
              <a:gd name="connsiteY2" fmla="*/ 5151438 h 5151438"/>
              <a:gd name="connsiteX3" fmla="*/ 24 w 3118689"/>
              <a:gd name="connsiteY3" fmla="*/ 5145088 h 5151438"/>
              <a:gd name="connsiteX4" fmla="*/ 552474 w 3118689"/>
              <a:gd name="connsiteY4" fmla="*/ 0 h 5151438"/>
              <a:gd name="connsiteX0" fmla="*/ 228656 w 3118721"/>
              <a:gd name="connsiteY0" fmla="*/ 0 h 5151438"/>
              <a:gd name="connsiteX1" fmla="*/ 3118721 w 3118721"/>
              <a:gd name="connsiteY1" fmla="*/ 0 h 5151438"/>
              <a:gd name="connsiteX2" fmla="*/ 1599104 w 3118721"/>
              <a:gd name="connsiteY2" fmla="*/ 5151438 h 5151438"/>
              <a:gd name="connsiteX3" fmla="*/ 56 w 3118721"/>
              <a:gd name="connsiteY3" fmla="*/ 5145088 h 5151438"/>
              <a:gd name="connsiteX4" fmla="*/ 228656 w 3118721"/>
              <a:gd name="connsiteY4" fmla="*/ 0 h 5151438"/>
              <a:gd name="connsiteX0" fmla="*/ 0 w 2890065"/>
              <a:gd name="connsiteY0" fmla="*/ 0 h 5151438"/>
              <a:gd name="connsiteX1" fmla="*/ 2890065 w 2890065"/>
              <a:gd name="connsiteY1" fmla="*/ 0 h 5151438"/>
              <a:gd name="connsiteX2" fmla="*/ 1370448 w 2890065"/>
              <a:gd name="connsiteY2" fmla="*/ 5151438 h 5151438"/>
              <a:gd name="connsiteX3" fmla="*/ 241300 w 2890065"/>
              <a:gd name="connsiteY3" fmla="*/ 5119688 h 5151438"/>
              <a:gd name="connsiteX4" fmla="*/ 0 w 2890065"/>
              <a:gd name="connsiteY4" fmla="*/ 0 h 5151438"/>
              <a:gd name="connsiteX0" fmla="*/ 1221 w 2891286"/>
              <a:gd name="connsiteY0" fmla="*/ 0 h 5151438"/>
              <a:gd name="connsiteX1" fmla="*/ 2891286 w 2891286"/>
              <a:gd name="connsiteY1" fmla="*/ 0 h 5151438"/>
              <a:gd name="connsiteX2" fmla="*/ 1371669 w 2891286"/>
              <a:gd name="connsiteY2" fmla="*/ 5151438 h 5151438"/>
              <a:gd name="connsiteX3" fmla="*/ 1221 w 2891286"/>
              <a:gd name="connsiteY3" fmla="*/ 5151438 h 5151438"/>
              <a:gd name="connsiteX4" fmla="*/ 1221 w 2891286"/>
              <a:gd name="connsiteY4" fmla="*/ 0 h 515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1286" h="5151438">
                <a:moveTo>
                  <a:pt x="1221" y="0"/>
                </a:moveTo>
                <a:lnTo>
                  <a:pt x="2891286" y="0"/>
                </a:lnTo>
                <a:lnTo>
                  <a:pt x="1371669" y="5151438"/>
                </a:lnTo>
                <a:lnTo>
                  <a:pt x="1221" y="5151438"/>
                </a:lnTo>
                <a:cubicBezTo>
                  <a:pt x="-3012" y="3436409"/>
                  <a:pt x="5454" y="1715029"/>
                  <a:pt x="1221" y="0"/>
                </a:cubicBezTo>
                <a:close/>
              </a:path>
            </a:pathLst>
          </a:custGeom>
          <a:gradFill>
            <a:gsLst>
              <a:gs pos="0">
                <a:schemeClr val="bg1"/>
              </a:gs>
              <a:gs pos="100000">
                <a:schemeClr val="bg1">
                  <a:lumMod val="65000"/>
                </a:schemeClr>
              </a:gs>
            </a:gsLst>
            <a:lin ang="8100000" scaled="1"/>
          </a:gradFill>
        </p:spPr>
        <p:txBody>
          <a:bodyPr vert="horz" lIns="0" tIns="0" rIns="0" bIns="0" rtlCol="0" anchor="ctr">
            <a:normAutofit/>
          </a:bodyPr>
          <a:lstStyle>
            <a:lvl1pPr marL="0" indent="0">
              <a:buNone/>
              <a:defRPr lang="en-US" dirty="0">
                <a:noFill/>
              </a:defRPr>
            </a:lvl1pPr>
          </a:lstStyle>
          <a:p>
            <a:pPr marL="115094" lvl="0" indent="-115094" algn="ctr"/>
            <a:r>
              <a:rPr lang="en-US" dirty="0"/>
              <a:t>Picture </a:t>
            </a:r>
          </a:p>
        </p:txBody>
      </p:sp>
      <p:sp>
        <p:nvSpPr>
          <p:cNvPr id="14" name="TextBox 13">
            <a:extLst>
              <a:ext uri="{FF2B5EF4-FFF2-40B4-BE49-F238E27FC236}">
                <a16:creationId xmlns:a16="http://schemas.microsoft.com/office/drawing/2014/main" id="{C0DBC617-5960-A042-952D-DF22F034C41C}"/>
              </a:ext>
            </a:extLst>
          </p:cNvPr>
          <p:cNvSpPr txBox="1">
            <a:spLocks/>
          </p:cNvSpPr>
          <p:nvPr userDrawn="1"/>
        </p:nvSpPr>
        <p:spPr>
          <a:xfrm>
            <a:off x="1707246" y="2813992"/>
            <a:ext cx="741150" cy="2329508"/>
          </a:xfrm>
          <a:custGeom>
            <a:avLst/>
            <a:gdLst>
              <a:gd name="connsiteX0" fmla="*/ 3007140 w 3161850"/>
              <a:gd name="connsiteY0" fmla="*/ 0 h 10287002"/>
              <a:gd name="connsiteX1" fmla="*/ 3161850 w 3161850"/>
              <a:gd name="connsiteY1" fmla="*/ 0 h 10287002"/>
              <a:gd name="connsiteX2" fmla="*/ 154710 w 3161850"/>
              <a:gd name="connsiteY2" fmla="*/ 10287002 h 10287002"/>
              <a:gd name="connsiteX3" fmla="*/ 0 w 3161850"/>
              <a:gd name="connsiteY3" fmla="*/ 10287002 h 10287002"/>
            </a:gdLst>
            <a:ahLst/>
            <a:cxnLst>
              <a:cxn ang="0">
                <a:pos x="connsiteX0" y="connsiteY0"/>
              </a:cxn>
              <a:cxn ang="0">
                <a:pos x="connsiteX1" y="connsiteY1"/>
              </a:cxn>
              <a:cxn ang="0">
                <a:pos x="connsiteX2" y="connsiteY2"/>
              </a:cxn>
              <a:cxn ang="0">
                <a:pos x="connsiteX3" y="connsiteY3"/>
              </a:cxn>
            </a:cxnLst>
            <a:rect l="l" t="t" r="r" b="b"/>
            <a:pathLst>
              <a:path w="3161850" h="10287002">
                <a:moveTo>
                  <a:pt x="3007140" y="0"/>
                </a:moveTo>
                <a:lnTo>
                  <a:pt x="3161850" y="0"/>
                </a:lnTo>
                <a:lnTo>
                  <a:pt x="154710" y="10287002"/>
                </a:lnTo>
                <a:lnTo>
                  <a:pt x="0" y="10287002"/>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2700" b="0" i="0" dirty="0">
              <a:latin typeface="Lato Light" panose="020F0302020204030203" pitchFamily="34" charset="77"/>
            </a:endParaRPr>
          </a:p>
        </p:txBody>
      </p:sp>
      <p:sp>
        <p:nvSpPr>
          <p:cNvPr id="8" name="Title 1">
            <a:extLst>
              <a:ext uri="{FF2B5EF4-FFF2-40B4-BE49-F238E27FC236}">
                <a16:creationId xmlns:a16="http://schemas.microsoft.com/office/drawing/2014/main" id="{FE2EDF70-A422-AF4B-88A4-17BFFC259D99}"/>
              </a:ext>
            </a:extLst>
          </p:cNvPr>
          <p:cNvSpPr>
            <a:spLocks noGrp="1"/>
          </p:cNvSpPr>
          <p:nvPr>
            <p:ph type="title"/>
          </p:nvPr>
        </p:nvSpPr>
        <p:spPr>
          <a:xfrm>
            <a:off x="3351212" y="1543050"/>
            <a:ext cx="5208587" cy="572464"/>
          </a:xfrm>
          <a:prstGeom prst="rect">
            <a:avLst/>
          </a:prstGeom>
        </p:spPr>
        <p:txBody>
          <a:bodyPr vert="horz" wrap="square" lIns="0" tIns="0" rIns="0" bIns="182880" rtlCol="0" anchor="t" anchorCtr="0">
            <a:spAutoFit/>
          </a:bodyPr>
          <a:lstStyle>
            <a:lvl1pPr algn="l">
              <a:defRPr lang="en-US" sz="2800" dirty="0"/>
            </a:lvl1pPr>
          </a:lstStyle>
          <a:p>
            <a:pPr lvl="0"/>
            <a:r>
              <a:rPr lang="en-US"/>
              <a:t>Click to edit Master title style</a:t>
            </a:r>
            <a:endParaRPr lang="en-US" dirty="0"/>
          </a:p>
        </p:txBody>
      </p:sp>
      <p:sp>
        <p:nvSpPr>
          <p:cNvPr id="6" name="Text Placeholder 2">
            <a:extLst>
              <a:ext uri="{FF2B5EF4-FFF2-40B4-BE49-F238E27FC236}">
                <a16:creationId xmlns:a16="http://schemas.microsoft.com/office/drawing/2014/main" id="{A2E95FD4-BA78-EB4B-B670-1A04636F776A}"/>
              </a:ext>
            </a:extLst>
          </p:cNvPr>
          <p:cNvSpPr>
            <a:spLocks noGrp="1"/>
          </p:cNvSpPr>
          <p:nvPr>
            <p:ph type="body" sz="quarter" idx="18"/>
          </p:nvPr>
        </p:nvSpPr>
        <p:spPr>
          <a:xfrm>
            <a:off x="3351213" y="2127344"/>
            <a:ext cx="5208586" cy="198965"/>
          </a:xfrm>
        </p:spPr>
        <p:txBody>
          <a:bodyPr/>
          <a:lstStyle/>
          <a:p>
            <a:pPr lvl="0"/>
            <a:r>
              <a:rPr lang="en-US"/>
              <a:t>Click to edit Master text styles</a:t>
            </a:r>
          </a:p>
        </p:txBody>
      </p:sp>
      <p:pic>
        <p:nvPicPr>
          <p:cNvPr id="12" name="Picture 6">
            <a:extLst>
              <a:ext uri="{FF2B5EF4-FFF2-40B4-BE49-F238E27FC236}">
                <a16:creationId xmlns:a16="http://schemas.microsoft.com/office/drawing/2014/main" id="{D583C9D7-E332-1C44-BB8B-FB77D5A3313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7972095" y="4781526"/>
            <a:ext cx="762000" cy="264160"/>
          </a:xfrm>
          <a:prstGeom prst="rect">
            <a:avLst/>
          </a:prstGeom>
        </p:spPr>
      </p:pic>
    </p:spTree>
    <p:extLst>
      <p:ext uri="{BB962C8B-B14F-4D97-AF65-F5344CB8AC3E}">
        <p14:creationId xmlns:p14="http://schemas.microsoft.com/office/powerpoint/2010/main" val="737857982"/>
      </p:ext>
    </p:extLst>
  </p:cSld>
  <p:clrMapOvr>
    <a:masterClrMapping/>
  </p:clrMapOvr>
  <p:extLst>
    <p:ext uri="{DCECCB84-F9BA-43D5-87BE-67443E8EF086}">
      <p15:sldGuideLst xmlns:p15="http://schemas.microsoft.com/office/powerpoint/2012/main">
        <p15:guide id="1" pos="210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 Columns + Large Image Left">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BC1EFC4-E818-8F4E-B854-973F8F060B1E}"/>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tx1">
                    <a:lumMod val="75000"/>
                    <a:lumOff val="25000"/>
                  </a:schemeClr>
                </a:solidFill>
              </a:rPr>
              <a:pPr marL="0" lvl="0" indent="0">
                <a:buNone/>
              </a:pPr>
              <a:t>‹#›</a:t>
            </a:fld>
            <a:endParaRPr lang="en-US" sz="750" dirty="0">
              <a:solidFill>
                <a:schemeClr val="tx1">
                  <a:lumMod val="75000"/>
                  <a:lumOff val="25000"/>
                </a:schemeClr>
              </a:solidFill>
            </a:endParaRPr>
          </a:p>
        </p:txBody>
      </p:sp>
      <p:sp>
        <p:nvSpPr>
          <p:cNvPr id="13" name="Picture Placeholder 5">
            <a:extLst>
              <a:ext uri="{FF2B5EF4-FFF2-40B4-BE49-F238E27FC236}">
                <a16:creationId xmlns:a16="http://schemas.microsoft.com/office/drawing/2014/main" id="{0B1AFC9C-379D-164C-8E3F-31402EACD4A8}"/>
              </a:ext>
            </a:extLst>
          </p:cNvPr>
          <p:cNvSpPr>
            <a:spLocks noGrp="1"/>
          </p:cNvSpPr>
          <p:nvPr>
            <p:ph type="pic" sz="quarter" idx="11" hasCustomPrompt="1"/>
          </p:nvPr>
        </p:nvSpPr>
        <p:spPr>
          <a:xfrm>
            <a:off x="-611" y="-3175"/>
            <a:ext cx="2896211" cy="5143500"/>
          </a:xfrm>
          <a:custGeom>
            <a:avLst/>
            <a:gdLst>
              <a:gd name="connsiteX0" fmla="*/ 0 w 4556125"/>
              <a:gd name="connsiteY0" fmla="*/ 0 h 5151438"/>
              <a:gd name="connsiteX1" fmla="*/ 4556125 w 4556125"/>
              <a:gd name="connsiteY1" fmla="*/ 0 h 5151438"/>
              <a:gd name="connsiteX2" fmla="*/ 4556125 w 4556125"/>
              <a:gd name="connsiteY2" fmla="*/ 5151438 h 5151438"/>
              <a:gd name="connsiteX3" fmla="*/ 0 w 4556125"/>
              <a:gd name="connsiteY3" fmla="*/ 5151438 h 5151438"/>
              <a:gd name="connsiteX4" fmla="*/ 0 w 4556125"/>
              <a:gd name="connsiteY4" fmla="*/ 0 h 5151438"/>
              <a:gd name="connsiteX0" fmla="*/ 0 w 4556125"/>
              <a:gd name="connsiteY0" fmla="*/ 0 h 5151438"/>
              <a:gd name="connsiteX1" fmla="*/ 4556125 w 4556125"/>
              <a:gd name="connsiteY1" fmla="*/ 0 h 5151438"/>
              <a:gd name="connsiteX2" fmla="*/ 2957948 w 4556125"/>
              <a:gd name="connsiteY2" fmla="*/ 5151438 h 5151438"/>
              <a:gd name="connsiteX3" fmla="*/ 0 w 4556125"/>
              <a:gd name="connsiteY3" fmla="*/ 5151438 h 5151438"/>
              <a:gd name="connsiteX4" fmla="*/ 0 w 4556125"/>
              <a:gd name="connsiteY4" fmla="*/ 0 h 5151438"/>
              <a:gd name="connsiteX0" fmla="*/ 0 w 4515665"/>
              <a:gd name="connsiteY0" fmla="*/ 0 h 5151438"/>
              <a:gd name="connsiteX1" fmla="*/ 4515665 w 4515665"/>
              <a:gd name="connsiteY1" fmla="*/ 0 h 5151438"/>
              <a:gd name="connsiteX2" fmla="*/ 2957948 w 4515665"/>
              <a:gd name="connsiteY2" fmla="*/ 5151438 h 5151438"/>
              <a:gd name="connsiteX3" fmla="*/ 0 w 4515665"/>
              <a:gd name="connsiteY3" fmla="*/ 5151438 h 5151438"/>
              <a:gd name="connsiteX4" fmla="*/ 0 w 4515665"/>
              <a:gd name="connsiteY4" fmla="*/ 0 h 5151438"/>
              <a:gd name="connsiteX0" fmla="*/ 0 w 4515665"/>
              <a:gd name="connsiteY0" fmla="*/ 0 h 5164138"/>
              <a:gd name="connsiteX1" fmla="*/ 4515665 w 4515665"/>
              <a:gd name="connsiteY1" fmla="*/ 0 h 5164138"/>
              <a:gd name="connsiteX2" fmla="*/ 3015098 w 4515665"/>
              <a:gd name="connsiteY2" fmla="*/ 5164138 h 5164138"/>
              <a:gd name="connsiteX3" fmla="*/ 0 w 4515665"/>
              <a:gd name="connsiteY3" fmla="*/ 5151438 h 5164138"/>
              <a:gd name="connsiteX4" fmla="*/ 0 w 4515665"/>
              <a:gd name="connsiteY4" fmla="*/ 0 h 5164138"/>
              <a:gd name="connsiteX0" fmla="*/ 0 w 4407715"/>
              <a:gd name="connsiteY0" fmla="*/ 0 h 5164138"/>
              <a:gd name="connsiteX1" fmla="*/ 4407715 w 4407715"/>
              <a:gd name="connsiteY1" fmla="*/ 6350 h 5164138"/>
              <a:gd name="connsiteX2" fmla="*/ 3015098 w 4407715"/>
              <a:gd name="connsiteY2" fmla="*/ 5164138 h 5164138"/>
              <a:gd name="connsiteX3" fmla="*/ 0 w 4407715"/>
              <a:gd name="connsiteY3" fmla="*/ 5151438 h 5164138"/>
              <a:gd name="connsiteX4" fmla="*/ 0 w 4407715"/>
              <a:gd name="connsiteY4" fmla="*/ 0 h 5164138"/>
              <a:gd name="connsiteX0" fmla="*/ 0 w 4534715"/>
              <a:gd name="connsiteY0" fmla="*/ 0 h 5164138"/>
              <a:gd name="connsiteX1" fmla="*/ 4534715 w 4534715"/>
              <a:gd name="connsiteY1" fmla="*/ 12700 h 5164138"/>
              <a:gd name="connsiteX2" fmla="*/ 3015098 w 4534715"/>
              <a:gd name="connsiteY2" fmla="*/ 5164138 h 5164138"/>
              <a:gd name="connsiteX3" fmla="*/ 0 w 4534715"/>
              <a:gd name="connsiteY3" fmla="*/ 5151438 h 5164138"/>
              <a:gd name="connsiteX4" fmla="*/ 0 w 4534715"/>
              <a:gd name="connsiteY4" fmla="*/ 0 h 5164138"/>
              <a:gd name="connsiteX0" fmla="*/ 1403350 w 4534715"/>
              <a:gd name="connsiteY0" fmla="*/ 0 h 5151438"/>
              <a:gd name="connsiteX1" fmla="*/ 4534715 w 4534715"/>
              <a:gd name="connsiteY1" fmla="*/ 0 h 5151438"/>
              <a:gd name="connsiteX2" fmla="*/ 3015098 w 4534715"/>
              <a:gd name="connsiteY2" fmla="*/ 5151438 h 5151438"/>
              <a:gd name="connsiteX3" fmla="*/ 0 w 4534715"/>
              <a:gd name="connsiteY3" fmla="*/ 5138738 h 5151438"/>
              <a:gd name="connsiteX4" fmla="*/ 1403350 w 4534715"/>
              <a:gd name="connsiteY4" fmla="*/ 0 h 5151438"/>
              <a:gd name="connsiteX0" fmla="*/ 0 w 3131365"/>
              <a:gd name="connsiteY0" fmla="*/ 0 h 5151438"/>
              <a:gd name="connsiteX1" fmla="*/ 3131365 w 3131365"/>
              <a:gd name="connsiteY1" fmla="*/ 0 h 5151438"/>
              <a:gd name="connsiteX2" fmla="*/ 1611748 w 3131365"/>
              <a:gd name="connsiteY2" fmla="*/ 5151438 h 5151438"/>
              <a:gd name="connsiteX3" fmla="*/ 12700 w 3131365"/>
              <a:gd name="connsiteY3" fmla="*/ 5145088 h 5151438"/>
              <a:gd name="connsiteX4" fmla="*/ 0 w 3131365"/>
              <a:gd name="connsiteY4" fmla="*/ 0 h 5151438"/>
              <a:gd name="connsiteX0" fmla="*/ 552474 w 3118689"/>
              <a:gd name="connsiteY0" fmla="*/ 0 h 5151438"/>
              <a:gd name="connsiteX1" fmla="*/ 3118689 w 3118689"/>
              <a:gd name="connsiteY1" fmla="*/ 0 h 5151438"/>
              <a:gd name="connsiteX2" fmla="*/ 1599072 w 3118689"/>
              <a:gd name="connsiteY2" fmla="*/ 5151438 h 5151438"/>
              <a:gd name="connsiteX3" fmla="*/ 24 w 3118689"/>
              <a:gd name="connsiteY3" fmla="*/ 5145088 h 5151438"/>
              <a:gd name="connsiteX4" fmla="*/ 552474 w 3118689"/>
              <a:gd name="connsiteY4" fmla="*/ 0 h 5151438"/>
              <a:gd name="connsiteX0" fmla="*/ 228656 w 3118721"/>
              <a:gd name="connsiteY0" fmla="*/ 0 h 5151438"/>
              <a:gd name="connsiteX1" fmla="*/ 3118721 w 3118721"/>
              <a:gd name="connsiteY1" fmla="*/ 0 h 5151438"/>
              <a:gd name="connsiteX2" fmla="*/ 1599104 w 3118721"/>
              <a:gd name="connsiteY2" fmla="*/ 5151438 h 5151438"/>
              <a:gd name="connsiteX3" fmla="*/ 56 w 3118721"/>
              <a:gd name="connsiteY3" fmla="*/ 5145088 h 5151438"/>
              <a:gd name="connsiteX4" fmla="*/ 228656 w 3118721"/>
              <a:gd name="connsiteY4" fmla="*/ 0 h 5151438"/>
              <a:gd name="connsiteX0" fmla="*/ 0 w 2890065"/>
              <a:gd name="connsiteY0" fmla="*/ 0 h 5151438"/>
              <a:gd name="connsiteX1" fmla="*/ 2890065 w 2890065"/>
              <a:gd name="connsiteY1" fmla="*/ 0 h 5151438"/>
              <a:gd name="connsiteX2" fmla="*/ 1370448 w 2890065"/>
              <a:gd name="connsiteY2" fmla="*/ 5151438 h 5151438"/>
              <a:gd name="connsiteX3" fmla="*/ 241300 w 2890065"/>
              <a:gd name="connsiteY3" fmla="*/ 5119688 h 5151438"/>
              <a:gd name="connsiteX4" fmla="*/ 0 w 2890065"/>
              <a:gd name="connsiteY4" fmla="*/ 0 h 5151438"/>
              <a:gd name="connsiteX0" fmla="*/ 1221 w 2891286"/>
              <a:gd name="connsiteY0" fmla="*/ 0 h 5151438"/>
              <a:gd name="connsiteX1" fmla="*/ 2891286 w 2891286"/>
              <a:gd name="connsiteY1" fmla="*/ 0 h 5151438"/>
              <a:gd name="connsiteX2" fmla="*/ 1371669 w 2891286"/>
              <a:gd name="connsiteY2" fmla="*/ 5151438 h 5151438"/>
              <a:gd name="connsiteX3" fmla="*/ 1221 w 2891286"/>
              <a:gd name="connsiteY3" fmla="*/ 5151438 h 5151438"/>
              <a:gd name="connsiteX4" fmla="*/ 1221 w 2891286"/>
              <a:gd name="connsiteY4" fmla="*/ 0 h 515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1286" h="5151438">
                <a:moveTo>
                  <a:pt x="1221" y="0"/>
                </a:moveTo>
                <a:lnTo>
                  <a:pt x="2891286" y="0"/>
                </a:lnTo>
                <a:lnTo>
                  <a:pt x="1371669" y="5151438"/>
                </a:lnTo>
                <a:lnTo>
                  <a:pt x="1221" y="5151438"/>
                </a:lnTo>
                <a:cubicBezTo>
                  <a:pt x="-3012" y="3436409"/>
                  <a:pt x="5454" y="1715029"/>
                  <a:pt x="1221" y="0"/>
                </a:cubicBezTo>
                <a:close/>
              </a:path>
            </a:pathLst>
          </a:custGeom>
          <a:gradFill>
            <a:gsLst>
              <a:gs pos="0">
                <a:schemeClr val="bg1"/>
              </a:gs>
              <a:gs pos="100000">
                <a:schemeClr val="bg1">
                  <a:lumMod val="65000"/>
                </a:schemeClr>
              </a:gs>
            </a:gsLst>
            <a:lin ang="8100000" scaled="1"/>
          </a:gradFill>
        </p:spPr>
        <p:txBody>
          <a:bodyPr vert="horz" lIns="0" tIns="0" rIns="0" bIns="0" rtlCol="0" anchor="ctr">
            <a:normAutofit/>
          </a:bodyPr>
          <a:lstStyle>
            <a:lvl1pPr marL="0" indent="0">
              <a:buNone/>
              <a:defRPr lang="en-US" dirty="0">
                <a:noFill/>
              </a:defRPr>
            </a:lvl1pPr>
          </a:lstStyle>
          <a:p>
            <a:pPr marL="115094" lvl="0" indent="-115094" algn="ctr"/>
            <a:r>
              <a:rPr lang="en-US" dirty="0"/>
              <a:t>Picture </a:t>
            </a:r>
          </a:p>
        </p:txBody>
      </p:sp>
      <p:sp>
        <p:nvSpPr>
          <p:cNvPr id="8" name="Title 1">
            <a:extLst>
              <a:ext uri="{FF2B5EF4-FFF2-40B4-BE49-F238E27FC236}">
                <a16:creationId xmlns:a16="http://schemas.microsoft.com/office/drawing/2014/main" id="{FE2EDF70-A422-AF4B-88A4-17BFFC259D99}"/>
              </a:ext>
            </a:extLst>
          </p:cNvPr>
          <p:cNvSpPr>
            <a:spLocks noGrp="1"/>
          </p:cNvSpPr>
          <p:nvPr>
            <p:ph type="title"/>
          </p:nvPr>
        </p:nvSpPr>
        <p:spPr>
          <a:xfrm>
            <a:off x="3351212" y="1543050"/>
            <a:ext cx="5208587" cy="572464"/>
          </a:xfrm>
          <a:prstGeom prst="rect">
            <a:avLst/>
          </a:prstGeom>
        </p:spPr>
        <p:txBody>
          <a:bodyPr vert="horz" wrap="square" lIns="0" tIns="0" rIns="0" bIns="182880" rtlCol="0" anchor="t" anchorCtr="0">
            <a:spAutoFit/>
          </a:bodyPr>
          <a:lstStyle>
            <a:lvl1pPr algn="l">
              <a:defRPr lang="en-US" sz="2800" dirty="0"/>
            </a:lvl1pPr>
          </a:lstStyle>
          <a:p>
            <a:pPr lvl="0"/>
            <a:r>
              <a:rPr lang="en-US"/>
              <a:t>Click to edit Master title style</a:t>
            </a:r>
            <a:endParaRPr lang="en-US" dirty="0"/>
          </a:p>
        </p:txBody>
      </p:sp>
      <p:sp>
        <p:nvSpPr>
          <p:cNvPr id="6" name="Text Placeholder 2">
            <a:extLst>
              <a:ext uri="{FF2B5EF4-FFF2-40B4-BE49-F238E27FC236}">
                <a16:creationId xmlns:a16="http://schemas.microsoft.com/office/drawing/2014/main" id="{A2E95FD4-BA78-EB4B-B670-1A04636F776A}"/>
              </a:ext>
            </a:extLst>
          </p:cNvPr>
          <p:cNvSpPr>
            <a:spLocks noGrp="1"/>
          </p:cNvSpPr>
          <p:nvPr>
            <p:ph type="body" sz="quarter" idx="18"/>
          </p:nvPr>
        </p:nvSpPr>
        <p:spPr>
          <a:xfrm>
            <a:off x="3351213" y="2127344"/>
            <a:ext cx="2438400" cy="198965"/>
          </a:xfrm>
        </p:spPr>
        <p:txBody>
          <a:bodyPr/>
          <a:lstStyle/>
          <a:p>
            <a:pPr lvl="0"/>
            <a:r>
              <a:rPr lang="en-US"/>
              <a:t>Click to edit Master text styles</a:t>
            </a:r>
          </a:p>
        </p:txBody>
      </p:sp>
      <p:sp>
        <p:nvSpPr>
          <p:cNvPr id="10" name="Text Placeholder 2">
            <a:extLst>
              <a:ext uri="{FF2B5EF4-FFF2-40B4-BE49-F238E27FC236}">
                <a16:creationId xmlns:a16="http://schemas.microsoft.com/office/drawing/2014/main" id="{B3AE2CF0-754D-A644-8BF1-983A02C1E926}"/>
              </a:ext>
            </a:extLst>
          </p:cNvPr>
          <p:cNvSpPr>
            <a:spLocks noGrp="1"/>
          </p:cNvSpPr>
          <p:nvPr>
            <p:ph type="body" sz="quarter" idx="19"/>
          </p:nvPr>
        </p:nvSpPr>
        <p:spPr>
          <a:xfrm>
            <a:off x="6129809" y="2127344"/>
            <a:ext cx="2438400" cy="198965"/>
          </a:xfrm>
        </p:spPr>
        <p:txBody>
          <a:bodyPr/>
          <a:lstStyle/>
          <a:p>
            <a:pPr lvl="0"/>
            <a:r>
              <a:rPr lang="en-US"/>
              <a:t>Click to edit Master text styles</a:t>
            </a:r>
          </a:p>
        </p:txBody>
      </p:sp>
      <p:sp>
        <p:nvSpPr>
          <p:cNvPr id="11" name="TextBox 10">
            <a:extLst>
              <a:ext uri="{FF2B5EF4-FFF2-40B4-BE49-F238E27FC236}">
                <a16:creationId xmlns:a16="http://schemas.microsoft.com/office/drawing/2014/main" id="{C3A514CB-5CA7-4D44-A388-071ADA4B67A9}"/>
              </a:ext>
            </a:extLst>
          </p:cNvPr>
          <p:cNvSpPr txBox="1">
            <a:spLocks/>
          </p:cNvSpPr>
          <p:nvPr userDrawn="1"/>
        </p:nvSpPr>
        <p:spPr>
          <a:xfrm>
            <a:off x="1707246" y="2813992"/>
            <a:ext cx="741150" cy="2329508"/>
          </a:xfrm>
          <a:custGeom>
            <a:avLst/>
            <a:gdLst>
              <a:gd name="connsiteX0" fmla="*/ 3007140 w 3161850"/>
              <a:gd name="connsiteY0" fmla="*/ 0 h 10287002"/>
              <a:gd name="connsiteX1" fmla="*/ 3161850 w 3161850"/>
              <a:gd name="connsiteY1" fmla="*/ 0 h 10287002"/>
              <a:gd name="connsiteX2" fmla="*/ 154710 w 3161850"/>
              <a:gd name="connsiteY2" fmla="*/ 10287002 h 10287002"/>
              <a:gd name="connsiteX3" fmla="*/ 0 w 3161850"/>
              <a:gd name="connsiteY3" fmla="*/ 10287002 h 10287002"/>
            </a:gdLst>
            <a:ahLst/>
            <a:cxnLst>
              <a:cxn ang="0">
                <a:pos x="connsiteX0" y="connsiteY0"/>
              </a:cxn>
              <a:cxn ang="0">
                <a:pos x="connsiteX1" y="connsiteY1"/>
              </a:cxn>
              <a:cxn ang="0">
                <a:pos x="connsiteX2" y="connsiteY2"/>
              </a:cxn>
              <a:cxn ang="0">
                <a:pos x="connsiteX3" y="connsiteY3"/>
              </a:cxn>
            </a:cxnLst>
            <a:rect l="l" t="t" r="r" b="b"/>
            <a:pathLst>
              <a:path w="3161850" h="10287002">
                <a:moveTo>
                  <a:pt x="3007140" y="0"/>
                </a:moveTo>
                <a:lnTo>
                  <a:pt x="3161850" y="0"/>
                </a:lnTo>
                <a:lnTo>
                  <a:pt x="154710" y="10287002"/>
                </a:lnTo>
                <a:lnTo>
                  <a:pt x="0" y="10287002"/>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2700" b="0" i="0" dirty="0">
              <a:latin typeface="Lato Light" panose="020F0302020204030203" pitchFamily="34" charset="77"/>
            </a:endParaRPr>
          </a:p>
        </p:txBody>
      </p:sp>
      <p:pic>
        <p:nvPicPr>
          <p:cNvPr id="15" name="Picture 6">
            <a:extLst>
              <a:ext uri="{FF2B5EF4-FFF2-40B4-BE49-F238E27FC236}">
                <a16:creationId xmlns:a16="http://schemas.microsoft.com/office/drawing/2014/main" id="{3F98DC86-DE6D-3D43-B81F-B6481761355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7972095" y="4781526"/>
            <a:ext cx="762000" cy="264160"/>
          </a:xfrm>
          <a:prstGeom prst="rect">
            <a:avLst/>
          </a:prstGeom>
        </p:spPr>
      </p:pic>
    </p:spTree>
    <p:extLst>
      <p:ext uri="{BB962C8B-B14F-4D97-AF65-F5344CB8AC3E}">
        <p14:creationId xmlns:p14="http://schemas.microsoft.com/office/powerpoint/2010/main" val="1272200566"/>
      </p:ext>
    </p:extLst>
  </p:cSld>
  <p:clrMapOvr>
    <a:masterClrMapping/>
  </p:clrMapOvr>
  <p:extLst>
    <p:ext uri="{DCECCB84-F9BA-43D5-87BE-67443E8EF086}">
      <p15:sldGuideLst xmlns:p15="http://schemas.microsoft.com/office/powerpoint/2012/main">
        <p15:guide id="1" pos="210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Column + Large Image Right">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428B8C-1DD1-BA4A-B1C6-9751A66C8562}"/>
              </a:ext>
            </a:extLst>
          </p:cNvPr>
          <p:cNvSpPr txBox="1"/>
          <p:nvPr userDrawn="1"/>
        </p:nvSpPr>
        <p:spPr>
          <a:xfrm>
            <a:off x="8734096" y="4856635"/>
            <a:ext cx="257504" cy="115416"/>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lvl="0"/>
            <a:fld id="{0A52FF5E-384C-654F-BC85-B661B40A616C}" type="slidenum">
              <a:rPr lang="en-US" sz="750"/>
              <a:pPr lvl="0"/>
              <a:t>‹#›</a:t>
            </a:fld>
            <a:endParaRPr lang="en-US" sz="750" dirty="0"/>
          </a:p>
        </p:txBody>
      </p:sp>
      <p:pic>
        <p:nvPicPr>
          <p:cNvPr id="9" name="Picture 8">
            <a:extLst>
              <a:ext uri="{FF2B5EF4-FFF2-40B4-BE49-F238E27FC236}">
                <a16:creationId xmlns:a16="http://schemas.microsoft.com/office/drawing/2014/main" id="{A85BA34A-4BD4-9640-9C4A-C385106A01A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972095" y="4780684"/>
            <a:ext cx="762000" cy="265845"/>
          </a:xfrm>
          <a:prstGeom prst="rect">
            <a:avLst/>
          </a:prstGeom>
        </p:spPr>
      </p:pic>
      <p:sp>
        <p:nvSpPr>
          <p:cNvPr id="11" name="Picture Placeholder 9">
            <a:extLst>
              <a:ext uri="{FF2B5EF4-FFF2-40B4-BE49-F238E27FC236}">
                <a16:creationId xmlns:a16="http://schemas.microsoft.com/office/drawing/2014/main" id="{3C554B20-5F85-D649-BC7E-C268C4F2B4E6}"/>
              </a:ext>
            </a:extLst>
          </p:cNvPr>
          <p:cNvSpPr>
            <a:spLocks noGrp="1"/>
          </p:cNvSpPr>
          <p:nvPr>
            <p:ph type="pic" sz="quarter" idx="13" hasCustomPrompt="1"/>
          </p:nvPr>
        </p:nvSpPr>
        <p:spPr>
          <a:xfrm>
            <a:off x="6249866" y="-3175"/>
            <a:ext cx="2899567" cy="5146132"/>
          </a:xfrm>
          <a:custGeom>
            <a:avLst/>
            <a:gdLst>
              <a:gd name="connsiteX0" fmla="*/ 0 w 4495800"/>
              <a:gd name="connsiteY0" fmla="*/ 0 h 5151438"/>
              <a:gd name="connsiteX1" fmla="*/ 4495800 w 4495800"/>
              <a:gd name="connsiteY1" fmla="*/ 0 h 5151438"/>
              <a:gd name="connsiteX2" fmla="*/ 4495800 w 4495800"/>
              <a:gd name="connsiteY2" fmla="*/ 5151438 h 5151438"/>
              <a:gd name="connsiteX3" fmla="*/ 0 w 4495800"/>
              <a:gd name="connsiteY3" fmla="*/ 5151438 h 5151438"/>
              <a:gd name="connsiteX4" fmla="*/ 0 w 4495800"/>
              <a:gd name="connsiteY4" fmla="*/ 0 h 5151438"/>
              <a:gd name="connsiteX0" fmla="*/ 1504950 w 4495800"/>
              <a:gd name="connsiteY0" fmla="*/ 0 h 5157788"/>
              <a:gd name="connsiteX1" fmla="*/ 4495800 w 4495800"/>
              <a:gd name="connsiteY1" fmla="*/ 6350 h 5157788"/>
              <a:gd name="connsiteX2" fmla="*/ 4495800 w 4495800"/>
              <a:gd name="connsiteY2" fmla="*/ 5157788 h 5157788"/>
              <a:gd name="connsiteX3" fmla="*/ 0 w 4495800"/>
              <a:gd name="connsiteY3" fmla="*/ 5157788 h 5157788"/>
              <a:gd name="connsiteX4" fmla="*/ 1504950 w 4495800"/>
              <a:gd name="connsiteY4" fmla="*/ 0 h 5157788"/>
              <a:gd name="connsiteX0" fmla="*/ 1587500 w 4578350"/>
              <a:gd name="connsiteY0" fmla="*/ 0 h 5157788"/>
              <a:gd name="connsiteX1" fmla="*/ 4578350 w 4578350"/>
              <a:gd name="connsiteY1" fmla="*/ 6350 h 5157788"/>
              <a:gd name="connsiteX2" fmla="*/ 4578350 w 4578350"/>
              <a:gd name="connsiteY2" fmla="*/ 5157788 h 5157788"/>
              <a:gd name="connsiteX3" fmla="*/ 0 w 4578350"/>
              <a:gd name="connsiteY3" fmla="*/ 5151438 h 5157788"/>
              <a:gd name="connsiteX4" fmla="*/ 1587500 w 4578350"/>
              <a:gd name="connsiteY4" fmla="*/ 0 h 5157788"/>
              <a:gd name="connsiteX0" fmla="*/ 1530350 w 4521200"/>
              <a:gd name="connsiteY0" fmla="*/ 0 h 5157788"/>
              <a:gd name="connsiteX1" fmla="*/ 4521200 w 4521200"/>
              <a:gd name="connsiteY1" fmla="*/ 6350 h 5157788"/>
              <a:gd name="connsiteX2" fmla="*/ 4521200 w 4521200"/>
              <a:gd name="connsiteY2" fmla="*/ 5157788 h 5157788"/>
              <a:gd name="connsiteX3" fmla="*/ 0 w 4521200"/>
              <a:gd name="connsiteY3" fmla="*/ 5157788 h 5157788"/>
              <a:gd name="connsiteX4" fmla="*/ 1530350 w 4521200"/>
              <a:gd name="connsiteY4" fmla="*/ 0 h 5157788"/>
              <a:gd name="connsiteX0" fmla="*/ 1530350 w 4521200"/>
              <a:gd name="connsiteY0" fmla="*/ 0 h 5157788"/>
              <a:gd name="connsiteX1" fmla="*/ 2470150 w 4521200"/>
              <a:gd name="connsiteY1" fmla="*/ 6350 h 5157788"/>
              <a:gd name="connsiteX2" fmla="*/ 4521200 w 4521200"/>
              <a:gd name="connsiteY2" fmla="*/ 5157788 h 5157788"/>
              <a:gd name="connsiteX3" fmla="*/ 0 w 4521200"/>
              <a:gd name="connsiteY3" fmla="*/ 5157788 h 5157788"/>
              <a:gd name="connsiteX4" fmla="*/ 1530350 w 4521200"/>
              <a:gd name="connsiteY4" fmla="*/ 0 h 5157788"/>
              <a:gd name="connsiteX0" fmla="*/ 1530350 w 4521200"/>
              <a:gd name="connsiteY0" fmla="*/ 0 h 5157788"/>
              <a:gd name="connsiteX1" fmla="*/ 2882900 w 4521200"/>
              <a:gd name="connsiteY1" fmla="*/ 0 h 5157788"/>
              <a:gd name="connsiteX2" fmla="*/ 4521200 w 4521200"/>
              <a:gd name="connsiteY2" fmla="*/ 5157788 h 5157788"/>
              <a:gd name="connsiteX3" fmla="*/ 0 w 4521200"/>
              <a:gd name="connsiteY3" fmla="*/ 5157788 h 5157788"/>
              <a:gd name="connsiteX4" fmla="*/ 1530350 w 4521200"/>
              <a:gd name="connsiteY4" fmla="*/ 0 h 5157788"/>
              <a:gd name="connsiteX0" fmla="*/ 1530350 w 2882900"/>
              <a:gd name="connsiteY0" fmla="*/ 0 h 5157788"/>
              <a:gd name="connsiteX1" fmla="*/ 2882900 w 2882900"/>
              <a:gd name="connsiteY1" fmla="*/ 0 h 5157788"/>
              <a:gd name="connsiteX2" fmla="*/ 2527300 w 2882900"/>
              <a:gd name="connsiteY2" fmla="*/ 5119688 h 5157788"/>
              <a:gd name="connsiteX3" fmla="*/ 0 w 2882900"/>
              <a:gd name="connsiteY3" fmla="*/ 5157788 h 5157788"/>
              <a:gd name="connsiteX4" fmla="*/ 1530350 w 2882900"/>
              <a:gd name="connsiteY4" fmla="*/ 0 h 5157788"/>
              <a:gd name="connsiteX0" fmla="*/ 1530350 w 2901950"/>
              <a:gd name="connsiteY0" fmla="*/ 0 h 5157788"/>
              <a:gd name="connsiteX1" fmla="*/ 2882900 w 2901950"/>
              <a:gd name="connsiteY1" fmla="*/ 0 h 5157788"/>
              <a:gd name="connsiteX2" fmla="*/ 2901950 w 2901950"/>
              <a:gd name="connsiteY2" fmla="*/ 5151438 h 5157788"/>
              <a:gd name="connsiteX3" fmla="*/ 0 w 2901950"/>
              <a:gd name="connsiteY3" fmla="*/ 5157788 h 5157788"/>
              <a:gd name="connsiteX4" fmla="*/ 1530350 w 2901950"/>
              <a:gd name="connsiteY4" fmla="*/ 0 h 5157788"/>
              <a:gd name="connsiteX0" fmla="*/ 1530350 w 2910408"/>
              <a:gd name="connsiteY0" fmla="*/ 0 h 5157788"/>
              <a:gd name="connsiteX1" fmla="*/ 2910408 w 2910408"/>
              <a:gd name="connsiteY1" fmla="*/ 18339 h 5157788"/>
              <a:gd name="connsiteX2" fmla="*/ 2901950 w 2910408"/>
              <a:gd name="connsiteY2" fmla="*/ 5151438 h 5157788"/>
              <a:gd name="connsiteX3" fmla="*/ 0 w 2910408"/>
              <a:gd name="connsiteY3" fmla="*/ 5157788 h 5157788"/>
              <a:gd name="connsiteX4" fmla="*/ 1530350 w 2910408"/>
              <a:gd name="connsiteY4" fmla="*/ 0 h 5157788"/>
              <a:gd name="connsiteX0" fmla="*/ 1530350 w 2902174"/>
              <a:gd name="connsiteY0" fmla="*/ 0 h 5157788"/>
              <a:gd name="connsiteX1" fmla="*/ 2882900 w 2902174"/>
              <a:gd name="connsiteY1" fmla="*/ 27508 h 5157788"/>
              <a:gd name="connsiteX2" fmla="*/ 2901950 w 2902174"/>
              <a:gd name="connsiteY2" fmla="*/ 5151438 h 5157788"/>
              <a:gd name="connsiteX3" fmla="*/ 0 w 2902174"/>
              <a:gd name="connsiteY3" fmla="*/ 5157788 h 5157788"/>
              <a:gd name="connsiteX4" fmla="*/ 1530350 w 2902174"/>
              <a:gd name="connsiteY4" fmla="*/ 0 h 5157788"/>
              <a:gd name="connsiteX0" fmla="*/ 1530350 w 2903127"/>
              <a:gd name="connsiteY0" fmla="*/ 0 h 5157788"/>
              <a:gd name="connsiteX1" fmla="*/ 2903127 w 2903127"/>
              <a:gd name="connsiteY1" fmla="*/ 2787 h 5157788"/>
              <a:gd name="connsiteX2" fmla="*/ 2901950 w 2903127"/>
              <a:gd name="connsiteY2" fmla="*/ 5151438 h 5157788"/>
              <a:gd name="connsiteX3" fmla="*/ 0 w 2903127"/>
              <a:gd name="connsiteY3" fmla="*/ 5157788 h 5157788"/>
              <a:gd name="connsiteX4" fmla="*/ 1530350 w 2903127"/>
              <a:gd name="connsiteY4" fmla="*/ 0 h 5157788"/>
              <a:gd name="connsiteX0" fmla="*/ 1530350 w 2907621"/>
              <a:gd name="connsiteY0" fmla="*/ 0 h 5157788"/>
              <a:gd name="connsiteX1" fmla="*/ 2907621 w 2907621"/>
              <a:gd name="connsiteY1" fmla="*/ 2787 h 5157788"/>
              <a:gd name="connsiteX2" fmla="*/ 2901950 w 2907621"/>
              <a:gd name="connsiteY2" fmla="*/ 5151438 h 5157788"/>
              <a:gd name="connsiteX3" fmla="*/ 0 w 2907621"/>
              <a:gd name="connsiteY3" fmla="*/ 5157788 h 5157788"/>
              <a:gd name="connsiteX4" fmla="*/ 1530350 w 2907621"/>
              <a:gd name="connsiteY4" fmla="*/ 0 h 5157788"/>
              <a:gd name="connsiteX0" fmla="*/ 1530350 w 2907621"/>
              <a:gd name="connsiteY0" fmla="*/ 0 h 5160427"/>
              <a:gd name="connsiteX1" fmla="*/ 2907621 w 2907621"/>
              <a:gd name="connsiteY1" fmla="*/ 2787 h 5160427"/>
              <a:gd name="connsiteX2" fmla="*/ 2901950 w 2907621"/>
              <a:gd name="connsiteY2" fmla="*/ 5160427 h 5160427"/>
              <a:gd name="connsiteX3" fmla="*/ 0 w 2907621"/>
              <a:gd name="connsiteY3" fmla="*/ 5157788 h 5160427"/>
              <a:gd name="connsiteX4" fmla="*/ 1530350 w 2907621"/>
              <a:gd name="connsiteY4" fmla="*/ 0 h 5160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7621" h="5160427">
                <a:moveTo>
                  <a:pt x="1530350" y="0"/>
                </a:moveTo>
                <a:lnTo>
                  <a:pt x="2907621" y="2787"/>
                </a:lnTo>
                <a:cubicBezTo>
                  <a:pt x="2904802" y="1713820"/>
                  <a:pt x="2904769" y="3449394"/>
                  <a:pt x="2901950" y="5160427"/>
                </a:cubicBezTo>
                <a:lnTo>
                  <a:pt x="0" y="5157788"/>
                </a:lnTo>
                <a:lnTo>
                  <a:pt x="1530350" y="0"/>
                </a:lnTo>
                <a:close/>
              </a:path>
            </a:pathLst>
          </a:custGeom>
          <a:gradFill>
            <a:gsLst>
              <a:gs pos="0">
                <a:schemeClr val="bg1"/>
              </a:gs>
              <a:gs pos="100000">
                <a:schemeClr val="bg1">
                  <a:lumMod val="65000"/>
                </a:schemeClr>
              </a:gs>
            </a:gsLst>
            <a:lin ang="8100000" scaled="1"/>
          </a:gradFill>
        </p:spPr>
        <p:txBody>
          <a:bodyPr vert="horz" lIns="0" tIns="0" rIns="0" bIns="0" rtlCol="0" anchor="ctr">
            <a:normAutofit/>
          </a:bodyPr>
          <a:lstStyle>
            <a:lvl1pPr marL="0" indent="0">
              <a:buNone/>
              <a:defRPr lang="en-US" dirty="0">
                <a:noFill/>
              </a:defRPr>
            </a:lvl1pPr>
          </a:lstStyle>
          <a:p>
            <a:pPr marL="115094" lvl="0" indent="-115094" algn="ctr"/>
            <a:r>
              <a:rPr lang="en-US" dirty="0"/>
              <a:t>Picture</a:t>
            </a:r>
          </a:p>
        </p:txBody>
      </p:sp>
      <p:sp>
        <p:nvSpPr>
          <p:cNvPr id="13" name="Title 1">
            <a:extLst>
              <a:ext uri="{FF2B5EF4-FFF2-40B4-BE49-F238E27FC236}">
                <a16:creationId xmlns:a16="http://schemas.microsoft.com/office/drawing/2014/main" id="{A2C17414-58BA-2A4C-B4F7-2EF59599F52F}"/>
              </a:ext>
            </a:extLst>
          </p:cNvPr>
          <p:cNvSpPr>
            <a:spLocks noGrp="1"/>
          </p:cNvSpPr>
          <p:nvPr>
            <p:ph type="title"/>
          </p:nvPr>
        </p:nvSpPr>
        <p:spPr>
          <a:xfrm>
            <a:off x="587375" y="1550737"/>
            <a:ext cx="5203826" cy="572464"/>
          </a:xfrm>
          <a:prstGeom prst="rect">
            <a:avLst/>
          </a:prstGeom>
        </p:spPr>
        <p:txBody>
          <a:bodyPr vert="horz" wrap="square" lIns="0" tIns="0" rIns="0" bIns="182880" rtlCol="0" anchor="t" anchorCtr="0">
            <a:spAutoFit/>
          </a:bodyPr>
          <a:lstStyle>
            <a:lvl1pPr>
              <a:defRPr lang="en-US" sz="2800" dirty="0"/>
            </a:lvl1pPr>
          </a:lstStyle>
          <a:p>
            <a:pPr lvl="0"/>
            <a:r>
              <a:rPr lang="en-US"/>
              <a:t>Click to edit Master title style</a:t>
            </a:r>
          </a:p>
        </p:txBody>
      </p:sp>
      <p:sp>
        <p:nvSpPr>
          <p:cNvPr id="10" name="TextBox 9">
            <a:extLst>
              <a:ext uri="{FF2B5EF4-FFF2-40B4-BE49-F238E27FC236}">
                <a16:creationId xmlns:a16="http://schemas.microsoft.com/office/drawing/2014/main" id="{FDA85F55-CE79-BA4B-B4C1-4B8891A5B60E}"/>
              </a:ext>
            </a:extLst>
          </p:cNvPr>
          <p:cNvSpPr txBox="1">
            <a:spLocks/>
          </p:cNvSpPr>
          <p:nvPr userDrawn="1"/>
        </p:nvSpPr>
        <p:spPr>
          <a:xfrm>
            <a:off x="6700147" y="0"/>
            <a:ext cx="741150" cy="2329508"/>
          </a:xfrm>
          <a:custGeom>
            <a:avLst/>
            <a:gdLst>
              <a:gd name="connsiteX0" fmla="*/ 3007140 w 3161850"/>
              <a:gd name="connsiteY0" fmla="*/ 0 h 10287002"/>
              <a:gd name="connsiteX1" fmla="*/ 3161850 w 3161850"/>
              <a:gd name="connsiteY1" fmla="*/ 0 h 10287002"/>
              <a:gd name="connsiteX2" fmla="*/ 154710 w 3161850"/>
              <a:gd name="connsiteY2" fmla="*/ 10287002 h 10287002"/>
              <a:gd name="connsiteX3" fmla="*/ 0 w 3161850"/>
              <a:gd name="connsiteY3" fmla="*/ 10287002 h 10287002"/>
            </a:gdLst>
            <a:ahLst/>
            <a:cxnLst>
              <a:cxn ang="0">
                <a:pos x="connsiteX0" y="connsiteY0"/>
              </a:cxn>
              <a:cxn ang="0">
                <a:pos x="connsiteX1" y="connsiteY1"/>
              </a:cxn>
              <a:cxn ang="0">
                <a:pos x="connsiteX2" y="connsiteY2"/>
              </a:cxn>
              <a:cxn ang="0">
                <a:pos x="connsiteX3" y="connsiteY3"/>
              </a:cxn>
            </a:cxnLst>
            <a:rect l="l" t="t" r="r" b="b"/>
            <a:pathLst>
              <a:path w="3161850" h="10287002">
                <a:moveTo>
                  <a:pt x="3007140" y="0"/>
                </a:moveTo>
                <a:lnTo>
                  <a:pt x="3161850" y="0"/>
                </a:lnTo>
                <a:lnTo>
                  <a:pt x="154710" y="10287002"/>
                </a:lnTo>
                <a:lnTo>
                  <a:pt x="0" y="10287002"/>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2700" b="0" i="0" dirty="0">
              <a:latin typeface="Lato Light" panose="020F0302020204030203" pitchFamily="34" charset="77"/>
            </a:endParaRPr>
          </a:p>
        </p:txBody>
      </p:sp>
      <p:sp>
        <p:nvSpPr>
          <p:cNvPr id="15" name="Text Placeholder 2">
            <a:extLst>
              <a:ext uri="{FF2B5EF4-FFF2-40B4-BE49-F238E27FC236}">
                <a16:creationId xmlns:a16="http://schemas.microsoft.com/office/drawing/2014/main" id="{B996BC38-D185-C649-BB27-576E285A9287}"/>
              </a:ext>
            </a:extLst>
          </p:cNvPr>
          <p:cNvSpPr>
            <a:spLocks noGrp="1"/>
          </p:cNvSpPr>
          <p:nvPr>
            <p:ph type="body" sz="quarter" idx="18"/>
          </p:nvPr>
        </p:nvSpPr>
        <p:spPr>
          <a:xfrm>
            <a:off x="587374" y="2130543"/>
            <a:ext cx="5203825" cy="198965"/>
          </a:xfrm>
        </p:spPr>
        <p:txBody>
          <a:bodyPr/>
          <a:lstStyle/>
          <a:p>
            <a:pPr lvl="0"/>
            <a:r>
              <a:rPr lang="en-US"/>
              <a:t>Click to edit Master text styles</a:t>
            </a:r>
          </a:p>
        </p:txBody>
      </p:sp>
    </p:spTree>
    <p:extLst>
      <p:ext uri="{BB962C8B-B14F-4D97-AF65-F5344CB8AC3E}">
        <p14:creationId xmlns:p14="http://schemas.microsoft.com/office/powerpoint/2010/main" val="3592849619"/>
      </p:ext>
    </p:extLst>
  </p:cSld>
  <p:clrMapOvr>
    <a:masterClrMapping/>
  </p:clrMapOvr>
  <p:extLst>
    <p:ext uri="{DCECCB84-F9BA-43D5-87BE-67443E8EF086}">
      <p15:sldGuideLst xmlns:p15="http://schemas.microsoft.com/office/powerpoint/2012/main">
        <p15:guide id="1" pos="364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 Large Image Right">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428B8C-1DD1-BA4A-B1C6-9751A66C8562}"/>
              </a:ext>
            </a:extLst>
          </p:cNvPr>
          <p:cNvSpPr txBox="1"/>
          <p:nvPr userDrawn="1"/>
        </p:nvSpPr>
        <p:spPr>
          <a:xfrm>
            <a:off x="8734096" y="4856635"/>
            <a:ext cx="257504" cy="115416"/>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lvl="0"/>
            <a:fld id="{0A52FF5E-384C-654F-BC85-B661B40A616C}" type="slidenum">
              <a:rPr lang="en-US" sz="750"/>
              <a:pPr lvl="0"/>
              <a:t>‹#›</a:t>
            </a:fld>
            <a:endParaRPr lang="en-US" sz="750" dirty="0"/>
          </a:p>
        </p:txBody>
      </p:sp>
      <p:pic>
        <p:nvPicPr>
          <p:cNvPr id="9" name="Picture 8">
            <a:extLst>
              <a:ext uri="{FF2B5EF4-FFF2-40B4-BE49-F238E27FC236}">
                <a16:creationId xmlns:a16="http://schemas.microsoft.com/office/drawing/2014/main" id="{A85BA34A-4BD4-9640-9C4A-C385106A01A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972095" y="4780684"/>
            <a:ext cx="762000" cy="265845"/>
          </a:xfrm>
          <a:prstGeom prst="rect">
            <a:avLst/>
          </a:prstGeom>
        </p:spPr>
      </p:pic>
      <p:sp>
        <p:nvSpPr>
          <p:cNvPr id="11" name="Picture Placeholder 9">
            <a:extLst>
              <a:ext uri="{FF2B5EF4-FFF2-40B4-BE49-F238E27FC236}">
                <a16:creationId xmlns:a16="http://schemas.microsoft.com/office/drawing/2014/main" id="{3C554B20-5F85-D649-BC7E-C268C4F2B4E6}"/>
              </a:ext>
            </a:extLst>
          </p:cNvPr>
          <p:cNvSpPr>
            <a:spLocks noGrp="1"/>
          </p:cNvSpPr>
          <p:nvPr>
            <p:ph type="pic" sz="quarter" idx="13" hasCustomPrompt="1"/>
          </p:nvPr>
        </p:nvSpPr>
        <p:spPr>
          <a:xfrm>
            <a:off x="6249866" y="-3175"/>
            <a:ext cx="2899567" cy="5146132"/>
          </a:xfrm>
          <a:custGeom>
            <a:avLst/>
            <a:gdLst>
              <a:gd name="connsiteX0" fmla="*/ 0 w 4495800"/>
              <a:gd name="connsiteY0" fmla="*/ 0 h 5151438"/>
              <a:gd name="connsiteX1" fmla="*/ 4495800 w 4495800"/>
              <a:gd name="connsiteY1" fmla="*/ 0 h 5151438"/>
              <a:gd name="connsiteX2" fmla="*/ 4495800 w 4495800"/>
              <a:gd name="connsiteY2" fmla="*/ 5151438 h 5151438"/>
              <a:gd name="connsiteX3" fmla="*/ 0 w 4495800"/>
              <a:gd name="connsiteY3" fmla="*/ 5151438 h 5151438"/>
              <a:gd name="connsiteX4" fmla="*/ 0 w 4495800"/>
              <a:gd name="connsiteY4" fmla="*/ 0 h 5151438"/>
              <a:gd name="connsiteX0" fmla="*/ 1504950 w 4495800"/>
              <a:gd name="connsiteY0" fmla="*/ 0 h 5157788"/>
              <a:gd name="connsiteX1" fmla="*/ 4495800 w 4495800"/>
              <a:gd name="connsiteY1" fmla="*/ 6350 h 5157788"/>
              <a:gd name="connsiteX2" fmla="*/ 4495800 w 4495800"/>
              <a:gd name="connsiteY2" fmla="*/ 5157788 h 5157788"/>
              <a:gd name="connsiteX3" fmla="*/ 0 w 4495800"/>
              <a:gd name="connsiteY3" fmla="*/ 5157788 h 5157788"/>
              <a:gd name="connsiteX4" fmla="*/ 1504950 w 4495800"/>
              <a:gd name="connsiteY4" fmla="*/ 0 h 5157788"/>
              <a:gd name="connsiteX0" fmla="*/ 1587500 w 4578350"/>
              <a:gd name="connsiteY0" fmla="*/ 0 h 5157788"/>
              <a:gd name="connsiteX1" fmla="*/ 4578350 w 4578350"/>
              <a:gd name="connsiteY1" fmla="*/ 6350 h 5157788"/>
              <a:gd name="connsiteX2" fmla="*/ 4578350 w 4578350"/>
              <a:gd name="connsiteY2" fmla="*/ 5157788 h 5157788"/>
              <a:gd name="connsiteX3" fmla="*/ 0 w 4578350"/>
              <a:gd name="connsiteY3" fmla="*/ 5151438 h 5157788"/>
              <a:gd name="connsiteX4" fmla="*/ 1587500 w 4578350"/>
              <a:gd name="connsiteY4" fmla="*/ 0 h 5157788"/>
              <a:gd name="connsiteX0" fmla="*/ 1530350 w 4521200"/>
              <a:gd name="connsiteY0" fmla="*/ 0 h 5157788"/>
              <a:gd name="connsiteX1" fmla="*/ 4521200 w 4521200"/>
              <a:gd name="connsiteY1" fmla="*/ 6350 h 5157788"/>
              <a:gd name="connsiteX2" fmla="*/ 4521200 w 4521200"/>
              <a:gd name="connsiteY2" fmla="*/ 5157788 h 5157788"/>
              <a:gd name="connsiteX3" fmla="*/ 0 w 4521200"/>
              <a:gd name="connsiteY3" fmla="*/ 5157788 h 5157788"/>
              <a:gd name="connsiteX4" fmla="*/ 1530350 w 4521200"/>
              <a:gd name="connsiteY4" fmla="*/ 0 h 5157788"/>
              <a:gd name="connsiteX0" fmla="*/ 1530350 w 4521200"/>
              <a:gd name="connsiteY0" fmla="*/ 0 h 5157788"/>
              <a:gd name="connsiteX1" fmla="*/ 2470150 w 4521200"/>
              <a:gd name="connsiteY1" fmla="*/ 6350 h 5157788"/>
              <a:gd name="connsiteX2" fmla="*/ 4521200 w 4521200"/>
              <a:gd name="connsiteY2" fmla="*/ 5157788 h 5157788"/>
              <a:gd name="connsiteX3" fmla="*/ 0 w 4521200"/>
              <a:gd name="connsiteY3" fmla="*/ 5157788 h 5157788"/>
              <a:gd name="connsiteX4" fmla="*/ 1530350 w 4521200"/>
              <a:gd name="connsiteY4" fmla="*/ 0 h 5157788"/>
              <a:gd name="connsiteX0" fmla="*/ 1530350 w 4521200"/>
              <a:gd name="connsiteY0" fmla="*/ 0 h 5157788"/>
              <a:gd name="connsiteX1" fmla="*/ 2882900 w 4521200"/>
              <a:gd name="connsiteY1" fmla="*/ 0 h 5157788"/>
              <a:gd name="connsiteX2" fmla="*/ 4521200 w 4521200"/>
              <a:gd name="connsiteY2" fmla="*/ 5157788 h 5157788"/>
              <a:gd name="connsiteX3" fmla="*/ 0 w 4521200"/>
              <a:gd name="connsiteY3" fmla="*/ 5157788 h 5157788"/>
              <a:gd name="connsiteX4" fmla="*/ 1530350 w 4521200"/>
              <a:gd name="connsiteY4" fmla="*/ 0 h 5157788"/>
              <a:gd name="connsiteX0" fmla="*/ 1530350 w 2882900"/>
              <a:gd name="connsiteY0" fmla="*/ 0 h 5157788"/>
              <a:gd name="connsiteX1" fmla="*/ 2882900 w 2882900"/>
              <a:gd name="connsiteY1" fmla="*/ 0 h 5157788"/>
              <a:gd name="connsiteX2" fmla="*/ 2527300 w 2882900"/>
              <a:gd name="connsiteY2" fmla="*/ 5119688 h 5157788"/>
              <a:gd name="connsiteX3" fmla="*/ 0 w 2882900"/>
              <a:gd name="connsiteY3" fmla="*/ 5157788 h 5157788"/>
              <a:gd name="connsiteX4" fmla="*/ 1530350 w 2882900"/>
              <a:gd name="connsiteY4" fmla="*/ 0 h 5157788"/>
              <a:gd name="connsiteX0" fmla="*/ 1530350 w 2901950"/>
              <a:gd name="connsiteY0" fmla="*/ 0 h 5157788"/>
              <a:gd name="connsiteX1" fmla="*/ 2882900 w 2901950"/>
              <a:gd name="connsiteY1" fmla="*/ 0 h 5157788"/>
              <a:gd name="connsiteX2" fmla="*/ 2901950 w 2901950"/>
              <a:gd name="connsiteY2" fmla="*/ 5151438 h 5157788"/>
              <a:gd name="connsiteX3" fmla="*/ 0 w 2901950"/>
              <a:gd name="connsiteY3" fmla="*/ 5157788 h 5157788"/>
              <a:gd name="connsiteX4" fmla="*/ 1530350 w 2901950"/>
              <a:gd name="connsiteY4" fmla="*/ 0 h 5157788"/>
              <a:gd name="connsiteX0" fmla="*/ 1530350 w 2910408"/>
              <a:gd name="connsiteY0" fmla="*/ 0 h 5157788"/>
              <a:gd name="connsiteX1" fmla="*/ 2910408 w 2910408"/>
              <a:gd name="connsiteY1" fmla="*/ 18339 h 5157788"/>
              <a:gd name="connsiteX2" fmla="*/ 2901950 w 2910408"/>
              <a:gd name="connsiteY2" fmla="*/ 5151438 h 5157788"/>
              <a:gd name="connsiteX3" fmla="*/ 0 w 2910408"/>
              <a:gd name="connsiteY3" fmla="*/ 5157788 h 5157788"/>
              <a:gd name="connsiteX4" fmla="*/ 1530350 w 2910408"/>
              <a:gd name="connsiteY4" fmla="*/ 0 h 5157788"/>
              <a:gd name="connsiteX0" fmla="*/ 1530350 w 2902174"/>
              <a:gd name="connsiteY0" fmla="*/ 0 h 5157788"/>
              <a:gd name="connsiteX1" fmla="*/ 2882900 w 2902174"/>
              <a:gd name="connsiteY1" fmla="*/ 27508 h 5157788"/>
              <a:gd name="connsiteX2" fmla="*/ 2901950 w 2902174"/>
              <a:gd name="connsiteY2" fmla="*/ 5151438 h 5157788"/>
              <a:gd name="connsiteX3" fmla="*/ 0 w 2902174"/>
              <a:gd name="connsiteY3" fmla="*/ 5157788 h 5157788"/>
              <a:gd name="connsiteX4" fmla="*/ 1530350 w 2902174"/>
              <a:gd name="connsiteY4" fmla="*/ 0 h 5157788"/>
              <a:gd name="connsiteX0" fmla="*/ 1530350 w 2903127"/>
              <a:gd name="connsiteY0" fmla="*/ 0 h 5157788"/>
              <a:gd name="connsiteX1" fmla="*/ 2903127 w 2903127"/>
              <a:gd name="connsiteY1" fmla="*/ 2787 h 5157788"/>
              <a:gd name="connsiteX2" fmla="*/ 2901950 w 2903127"/>
              <a:gd name="connsiteY2" fmla="*/ 5151438 h 5157788"/>
              <a:gd name="connsiteX3" fmla="*/ 0 w 2903127"/>
              <a:gd name="connsiteY3" fmla="*/ 5157788 h 5157788"/>
              <a:gd name="connsiteX4" fmla="*/ 1530350 w 2903127"/>
              <a:gd name="connsiteY4" fmla="*/ 0 h 5157788"/>
              <a:gd name="connsiteX0" fmla="*/ 1530350 w 2907621"/>
              <a:gd name="connsiteY0" fmla="*/ 0 h 5157788"/>
              <a:gd name="connsiteX1" fmla="*/ 2907621 w 2907621"/>
              <a:gd name="connsiteY1" fmla="*/ 2787 h 5157788"/>
              <a:gd name="connsiteX2" fmla="*/ 2901950 w 2907621"/>
              <a:gd name="connsiteY2" fmla="*/ 5151438 h 5157788"/>
              <a:gd name="connsiteX3" fmla="*/ 0 w 2907621"/>
              <a:gd name="connsiteY3" fmla="*/ 5157788 h 5157788"/>
              <a:gd name="connsiteX4" fmla="*/ 1530350 w 2907621"/>
              <a:gd name="connsiteY4" fmla="*/ 0 h 5157788"/>
              <a:gd name="connsiteX0" fmla="*/ 1530350 w 2907621"/>
              <a:gd name="connsiteY0" fmla="*/ 0 h 5160427"/>
              <a:gd name="connsiteX1" fmla="*/ 2907621 w 2907621"/>
              <a:gd name="connsiteY1" fmla="*/ 2787 h 5160427"/>
              <a:gd name="connsiteX2" fmla="*/ 2901950 w 2907621"/>
              <a:gd name="connsiteY2" fmla="*/ 5160427 h 5160427"/>
              <a:gd name="connsiteX3" fmla="*/ 0 w 2907621"/>
              <a:gd name="connsiteY3" fmla="*/ 5157788 h 5160427"/>
              <a:gd name="connsiteX4" fmla="*/ 1530350 w 2907621"/>
              <a:gd name="connsiteY4" fmla="*/ 0 h 5160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7621" h="5160427">
                <a:moveTo>
                  <a:pt x="1530350" y="0"/>
                </a:moveTo>
                <a:lnTo>
                  <a:pt x="2907621" y="2787"/>
                </a:lnTo>
                <a:cubicBezTo>
                  <a:pt x="2904802" y="1713820"/>
                  <a:pt x="2904769" y="3449394"/>
                  <a:pt x="2901950" y="5160427"/>
                </a:cubicBezTo>
                <a:lnTo>
                  <a:pt x="0" y="5157788"/>
                </a:lnTo>
                <a:lnTo>
                  <a:pt x="1530350" y="0"/>
                </a:lnTo>
                <a:close/>
              </a:path>
            </a:pathLst>
          </a:custGeom>
          <a:gradFill>
            <a:gsLst>
              <a:gs pos="0">
                <a:schemeClr val="bg1"/>
              </a:gs>
              <a:gs pos="100000">
                <a:schemeClr val="bg1">
                  <a:lumMod val="65000"/>
                </a:schemeClr>
              </a:gs>
            </a:gsLst>
            <a:lin ang="8100000" scaled="1"/>
          </a:gradFill>
        </p:spPr>
        <p:txBody>
          <a:bodyPr vert="horz" lIns="0" tIns="0" rIns="0" bIns="0" rtlCol="0" anchor="ctr">
            <a:normAutofit/>
          </a:bodyPr>
          <a:lstStyle>
            <a:lvl1pPr marL="0" indent="0">
              <a:buNone/>
              <a:defRPr lang="en-US" dirty="0">
                <a:noFill/>
              </a:defRPr>
            </a:lvl1pPr>
          </a:lstStyle>
          <a:p>
            <a:pPr marL="115094" lvl="0" indent="-115094" algn="ctr"/>
            <a:r>
              <a:rPr lang="en-US" dirty="0"/>
              <a:t>Picture</a:t>
            </a:r>
          </a:p>
        </p:txBody>
      </p:sp>
      <p:sp>
        <p:nvSpPr>
          <p:cNvPr id="13" name="Title 1">
            <a:extLst>
              <a:ext uri="{FF2B5EF4-FFF2-40B4-BE49-F238E27FC236}">
                <a16:creationId xmlns:a16="http://schemas.microsoft.com/office/drawing/2014/main" id="{A2C17414-58BA-2A4C-B4F7-2EF59599F52F}"/>
              </a:ext>
            </a:extLst>
          </p:cNvPr>
          <p:cNvSpPr>
            <a:spLocks noGrp="1"/>
          </p:cNvSpPr>
          <p:nvPr>
            <p:ph type="title"/>
          </p:nvPr>
        </p:nvSpPr>
        <p:spPr>
          <a:xfrm>
            <a:off x="587375" y="1546249"/>
            <a:ext cx="5203826" cy="572464"/>
          </a:xfrm>
          <a:prstGeom prst="rect">
            <a:avLst/>
          </a:prstGeom>
        </p:spPr>
        <p:txBody>
          <a:bodyPr vert="horz" wrap="square" lIns="0" tIns="0" rIns="0" bIns="182880" rtlCol="0" anchor="t" anchorCtr="0">
            <a:spAutoFit/>
          </a:bodyPr>
          <a:lstStyle>
            <a:lvl1pPr>
              <a:defRPr lang="en-US" sz="2800" dirty="0"/>
            </a:lvl1pPr>
          </a:lstStyle>
          <a:p>
            <a:pPr lvl="0"/>
            <a:r>
              <a:rPr lang="en-US"/>
              <a:t>Click to edit Master title style</a:t>
            </a:r>
          </a:p>
        </p:txBody>
      </p:sp>
      <p:sp>
        <p:nvSpPr>
          <p:cNvPr id="10" name="TextBox 9">
            <a:extLst>
              <a:ext uri="{FF2B5EF4-FFF2-40B4-BE49-F238E27FC236}">
                <a16:creationId xmlns:a16="http://schemas.microsoft.com/office/drawing/2014/main" id="{FDA85F55-CE79-BA4B-B4C1-4B8891A5B60E}"/>
              </a:ext>
            </a:extLst>
          </p:cNvPr>
          <p:cNvSpPr txBox="1">
            <a:spLocks/>
          </p:cNvSpPr>
          <p:nvPr userDrawn="1"/>
        </p:nvSpPr>
        <p:spPr>
          <a:xfrm>
            <a:off x="6700147" y="0"/>
            <a:ext cx="741150" cy="2329508"/>
          </a:xfrm>
          <a:custGeom>
            <a:avLst/>
            <a:gdLst>
              <a:gd name="connsiteX0" fmla="*/ 3007140 w 3161850"/>
              <a:gd name="connsiteY0" fmla="*/ 0 h 10287002"/>
              <a:gd name="connsiteX1" fmla="*/ 3161850 w 3161850"/>
              <a:gd name="connsiteY1" fmla="*/ 0 h 10287002"/>
              <a:gd name="connsiteX2" fmla="*/ 154710 w 3161850"/>
              <a:gd name="connsiteY2" fmla="*/ 10287002 h 10287002"/>
              <a:gd name="connsiteX3" fmla="*/ 0 w 3161850"/>
              <a:gd name="connsiteY3" fmla="*/ 10287002 h 10287002"/>
            </a:gdLst>
            <a:ahLst/>
            <a:cxnLst>
              <a:cxn ang="0">
                <a:pos x="connsiteX0" y="connsiteY0"/>
              </a:cxn>
              <a:cxn ang="0">
                <a:pos x="connsiteX1" y="connsiteY1"/>
              </a:cxn>
              <a:cxn ang="0">
                <a:pos x="connsiteX2" y="connsiteY2"/>
              </a:cxn>
              <a:cxn ang="0">
                <a:pos x="connsiteX3" y="connsiteY3"/>
              </a:cxn>
            </a:cxnLst>
            <a:rect l="l" t="t" r="r" b="b"/>
            <a:pathLst>
              <a:path w="3161850" h="10287002">
                <a:moveTo>
                  <a:pt x="3007140" y="0"/>
                </a:moveTo>
                <a:lnTo>
                  <a:pt x="3161850" y="0"/>
                </a:lnTo>
                <a:lnTo>
                  <a:pt x="154710" y="10287002"/>
                </a:lnTo>
                <a:lnTo>
                  <a:pt x="0" y="10287002"/>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2700" b="0" i="0" dirty="0">
              <a:latin typeface="Lato Light" panose="020F0302020204030203" pitchFamily="34" charset="77"/>
            </a:endParaRPr>
          </a:p>
        </p:txBody>
      </p:sp>
      <p:sp>
        <p:nvSpPr>
          <p:cNvPr id="12" name="Text Placeholder 2">
            <a:extLst>
              <a:ext uri="{FF2B5EF4-FFF2-40B4-BE49-F238E27FC236}">
                <a16:creationId xmlns:a16="http://schemas.microsoft.com/office/drawing/2014/main" id="{BFAA3997-2E28-1E4B-89A8-A2959CA2D36C}"/>
              </a:ext>
            </a:extLst>
          </p:cNvPr>
          <p:cNvSpPr>
            <a:spLocks noGrp="1"/>
          </p:cNvSpPr>
          <p:nvPr>
            <p:ph type="body" sz="quarter" idx="18"/>
          </p:nvPr>
        </p:nvSpPr>
        <p:spPr>
          <a:xfrm>
            <a:off x="587375" y="2130543"/>
            <a:ext cx="2438400" cy="198965"/>
          </a:xfrm>
        </p:spPr>
        <p:txBody>
          <a:bodyPr/>
          <a:lstStyle/>
          <a:p>
            <a:pPr lvl="0"/>
            <a:r>
              <a:rPr lang="en-US"/>
              <a:t>Click to edit Master text styles</a:t>
            </a:r>
          </a:p>
        </p:txBody>
      </p:sp>
      <p:sp>
        <p:nvSpPr>
          <p:cNvPr id="14" name="Text Placeholder 2">
            <a:extLst>
              <a:ext uri="{FF2B5EF4-FFF2-40B4-BE49-F238E27FC236}">
                <a16:creationId xmlns:a16="http://schemas.microsoft.com/office/drawing/2014/main" id="{C5C3FC33-E8E5-9B40-839C-D29294870FB0}"/>
              </a:ext>
            </a:extLst>
          </p:cNvPr>
          <p:cNvSpPr>
            <a:spLocks noGrp="1"/>
          </p:cNvSpPr>
          <p:nvPr>
            <p:ph type="body" sz="quarter" idx="19"/>
          </p:nvPr>
        </p:nvSpPr>
        <p:spPr>
          <a:xfrm>
            <a:off x="3365971" y="2130543"/>
            <a:ext cx="2438400" cy="198965"/>
          </a:xfrm>
        </p:spPr>
        <p:txBody>
          <a:bodyPr/>
          <a:lstStyle/>
          <a:p>
            <a:pPr lvl="0"/>
            <a:r>
              <a:rPr lang="en-US"/>
              <a:t>Click to edit Master text styles</a:t>
            </a:r>
          </a:p>
        </p:txBody>
      </p:sp>
    </p:spTree>
    <p:extLst>
      <p:ext uri="{BB962C8B-B14F-4D97-AF65-F5344CB8AC3E}">
        <p14:creationId xmlns:p14="http://schemas.microsoft.com/office/powerpoint/2010/main" val="3489885454"/>
      </p:ext>
    </p:extLst>
  </p:cSld>
  <p:clrMapOvr>
    <a:masterClrMapping/>
  </p:clrMapOvr>
  <p:extLst>
    <p:ext uri="{DCECCB84-F9BA-43D5-87BE-67443E8EF086}">
      <p15:sldGuideLst xmlns:p15="http://schemas.microsoft.com/office/powerpoint/2012/main">
        <p15:guide id="1" pos="36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 Column + Image Lef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687FF4D-DF08-8444-AD77-27E47155B58F}"/>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tx1">
                    <a:lumMod val="75000"/>
                    <a:lumOff val="25000"/>
                  </a:schemeClr>
                </a:solidFill>
              </a:rPr>
              <a:pPr marL="0" lvl="0" indent="0">
                <a:buNone/>
              </a:pPr>
              <a:t>‹#›</a:t>
            </a:fld>
            <a:endParaRPr lang="en-US" sz="750" dirty="0">
              <a:solidFill>
                <a:schemeClr val="tx1">
                  <a:lumMod val="75000"/>
                  <a:lumOff val="25000"/>
                </a:schemeClr>
              </a:solidFill>
            </a:endParaRPr>
          </a:p>
        </p:txBody>
      </p:sp>
      <p:sp>
        <p:nvSpPr>
          <p:cNvPr id="12" name="TextBox 11">
            <a:extLst>
              <a:ext uri="{FF2B5EF4-FFF2-40B4-BE49-F238E27FC236}">
                <a16:creationId xmlns:a16="http://schemas.microsoft.com/office/drawing/2014/main" id="{47735010-7286-B74F-A30A-7841F07688A4}"/>
              </a:ext>
            </a:extLst>
          </p:cNvPr>
          <p:cNvSpPr txBox="1">
            <a:spLocks/>
          </p:cNvSpPr>
          <p:nvPr userDrawn="1"/>
        </p:nvSpPr>
        <p:spPr>
          <a:xfrm>
            <a:off x="2294273" y="630318"/>
            <a:ext cx="1281908" cy="4170656"/>
          </a:xfrm>
          <a:custGeom>
            <a:avLst/>
            <a:gdLst>
              <a:gd name="connsiteX0" fmla="*/ 3007140 w 3161850"/>
              <a:gd name="connsiteY0" fmla="*/ 0 h 10287002"/>
              <a:gd name="connsiteX1" fmla="*/ 3161850 w 3161850"/>
              <a:gd name="connsiteY1" fmla="*/ 0 h 10287002"/>
              <a:gd name="connsiteX2" fmla="*/ 154710 w 3161850"/>
              <a:gd name="connsiteY2" fmla="*/ 10287002 h 10287002"/>
              <a:gd name="connsiteX3" fmla="*/ 0 w 3161850"/>
              <a:gd name="connsiteY3" fmla="*/ 10287002 h 10287002"/>
            </a:gdLst>
            <a:ahLst/>
            <a:cxnLst>
              <a:cxn ang="0">
                <a:pos x="connsiteX0" y="connsiteY0"/>
              </a:cxn>
              <a:cxn ang="0">
                <a:pos x="connsiteX1" y="connsiteY1"/>
              </a:cxn>
              <a:cxn ang="0">
                <a:pos x="connsiteX2" y="connsiteY2"/>
              </a:cxn>
              <a:cxn ang="0">
                <a:pos x="connsiteX3" y="connsiteY3"/>
              </a:cxn>
            </a:cxnLst>
            <a:rect l="l" t="t" r="r" b="b"/>
            <a:pathLst>
              <a:path w="3161850" h="10287002">
                <a:moveTo>
                  <a:pt x="3007140" y="0"/>
                </a:moveTo>
                <a:lnTo>
                  <a:pt x="3161850" y="0"/>
                </a:lnTo>
                <a:lnTo>
                  <a:pt x="154710" y="10287002"/>
                </a:lnTo>
                <a:lnTo>
                  <a:pt x="0" y="10287002"/>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2700" b="0" i="0" dirty="0">
              <a:latin typeface="Lato Light" panose="020F0302020204030203" pitchFamily="34" charset="77"/>
            </a:endParaRPr>
          </a:p>
        </p:txBody>
      </p:sp>
      <p:sp>
        <p:nvSpPr>
          <p:cNvPr id="13" name="Picture Placeholder 9">
            <a:extLst>
              <a:ext uri="{FF2B5EF4-FFF2-40B4-BE49-F238E27FC236}">
                <a16:creationId xmlns:a16="http://schemas.microsoft.com/office/drawing/2014/main" id="{DFEC5FC2-DAA8-9D46-A60B-F09B739BD8E1}"/>
              </a:ext>
            </a:extLst>
          </p:cNvPr>
          <p:cNvSpPr>
            <a:spLocks noGrp="1"/>
          </p:cNvSpPr>
          <p:nvPr>
            <p:ph type="pic" sz="quarter" idx="13" hasCustomPrompt="1"/>
          </p:nvPr>
        </p:nvSpPr>
        <p:spPr>
          <a:xfrm>
            <a:off x="587206" y="1027736"/>
            <a:ext cx="3108495" cy="3108495"/>
          </a:xfrm>
          <a:prstGeom prst="rect">
            <a:avLst/>
          </a:prstGeom>
          <a:gradFill>
            <a:gsLst>
              <a:gs pos="0">
                <a:schemeClr val="bg1"/>
              </a:gs>
              <a:gs pos="100000">
                <a:schemeClr val="bg1">
                  <a:lumMod val="65000"/>
                </a:schemeClr>
              </a:gs>
            </a:gsLst>
            <a:lin ang="8100000" scaled="1"/>
          </a:gradFill>
          <a:effectLst/>
        </p:spPr>
        <p:txBody>
          <a:bodyPr vert="horz" lIns="0" tIns="0" rIns="0" bIns="0" rtlCol="0" anchor="ctr" anchorCtr="0">
            <a:normAutofit/>
          </a:bodyPr>
          <a:lstStyle>
            <a:lvl1pPr marL="0" indent="0">
              <a:buFont typeface="Arial" panose="020B0604020202020204" pitchFamily="34" charset="0"/>
              <a:buNone/>
              <a:defRPr lang="en-US" sz="600" dirty="0">
                <a:noFill/>
              </a:defRPr>
            </a:lvl1pPr>
          </a:lstStyle>
          <a:p>
            <a:pPr marL="115094" lvl="0" indent="-115094" algn="ctr"/>
            <a:r>
              <a:rPr lang="en-US" dirty="0"/>
              <a:t>Picture</a:t>
            </a:r>
          </a:p>
        </p:txBody>
      </p:sp>
      <p:sp>
        <p:nvSpPr>
          <p:cNvPr id="8" name="Title 1">
            <a:extLst>
              <a:ext uri="{FF2B5EF4-FFF2-40B4-BE49-F238E27FC236}">
                <a16:creationId xmlns:a16="http://schemas.microsoft.com/office/drawing/2014/main" id="{2469B886-0541-064C-AE9F-847B5B0BB3DC}"/>
              </a:ext>
            </a:extLst>
          </p:cNvPr>
          <p:cNvSpPr>
            <a:spLocks noGrp="1"/>
          </p:cNvSpPr>
          <p:nvPr>
            <p:ph type="title"/>
          </p:nvPr>
        </p:nvSpPr>
        <p:spPr>
          <a:xfrm>
            <a:off x="4658516" y="1999286"/>
            <a:ext cx="3901284" cy="572464"/>
          </a:xfrm>
          <a:prstGeom prst="rect">
            <a:avLst/>
          </a:prstGeom>
        </p:spPr>
        <p:txBody>
          <a:bodyPr vert="horz" wrap="square" lIns="0" tIns="0" rIns="0" bIns="182880" rtlCol="0" anchor="t" anchorCtr="0">
            <a:spAutoFit/>
          </a:bodyPr>
          <a:lstStyle>
            <a:lvl1pPr>
              <a:defRPr lang="en-US" sz="2800" dirty="0"/>
            </a:lvl1pPr>
          </a:lstStyle>
          <a:p>
            <a:pPr lvl="0"/>
            <a:r>
              <a:rPr lang="en-US"/>
              <a:t>Click to edit Master title style</a:t>
            </a:r>
            <a:endParaRPr lang="en-US" dirty="0"/>
          </a:p>
        </p:txBody>
      </p:sp>
      <p:sp>
        <p:nvSpPr>
          <p:cNvPr id="6" name="Text Placeholder 2">
            <a:extLst>
              <a:ext uri="{FF2B5EF4-FFF2-40B4-BE49-F238E27FC236}">
                <a16:creationId xmlns:a16="http://schemas.microsoft.com/office/drawing/2014/main" id="{955AECDF-CF93-9D4F-BB15-871410220A99}"/>
              </a:ext>
            </a:extLst>
          </p:cNvPr>
          <p:cNvSpPr>
            <a:spLocks noGrp="1"/>
          </p:cNvSpPr>
          <p:nvPr>
            <p:ph type="body" sz="quarter" idx="18"/>
          </p:nvPr>
        </p:nvSpPr>
        <p:spPr>
          <a:xfrm>
            <a:off x="4658516" y="2586038"/>
            <a:ext cx="3901284" cy="198965"/>
          </a:xfrm>
        </p:spPr>
        <p:txBody>
          <a:bodyPr/>
          <a:lstStyle/>
          <a:p>
            <a:pPr lvl="0"/>
            <a:r>
              <a:rPr lang="en-US"/>
              <a:t>Click to edit Master text styles</a:t>
            </a:r>
          </a:p>
        </p:txBody>
      </p:sp>
      <p:pic>
        <p:nvPicPr>
          <p:cNvPr id="14" name="Picture 6">
            <a:extLst>
              <a:ext uri="{FF2B5EF4-FFF2-40B4-BE49-F238E27FC236}">
                <a16:creationId xmlns:a16="http://schemas.microsoft.com/office/drawing/2014/main" id="{34910DFC-105E-BA40-8266-DD9BCBF8993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7972095" y="4781526"/>
            <a:ext cx="762000" cy="264160"/>
          </a:xfrm>
          <a:prstGeom prst="rect">
            <a:avLst/>
          </a:prstGeom>
        </p:spPr>
      </p:pic>
    </p:spTree>
    <p:extLst>
      <p:ext uri="{BB962C8B-B14F-4D97-AF65-F5344CB8AC3E}">
        <p14:creationId xmlns:p14="http://schemas.microsoft.com/office/powerpoint/2010/main" val="9604454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 Column + Image Right">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A94A70D-30F9-0648-977C-3FDB69C9E85E}"/>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tx1">
                    <a:lumMod val="75000"/>
                    <a:lumOff val="25000"/>
                  </a:schemeClr>
                </a:solidFill>
              </a:rPr>
              <a:pPr marL="0" lvl="0" indent="0">
                <a:buNone/>
              </a:pPr>
              <a:t>‹#›</a:t>
            </a:fld>
            <a:endParaRPr lang="en-US" sz="750" dirty="0">
              <a:solidFill>
                <a:schemeClr val="tx1">
                  <a:lumMod val="75000"/>
                  <a:lumOff val="25000"/>
                </a:schemeClr>
              </a:solidFill>
            </a:endParaRPr>
          </a:p>
        </p:txBody>
      </p:sp>
      <p:sp>
        <p:nvSpPr>
          <p:cNvPr id="12" name="TextBox 11">
            <a:extLst>
              <a:ext uri="{FF2B5EF4-FFF2-40B4-BE49-F238E27FC236}">
                <a16:creationId xmlns:a16="http://schemas.microsoft.com/office/drawing/2014/main" id="{47735010-7286-B74F-A30A-7841F07688A4}"/>
              </a:ext>
            </a:extLst>
          </p:cNvPr>
          <p:cNvSpPr txBox="1">
            <a:spLocks/>
          </p:cNvSpPr>
          <p:nvPr userDrawn="1"/>
        </p:nvSpPr>
        <p:spPr>
          <a:xfrm>
            <a:off x="5607446" y="300232"/>
            <a:ext cx="1281908" cy="4170656"/>
          </a:xfrm>
          <a:custGeom>
            <a:avLst/>
            <a:gdLst>
              <a:gd name="connsiteX0" fmla="*/ 3007140 w 3161850"/>
              <a:gd name="connsiteY0" fmla="*/ 0 h 10287002"/>
              <a:gd name="connsiteX1" fmla="*/ 3161850 w 3161850"/>
              <a:gd name="connsiteY1" fmla="*/ 0 h 10287002"/>
              <a:gd name="connsiteX2" fmla="*/ 154710 w 3161850"/>
              <a:gd name="connsiteY2" fmla="*/ 10287002 h 10287002"/>
              <a:gd name="connsiteX3" fmla="*/ 0 w 3161850"/>
              <a:gd name="connsiteY3" fmla="*/ 10287002 h 10287002"/>
            </a:gdLst>
            <a:ahLst/>
            <a:cxnLst>
              <a:cxn ang="0">
                <a:pos x="connsiteX0" y="connsiteY0"/>
              </a:cxn>
              <a:cxn ang="0">
                <a:pos x="connsiteX1" y="connsiteY1"/>
              </a:cxn>
              <a:cxn ang="0">
                <a:pos x="connsiteX2" y="connsiteY2"/>
              </a:cxn>
              <a:cxn ang="0">
                <a:pos x="connsiteX3" y="connsiteY3"/>
              </a:cxn>
            </a:cxnLst>
            <a:rect l="l" t="t" r="r" b="b"/>
            <a:pathLst>
              <a:path w="3161850" h="10287002">
                <a:moveTo>
                  <a:pt x="3007140" y="0"/>
                </a:moveTo>
                <a:lnTo>
                  <a:pt x="3161850" y="0"/>
                </a:lnTo>
                <a:lnTo>
                  <a:pt x="154710" y="10287002"/>
                </a:lnTo>
                <a:lnTo>
                  <a:pt x="0" y="10287002"/>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2700" b="0" i="0" dirty="0">
              <a:latin typeface="Lato Light" panose="020F0302020204030203" pitchFamily="34" charset="77"/>
            </a:endParaRPr>
          </a:p>
        </p:txBody>
      </p:sp>
      <p:sp>
        <p:nvSpPr>
          <p:cNvPr id="13" name="Picture Placeholder 9">
            <a:extLst>
              <a:ext uri="{FF2B5EF4-FFF2-40B4-BE49-F238E27FC236}">
                <a16:creationId xmlns:a16="http://schemas.microsoft.com/office/drawing/2014/main" id="{DFEC5FC2-DAA8-9D46-A60B-F09B739BD8E1}"/>
              </a:ext>
            </a:extLst>
          </p:cNvPr>
          <p:cNvSpPr>
            <a:spLocks noGrp="1"/>
          </p:cNvSpPr>
          <p:nvPr>
            <p:ph type="pic" sz="quarter" idx="13" hasCustomPrompt="1"/>
          </p:nvPr>
        </p:nvSpPr>
        <p:spPr>
          <a:xfrm>
            <a:off x="5471771" y="1027736"/>
            <a:ext cx="3088029" cy="3088029"/>
          </a:xfrm>
          <a:prstGeom prst="rect">
            <a:avLst/>
          </a:prstGeom>
          <a:gradFill>
            <a:gsLst>
              <a:gs pos="0">
                <a:schemeClr val="bg1"/>
              </a:gs>
              <a:gs pos="100000">
                <a:schemeClr val="bg1">
                  <a:lumMod val="65000"/>
                </a:schemeClr>
              </a:gs>
            </a:gsLst>
            <a:lin ang="8100000" scaled="1"/>
          </a:gradFill>
          <a:effectLst/>
        </p:spPr>
        <p:txBody>
          <a:bodyPr vert="horz" lIns="0" tIns="0" rIns="0" bIns="0" rtlCol="0" anchor="ctr" anchorCtr="0">
            <a:normAutofit/>
          </a:bodyPr>
          <a:lstStyle>
            <a:lvl1pPr>
              <a:defRPr lang="en-US" sz="600" dirty="0">
                <a:noFill/>
              </a:defRPr>
            </a:lvl1pPr>
          </a:lstStyle>
          <a:p>
            <a:pPr lvl="0" algn="ctr">
              <a:buNone/>
            </a:pPr>
            <a:r>
              <a:rPr lang="en-US" dirty="0"/>
              <a:t>Picture</a:t>
            </a:r>
          </a:p>
        </p:txBody>
      </p:sp>
      <p:sp>
        <p:nvSpPr>
          <p:cNvPr id="10" name="Title 1">
            <a:extLst>
              <a:ext uri="{FF2B5EF4-FFF2-40B4-BE49-F238E27FC236}">
                <a16:creationId xmlns:a16="http://schemas.microsoft.com/office/drawing/2014/main" id="{DF147E61-5316-4041-B1BF-7551F84C2729}"/>
              </a:ext>
            </a:extLst>
          </p:cNvPr>
          <p:cNvSpPr>
            <a:spLocks noGrp="1"/>
          </p:cNvSpPr>
          <p:nvPr>
            <p:ph type="title"/>
          </p:nvPr>
        </p:nvSpPr>
        <p:spPr>
          <a:xfrm>
            <a:off x="591341" y="1984998"/>
            <a:ext cx="3901284" cy="572464"/>
          </a:xfrm>
          <a:prstGeom prst="rect">
            <a:avLst/>
          </a:prstGeom>
        </p:spPr>
        <p:txBody>
          <a:bodyPr vert="horz" wrap="square" lIns="0" tIns="0" rIns="0" bIns="182880" rtlCol="0" anchor="t" anchorCtr="0">
            <a:spAutoFit/>
          </a:bodyPr>
          <a:lstStyle>
            <a:lvl1pPr>
              <a:defRPr lang="en-US" sz="2800" dirty="0"/>
            </a:lvl1pPr>
          </a:lstStyle>
          <a:p>
            <a:pPr lvl="0"/>
            <a:r>
              <a:rPr lang="en-US"/>
              <a:t>Click to edit Master title style</a:t>
            </a:r>
            <a:endParaRPr lang="en-US" dirty="0"/>
          </a:p>
        </p:txBody>
      </p:sp>
      <p:sp>
        <p:nvSpPr>
          <p:cNvPr id="6" name="Text Placeholder 2">
            <a:extLst>
              <a:ext uri="{FF2B5EF4-FFF2-40B4-BE49-F238E27FC236}">
                <a16:creationId xmlns:a16="http://schemas.microsoft.com/office/drawing/2014/main" id="{3CAFFB3F-4081-5349-8B0B-BF509E91F105}"/>
              </a:ext>
            </a:extLst>
          </p:cNvPr>
          <p:cNvSpPr>
            <a:spLocks noGrp="1"/>
          </p:cNvSpPr>
          <p:nvPr>
            <p:ph type="body" sz="quarter" idx="18"/>
          </p:nvPr>
        </p:nvSpPr>
        <p:spPr>
          <a:xfrm>
            <a:off x="591341" y="2571750"/>
            <a:ext cx="3901284" cy="198965"/>
          </a:xfrm>
        </p:spPr>
        <p:txBody>
          <a:bodyPr/>
          <a:lstStyle/>
          <a:p>
            <a:pPr lvl="0"/>
            <a:r>
              <a:rPr lang="en-US"/>
              <a:t>Click to edit Master text styles</a:t>
            </a:r>
          </a:p>
        </p:txBody>
      </p:sp>
      <p:pic>
        <p:nvPicPr>
          <p:cNvPr id="14" name="Picture 6">
            <a:extLst>
              <a:ext uri="{FF2B5EF4-FFF2-40B4-BE49-F238E27FC236}">
                <a16:creationId xmlns:a16="http://schemas.microsoft.com/office/drawing/2014/main" id="{98802FA9-6F57-AD4C-AC42-55A7106C36C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7972095" y="4781526"/>
            <a:ext cx="762000" cy="264160"/>
          </a:xfrm>
          <a:prstGeom prst="rect">
            <a:avLst/>
          </a:prstGeom>
        </p:spPr>
      </p:pic>
    </p:spTree>
    <p:extLst>
      <p:ext uri="{BB962C8B-B14F-4D97-AF65-F5344CB8AC3E}">
        <p14:creationId xmlns:p14="http://schemas.microsoft.com/office/powerpoint/2010/main" val="7895877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 Image Top">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997AB90-4DE6-094B-8FCD-ECB02CCB45FE}"/>
              </a:ext>
            </a:extLst>
          </p:cNvPr>
          <p:cNvSpPr>
            <a:spLocks noGrp="1"/>
          </p:cNvSpPr>
          <p:nvPr>
            <p:ph type="pic" sz="quarter" idx="10"/>
          </p:nvPr>
        </p:nvSpPr>
        <p:spPr>
          <a:xfrm>
            <a:off x="0" y="1"/>
            <a:ext cx="9144000" cy="1828800"/>
          </a:xfrm>
          <a:prstGeom prst="rect">
            <a:avLst/>
          </a:prstGeom>
          <a:gradFill>
            <a:gsLst>
              <a:gs pos="0">
                <a:schemeClr val="bg1"/>
              </a:gs>
              <a:gs pos="100000">
                <a:schemeClr val="bg1">
                  <a:lumMod val="65000"/>
                </a:schemeClr>
              </a:gs>
            </a:gsLst>
            <a:lin ang="8100000" scaled="1"/>
          </a:gradFill>
          <a:effectLst/>
        </p:spPr>
        <p:txBody>
          <a:bodyPr vert="horz" lIns="0" tIns="0" rIns="0" bIns="0" rtlCol="0" anchor="ctr" anchorCtr="0">
            <a:normAutofit/>
          </a:bodyPr>
          <a:lstStyle>
            <a:lvl1pPr>
              <a:defRPr lang="en-US" sz="600">
                <a:noFill/>
              </a:defRPr>
            </a:lvl1pPr>
          </a:lstStyle>
          <a:p>
            <a:pPr lvl="0" algn="ctr"/>
            <a:r>
              <a:rPr lang="en-US" dirty="0"/>
              <a:t>Click icon to add picture</a:t>
            </a:r>
          </a:p>
        </p:txBody>
      </p:sp>
      <p:sp>
        <p:nvSpPr>
          <p:cNvPr id="7" name="Title 1">
            <a:extLst>
              <a:ext uri="{FF2B5EF4-FFF2-40B4-BE49-F238E27FC236}">
                <a16:creationId xmlns:a16="http://schemas.microsoft.com/office/drawing/2014/main" id="{1A347907-C689-5D4A-A95D-5B3ED8E88A5E}"/>
              </a:ext>
            </a:extLst>
          </p:cNvPr>
          <p:cNvSpPr>
            <a:spLocks noGrp="1"/>
          </p:cNvSpPr>
          <p:nvPr>
            <p:ph type="title"/>
          </p:nvPr>
        </p:nvSpPr>
        <p:spPr>
          <a:xfrm>
            <a:off x="587375" y="2264342"/>
            <a:ext cx="7972425" cy="572464"/>
          </a:xfrm>
          <a:prstGeom prst="rect">
            <a:avLst/>
          </a:prstGeom>
        </p:spPr>
        <p:txBody>
          <a:bodyPr vert="horz" wrap="square" lIns="0" tIns="0" rIns="0" bIns="182880" rtlCol="0" anchor="t" anchorCtr="0">
            <a:spAutoFit/>
          </a:bodyPr>
          <a:lstStyle>
            <a:lvl1pPr>
              <a:defRPr lang="en-US" sz="2800" dirty="0"/>
            </a:lvl1pPr>
          </a:lstStyle>
          <a:p>
            <a:pPr lvl="0"/>
            <a:r>
              <a:rPr lang="en-US"/>
              <a:t>Click to edit Master title style</a:t>
            </a:r>
            <a:endParaRPr lang="en-US" dirty="0"/>
          </a:p>
        </p:txBody>
      </p:sp>
      <p:sp>
        <p:nvSpPr>
          <p:cNvPr id="10" name="Text Placeholder 2">
            <a:extLst>
              <a:ext uri="{FF2B5EF4-FFF2-40B4-BE49-F238E27FC236}">
                <a16:creationId xmlns:a16="http://schemas.microsoft.com/office/drawing/2014/main" id="{28532ED6-49BF-0941-ABCC-8B3AB5D6F2B5}"/>
              </a:ext>
            </a:extLst>
          </p:cNvPr>
          <p:cNvSpPr>
            <a:spLocks noGrp="1"/>
          </p:cNvSpPr>
          <p:nvPr>
            <p:ph type="body" sz="quarter" idx="18"/>
          </p:nvPr>
        </p:nvSpPr>
        <p:spPr>
          <a:xfrm>
            <a:off x="587375" y="2858238"/>
            <a:ext cx="2281238" cy="198965"/>
          </a:xfrm>
        </p:spPr>
        <p:txBody>
          <a:bodyPr/>
          <a:lstStyle/>
          <a:p>
            <a:pPr lvl="0"/>
            <a:r>
              <a:rPr lang="en-US"/>
              <a:t>Click to edit Master text styles</a:t>
            </a:r>
          </a:p>
        </p:txBody>
      </p:sp>
      <p:sp>
        <p:nvSpPr>
          <p:cNvPr id="11" name="Text Placeholder 2">
            <a:extLst>
              <a:ext uri="{FF2B5EF4-FFF2-40B4-BE49-F238E27FC236}">
                <a16:creationId xmlns:a16="http://schemas.microsoft.com/office/drawing/2014/main" id="{EECCA1C1-49C0-924D-A599-FB7AAB862F0C}"/>
              </a:ext>
            </a:extLst>
          </p:cNvPr>
          <p:cNvSpPr>
            <a:spLocks noGrp="1"/>
          </p:cNvSpPr>
          <p:nvPr>
            <p:ph type="body" sz="quarter" idx="19"/>
          </p:nvPr>
        </p:nvSpPr>
        <p:spPr>
          <a:xfrm>
            <a:off x="3429794" y="2858238"/>
            <a:ext cx="2281238" cy="198965"/>
          </a:xfrm>
        </p:spPr>
        <p:txBody>
          <a:bodyPr/>
          <a:lstStyle/>
          <a:p>
            <a:pPr lvl="0"/>
            <a:r>
              <a:rPr lang="en-US"/>
              <a:t>Click to edit Master text styles</a:t>
            </a:r>
          </a:p>
        </p:txBody>
      </p:sp>
      <p:sp>
        <p:nvSpPr>
          <p:cNvPr id="12" name="Text Placeholder 2">
            <a:extLst>
              <a:ext uri="{FF2B5EF4-FFF2-40B4-BE49-F238E27FC236}">
                <a16:creationId xmlns:a16="http://schemas.microsoft.com/office/drawing/2014/main" id="{0E95854E-0FD0-264A-A82A-3BE0A2C7F091}"/>
              </a:ext>
            </a:extLst>
          </p:cNvPr>
          <p:cNvSpPr>
            <a:spLocks noGrp="1"/>
          </p:cNvSpPr>
          <p:nvPr>
            <p:ph type="body" sz="quarter" idx="20"/>
          </p:nvPr>
        </p:nvSpPr>
        <p:spPr>
          <a:xfrm>
            <a:off x="6272213" y="2858238"/>
            <a:ext cx="2281238" cy="198965"/>
          </a:xfrm>
        </p:spPr>
        <p:txBody>
          <a:bodyPr/>
          <a:lstStyle/>
          <a:p>
            <a:pPr lvl="0"/>
            <a:r>
              <a:rPr lang="en-US"/>
              <a:t>Click to edit Master text styles</a:t>
            </a:r>
          </a:p>
        </p:txBody>
      </p:sp>
      <p:grpSp>
        <p:nvGrpSpPr>
          <p:cNvPr id="8" name="Group 7">
            <a:extLst>
              <a:ext uri="{FF2B5EF4-FFF2-40B4-BE49-F238E27FC236}">
                <a16:creationId xmlns:a16="http://schemas.microsoft.com/office/drawing/2014/main" id="{70B5C2F8-630D-A745-A5C8-1B443F3AC981}"/>
              </a:ext>
            </a:extLst>
          </p:cNvPr>
          <p:cNvGrpSpPr/>
          <p:nvPr userDrawn="1"/>
        </p:nvGrpSpPr>
        <p:grpSpPr>
          <a:xfrm>
            <a:off x="3157640" y="2834246"/>
            <a:ext cx="2868190" cy="1794904"/>
            <a:chOff x="2420857" y="1542306"/>
            <a:chExt cx="2868190" cy="2858244"/>
          </a:xfrm>
        </p:grpSpPr>
        <p:cxnSp>
          <p:nvCxnSpPr>
            <p:cNvPr id="9" name="Straight Connector 8">
              <a:extLst>
                <a:ext uri="{FF2B5EF4-FFF2-40B4-BE49-F238E27FC236}">
                  <a16:creationId xmlns:a16="http://schemas.microsoft.com/office/drawing/2014/main" id="{2FC59CC8-8DFD-204F-943A-885CAF591932}"/>
                </a:ext>
              </a:extLst>
            </p:cNvPr>
            <p:cNvCxnSpPr/>
            <p:nvPr userDrawn="1"/>
          </p:nvCxnSpPr>
          <p:spPr>
            <a:xfrm>
              <a:off x="2420857" y="1542306"/>
              <a:ext cx="0" cy="285824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72A336-E7B2-0847-ADD1-0D557158B04B}"/>
                </a:ext>
              </a:extLst>
            </p:cNvPr>
            <p:cNvCxnSpPr/>
            <p:nvPr userDrawn="1"/>
          </p:nvCxnSpPr>
          <p:spPr>
            <a:xfrm>
              <a:off x="5289047" y="1542306"/>
              <a:ext cx="0" cy="285824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2362372"/>
      </p:ext>
    </p:extLst>
  </p:cSld>
  <p:clrMapOvr>
    <a:masterClrMapping/>
  </p:clrMapOvr>
  <p:extLst>
    <p:ext uri="{DCECCB84-F9BA-43D5-87BE-67443E8EF086}">
      <p15:sldGuideLst xmlns:p15="http://schemas.microsoft.com/office/powerpoint/2012/main">
        <p15:guide id="1" orient="horz" pos="1418" userDrawn="1">
          <p15:clr>
            <a:srgbClr val="FBAE40"/>
          </p15:clr>
        </p15:guide>
        <p15:guide id="2" orient="horz" pos="17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3D6E63D-4CD6-8445-8156-40604EF90752}"/>
              </a:ext>
            </a:extLst>
          </p:cNvPr>
          <p:cNvSpPr>
            <a:spLocks noGrp="1"/>
          </p:cNvSpPr>
          <p:nvPr>
            <p:ph type="pic" sz="quarter" idx="12"/>
          </p:nvPr>
        </p:nvSpPr>
        <p:spPr>
          <a:xfrm>
            <a:off x="0" y="0"/>
            <a:ext cx="9144000" cy="5143500"/>
          </a:xfrm>
          <a:prstGeom prst="rect">
            <a:avLst/>
          </a:prstGeom>
          <a:gradFill flip="none" rotWithShape="1">
            <a:gsLst>
              <a:gs pos="0">
                <a:schemeClr val="tx1">
                  <a:lumMod val="0"/>
                  <a:lumOff val="100000"/>
                </a:schemeClr>
              </a:gs>
              <a:gs pos="100000">
                <a:schemeClr val="tx1">
                  <a:lumMod val="32000"/>
                  <a:lumOff val="68000"/>
                </a:schemeClr>
              </a:gs>
            </a:gsLst>
            <a:lin ang="8100000" scaled="1"/>
            <a:tileRect/>
          </a:gradFill>
        </p:spPr>
        <p:txBody>
          <a:bodyPr vert="horz" lIns="0" tIns="0" rIns="0" bIns="0" rtlCol="0" anchor="ctr" anchorCtr="0">
            <a:normAutofit/>
          </a:bodyPr>
          <a:lstStyle>
            <a:lvl1pPr marL="0" indent="0">
              <a:buNone/>
              <a:defRPr lang="en-US" sz="600" dirty="0">
                <a:noFill/>
              </a:defRPr>
            </a:lvl1pPr>
          </a:lstStyle>
          <a:p>
            <a:pPr marL="115094" lvl="0" indent="-115094" algn="ctr"/>
            <a:r>
              <a:rPr lang="en-US" dirty="0"/>
              <a:t>Click icon to add picture</a:t>
            </a:r>
          </a:p>
        </p:txBody>
      </p:sp>
      <p:sp>
        <p:nvSpPr>
          <p:cNvPr id="28" name="Title 9">
            <a:extLst>
              <a:ext uri="{FF2B5EF4-FFF2-40B4-BE49-F238E27FC236}">
                <a16:creationId xmlns:a16="http://schemas.microsoft.com/office/drawing/2014/main" id="{CBA0DC49-808B-D443-B494-F2C9EEFA767E}"/>
              </a:ext>
            </a:extLst>
          </p:cNvPr>
          <p:cNvSpPr>
            <a:spLocks noGrp="1"/>
          </p:cNvSpPr>
          <p:nvPr>
            <p:ph type="title"/>
          </p:nvPr>
        </p:nvSpPr>
        <p:spPr>
          <a:xfrm>
            <a:off x="591686" y="2571750"/>
            <a:ext cx="5529713" cy="683264"/>
          </a:xfrm>
          <a:prstGeom prst="rect">
            <a:avLst/>
          </a:prstGeom>
        </p:spPr>
        <p:txBody>
          <a:bodyPr wrap="square" bIns="182880" anchor="t" anchorCtr="0">
            <a:spAutoFit/>
          </a:bodyPr>
          <a:lstStyle>
            <a:lvl1pPr>
              <a:defRPr sz="3600"/>
            </a:lvl1pPr>
          </a:lstStyle>
          <a:p>
            <a:r>
              <a:rPr lang="en-US"/>
              <a:t>Click to edit Master title style</a:t>
            </a:r>
            <a:endParaRPr lang="en-US" dirty="0"/>
          </a:p>
        </p:txBody>
      </p:sp>
      <p:sp>
        <p:nvSpPr>
          <p:cNvPr id="6" name="Text Placeholder 8">
            <a:extLst>
              <a:ext uri="{FF2B5EF4-FFF2-40B4-BE49-F238E27FC236}">
                <a16:creationId xmlns:a16="http://schemas.microsoft.com/office/drawing/2014/main" id="{9FA44803-EE40-0244-AF86-7D51979A698D}"/>
              </a:ext>
            </a:extLst>
          </p:cNvPr>
          <p:cNvSpPr>
            <a:spLocks noGrp="1"/>
          </p:cNvSpPr>
          <p:nvPr>
            <p:ph type="body" sz="quarter" idx="13"/>
          </p:nvPr>
        </p:nvSpPr>
        <p:spPr>
          <a:xfrm>
            <a:off x="585788" y="3269457"/>
            <a:ext cx="3094037" cy="147733"/>
          </a:xfrm>
          <a:prstGeom prst="rect">
            <a:avLst/>
          </a:prstGeom>
        </p:spPr>
        <p:txBody>
          <a:bodyPr wrap="square" lIns="0" tIns="0" rIns="0" bIns="0">
            <a:spAutoFit/>
          </a:bodyPr>
          <a:lstStyle>
            <a:lvl1pPr marL="0" indent="0">
              <a:lnSpc>
                <a:spcPct val="80000"/>
              </a:lnSpc>
              <a:spcAft>
                <a:spcPts val="600"/>
              </a:spcAft>
              <a:buNone/>
              <a:defRPr lang="en-US"/>
            </a:lvl1pPr>
            <a:lvl2pPr marL="234950" indent="0">
              <a:buNone/>
              <a:defRPr/>
            </a:lvl2pPr>
            <a:lvl3pPr marL="411162" indent="0">
              <a:buNone/>
              <a:defRPr/>
            </a:lvl3pPr>
            <a:lvl4pPr marL="568325" indent="0">
              <a:buNone/>
              <a:defRPr/>
            </a:lvl4pPr>
            <a:lvl5pPr marL="742950" indent="0">
              <a:buNone/>
              <a:defRPr/>
            </a:lvl5pPr>
          </a:lstStyle>
          <a:p>
            <a:pPr marL="0" lvl="0" indent="0" algn="l" defTabSz="685800" rtl="0" eaLnBrk="1" latinLnBrk="0" hangingPunct="1">
              <a:lnSpc>
                <a:spcPct val="80000"/>
              </a:lnSpc>
              <a:spcBef>
                <a:spcPts val="0"/>
              </a:spcBef>
              <a:spcAft>
                <a:spcPts val="600"/>
              </a:spcAft>
              <a:buClr>
                <a:schemeClr val="accent2"/>
              </a:buClr>
              <a:buSzPct val="90000"/>
              <a:buFont typeface="Arial" panose="020B0604020202020204" pitchFamily="34" charset="0"/>
              <a:buNone/>
            </a:pPr>
            <a:r>
              <a:rPr lang="en-US"/>
              <a:t>Click to edit Master text styles</a:t>
            </a:r>
          </a:p>
        </p:txBody>
      </p:sp>
    </p:spTree>
    <p:extLst>
      <p:ext uri="{BB962C8B-B14F-4D97-AF65-F5344CB8AC3E}">
        <p14:creationId xmlns:p14="http://schemas.microsoft.com/office/powerpoint/2010/main" val="9561310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Column + Image Top">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997AB90-4DE6-094B-8FCD-ECB02CCB45FE}"/>
              </a:ext>
            </a:extLst>
          </p:cNvPr>
          <p:cNvSpPr>
            <a:spLocks noGrp="1"/>
          </p:cNvSpPr>
          <p:nvPr>
            <p:ph type="pic" sz="quarter" idx="10"/>
          </p:nvPr>
        </p:nvSpPr>
        <p:spPr>
          <a:xfrm>
            <a:off x="0" y="1"/>
            <a:ext cx="9144000" cy="1828800"/>
          </a:xfrm>
          <a:prstGeom prst="rect">
            <a:avLst/>
          </a:prstGeom>
          <a:gradFill>
            <a:gsLst>
              <a:gs pos="0">
                <a:schemeClr val="bg1"/>
              </a:gs>
              <a:gs pos="100000">
                <a:schemeClr val="bg1">
                  <a:lumMod val="65000"/>
                </a:schemeClr>
              </a:gs>
            </a:gsLst>
            <a:lin ang="8100000" scaled="1"/>
          </a:gradFill>
          <a:effectLst/>
        </p:spPr>
        <p:txBody>
          <a:bodyPr vert="horz" lIns="0" tIns="0" rIns="0" bIns="0" rtlCol="0" anchor="ctr" anchorCtr="0">
            <a:normAutofit/>
          </a:bodyPr>
          <a:lstStyle>
            <a:lvl1pPr>
              <a:defRPr lang="en-US" sz="600">
                <a:noFill/>
              </a:defRPr>
            </a:lvl1pPr>
          </a:lstStyle>
          <a:p>
            <a:pPr lvl="0" algn="ctr"/>
            <a:r>
              <a:rPr lang="en-US" dirty="0"/>
              <a:t>Click icon to add picture</a:t>
            </a:r>
          </a:p>
        </p:txBody>
      </p:sp>
      <p:sp>
        <p:nvSpPr>
          <p:cNvPr id="20" name="Title 1">
            <a:extLst>
              <a:ext uri="{FF2B5EF4-FFF2-40B4-BE49-F238E27FC236}">
                <a16:creationId xmlns:a16="http://schemas.microsoft.com/office/drawing/2014/main" id="{D3631CAA-FBA9-354D-B790-F715CF21B93B}"/>
              </a:ext>
            </a:extLst>
          </p:cNvPr>
          <p:cNvSpPr>
            <a:spLocks noGrp="1"/>
          </p:cNvSpPr>
          <p:nvPr>
            <p:ph type="title"/>
          </p:nvPr>
        </p:nvSpPr>
        <p:spPr>
          <a:xfrm>
            <a:off x="587375" y="2264342"/>
            <a:ext cx="7972425" cy="572464"/>
          </a:xfrm>
          <a:prstGeom prst="rect">
            <a:avLst/>
          </a:prstGeom>
        </p:spPr>
        <p:txBody>
          <a:bodyPr vert="horz" wrap="square" lIns="0" tIns="0" rIns="0" bIns="182880" rtlCol="0" anchor="t" anchorCtr="0">
            <a:spAutoFit/>
          </a:bodyPr>
          <a:lstStyle>
            <a:lvl1pPr>
              <a:defRPr lang="en-US" sz="2800" dirty="0"/>
            </a:lvl1pPr>
          </a:lstStyle>
          <a:p>
            <a:pPr lvl="0"/>
            <a:r>
              <a:rPr lang="en-US"/>
              <a:t>Click to edit Master title style</a:t>
            </a:r>
            <a:endParaRPr lang="en-US" dirty="0"/>
          </a:p>
        </p:txBody>
      </p:sp>
      <p:sp>
        <p:nvSpPr>
          <p:cNvPr id="21" name="Text Placeholder 2">
            <a:extLst>
              <a:ext uri="{FF2B5EF4-FFF2-40B4-BE49-F238E27FC236}">
                <a16:creationId xmlns:a16="http://schemas.microsoft.com/office/drawing/2014/main" id="{005D4A02-0F37-4547-B7D0-E5109A768D30}"/>
              </a:ext>
            </a:extLst>
          </p:cNvPr>
          <p:cNvSpPr>
            <a:spLocks noGrp="1"/>
          </p:cNvSpPr>
          <p:nvPr>
            <p:ph type="body" sz="quarter" idx="18"/>
          </p:nvPr>
        </p:nvSpPr>
        <p:spPr>
          <a:xfrm>
            <a:off x="587375" y="2858238"/>
            <a:ext cx="1466850" cy="198965"/>
          </a:xfrm>
        </p:spPr>
        <p:txBody>
          <a:bodyPr/>
          <a:lstStyle/>
          <a:p>
            <a:pPr lvl="0"/>
            <a:r>
              <a:rPr lang="en-US"/>
              <a:t>Click to edit Master text styles</a:t>
            </a:r>
          </a:p>
        </p:txBody>
      </p:sp>
      <p:sp>
        <p:nvSpPr>
          <p:cNvPr id="22" name="Text Placeholder 2">
            <a:extLst>
              <a:ext uri="{FF2B5EF4-FFF2-40B4-BE49-F238E27FC236}">
                <a16:creationId xmlns:a16="http://schemas.microsoft.com/office/drawing/2014/main" id="{9ADF71E1-FC7F-744D-B528-D1D9DEB5C317}"/>
              </a:ext>
            </a:extLst>
          </p:cNvPr>
          <p:cNvSpPr>
            <a:spLocks noGrp="1"/>
          </p:cNvSpPr>
          <p:nvPr>
            <p:ph type="body" sz="quarter" idx="19"/>
          </p:nvPr>
        </p:nvSpPr>
        <p:spPr>
          <a:xfrm>
            <a:off x="2753784" y="2858238"/>
            <a:ext cx="1466850" cy="198965"/>
          </a:xfrm>
        </p:spPr>
        <p:txBody>
          <a:bodyPr/>
          <a:lstStyle/>
          <a:p>
            <a:pPr lvl="0"/>
            <a:r>
              <a:rPr lang="en-US"/>
              <a:t>Click to edit Master text styles</a:t>
            </a:r>
          </a:p>
        </p:txBody>
      </p:sp>
      <p:sp>
        <p:nvSpPr>
          <p:cNvPr id="23" name="Text Placeholder 2">
            <a:extLst>
              <a:ext uri="{FF2B5EF4-FFF2-40B4-BE49-F238E27FC236}">
                <a16:creationId xmlns:a16="http://schemas.microsoft.com/office/drawing/2014/main" id="{033DFB7C-3731-E345-919A-E7B44547AE4F}"/>
              </a:ext>
            </a:extLst>
          </p:cNvPr>
          <p:cNvSpPr>
            <a:spLocks noGrp="1"/>
          </p:cNvSpPr>
          <p:nvPr>
            <p:ph type="body" sz="quarter" idx="20"/>
          </p:nvPr>
        </p:nvSpPr>
        <p:spPr>
          <a:xfrm>
            <a:off x="7086601" y="2858238"/>
            <a:ext cx="1466850" cy="198965"/>
          </a:xfrm>
        </p:spPr>
        <p:txBody>
          <a:bodyPr/>
          <a:lstStyle/>
          <a:p>
            <a:pPr lvl="0"/>
            <a:r>
              <a:rPr lang="en-US"/>
              <a:t>Click to edit Master text styles</a:t>
            </a:r>
          </a:p>
        </p:txBody>
      </p:sp>
      <p:sp>
        <p:nvSpPr>
          <p:cNvPr id="24" name="Text Placeholder 2">
            <a:extLst>
              <a:ext uri="{FF2B5EF4-FFF2-40B4-BE49-F238E27FC236}">
                <a16:creationId xmlns:a16="http://schemas.microsoft.com/office/drawing/2014/main" id="{713103A3-B7B1-1E47-9892-F6D020AA84B5}"/>
              </a:ext>
            </a:extLst>
          </p:cNvPr>
          <p:cNvSpPr>
            <a:spLocks noGrp="1"/>
          </p:cNvSpPr>
          <p:nvPr>
            <p:ph type="body" sz="quarter" idx="21"/>
          </p:nvPr>
        </p:nvSpPr>
        <p:spPr>
          <a:xfrm>
            <a:off x="4920193" y="2858238"/>
            <a:ext cx="1466850" cy="198965"/>
          </a:xfrm>
        </p:spPr>
        <p:txBody>
          <a:bodyPr/>
          <a:lstStyle/>
          <a:p>
            <a:pPr lvl="0"/>
            <a:r>
              <a:rPr lang="en-US"/>
              <a:t>Click to edit Master text styles</a:t>
            </a:r>
          </a:p>
        </p:txBody>
      </p:sp>
      <p:grpSp>
        <p:nvGrpSpPr>
          <p:cNvPr id="8" name="Group 7">
            <a:extLst>
              <a:ext uri="{FF2B5EF4-FFF2-40B4-BE49-F238E27FC236}">
                <a16:creationId xmlns:a16="http://schemas.microsoft.com/office/drawing/2014/main" id="{32C3BD86-ECE8-154E-8D40-FAC87F3F46CE}"/>
              </a:ext>
            </a:extLst>
          </p:cNvPr>
          <p:cNvGrpSpPr/>
          <p:nvPr userDrawn="1"/>
        </p:nvGrpSpPr>
        <p:grpSpPr>
          <a:xfrm>
            <a:off x="2420857" y="2834246"/>
            <a:ext cx="4328600" cy="1794904"/>
            <a:chOff x="2420857" y="1542306"/>
            <a:chExt cx="4328600" cy="2858244"/>
          </a:xfrm>
        </p:grpSpPr>
        <p:cxnSp>
          <p:nvCxnSpPr>
            <p:cNvPr id="9" name="Straight Connector 8">
              <a:extLst>
                <a:ext uri="{FF2B5EF4-FFF2-40B4-BE49-F238E27FC236}">
                  <a16:creationId xmlns:a16="http://schemas.microsoft.com/office/drawing/2014/main" id="{6790F535-6B95-1440-89AA-4E77564E1458}"/>
                </a:ext>
              </a:extLst>
            </p:cNvPr>
            <p:cNvCxnSpPr/>
            <p:nvPr userDrawn="1"/>
          </p:nvCxnSpPr>
          <p:spPr>
            <a:xfrm>
              <a:off x="2420857" y="1542306"/>
              <a:ext cx="0" cy="285824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11A1D4A-CA7A-3843-98C2-974B702A84B2}"/>
                </a:ext>
              </a:extLst>
            </p:cNvPr>
            <p:cNvCxnSpPr/>
            <p:nvPr userDrawn="1"/>
          </p:nvCxnSpPr>
          <p:spPr>
            <a:xfrm>
              <a:off x="4572000" y="1542306"/>
              <a:ext cx="0" cy="285824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3EFBE8D-DA18-C345-88ED-18351E474F2A}"/>
                </a:ext>
              </a:extLst>
            </p:cNvPr>
            <p:cNvCxnSpPr/>
            <p:nvPr userDrawn="1"/>
          </p:nvCxnSpPr>
          <p:spPr>
            <a:xfrm>
              <a:off x="6749457" y="1542306"/>
              <a:ext cx="0" cy="285824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0192693"/>
      </p:ext>
    </p:extLst>
  </p:cSld>
  <p:clrMapOvr>
    <a:masterClrMapping/>
  </p:clrMapOvr>
  <p:extLst>
    <p:ext uri="{DCECCB84-F9BA-43D5-87BE-67443E8EF086}">
      <p15:sldGuideLst xmlns:p15="http://schemas.microsoft.com/office/powerpoint/2012/main">
        <p15:guide id="1" orient="horz" pos="1418" userDrawn="1">
          <p15:clr>
            <a:srgbClr val="FBAE40"/>
          </p15:clr>
        </p15:guide>
        <p15:guide id="2" orient="horz" pos="179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etail Page + Device Left">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BAD27E8B-ED83-564B-9EB9-7BAA80D7F250}"/>
              </a:ext>
            </a:extLst>
          </p:cNvPr>
          <p:cNvPicPr>
            <a:picLocks noChangeAspect="1"/>
          </p:cNvPicPr>
          <p:nvPr userDrawn="1"/>
        </p:nvPicPr>
        <p:blipFill rotWithShape="1">
          <a:blip r:embed="rId2">
            <a:alphaModFix amt="50000"/>
            <a:extLst>
              <a:ext uri="{96DAC541-7B7A-43D3-8B79-37D633B846F1}">
                <asvg:svgBlip xmlns:asvg="http://schemas.microsoft.com/office/drawing/2016/SVG/main" r:embed="rId3"/>
              </a:ext>
            </a:extLst>
          </a:blip>
          <a:srcRect l="37966" r="-17351" b="30928"/>
          <a:stretch/>
        </p:blipFill>
        <p:spPr>
          <a:xfrm rot="5400000">
            <a:off x="-40040" y="40038"/>
            <a:ext cx="3093154" cy="3013075"/>
          </a:xfrm>
          <a:prstGeom prst="rect">
            <a:avLst/>
          </a:prstGeom>
        </p:spPr>
      </p:pic>
      <p:sp>
        <p:nvSpPr>
          <p:cNvPr id="10" name="Title 1">
            <a:extLst>
              <a:ext uri="{FF2B5EF4-FFF2-40B4-BE49-F238E27FC236}">
                <a16:creationId xmlns:a16="http://schemas.microsoft.com/office/drawing/2014/main" id="{087F2C2F-BBE1-9043-A414-58A22CF02C21}"/>
              </a:ext>
            </a:extLst>
          </p:cNvPr>
          <p:cNvSpPr>
            <a:spLocks noGrp="1"/>
          </p:cNvSpPr>
          <p:nvPr>
            <p:ph type="title"/>
          </p:nvPr>
        </p:nvSpPr>
        <p:spPr>
          <a:xfrm>
            <a:off x="4648200" y="1999286"/>
            <a:ext cx="3901284" cy="572464"/>
          </a:xfrm>
          <a:prstGeom prst="rect">
            <a:avLst/>
          </a:prstGeom>
        </p:spPr>
        <p:txBody>
          <a:bodyPr vert="horz" wrap="square" lIns="0" tIns="0" rIns="0" bIns="182880" rtlCol="0" anchor="t" anchorCtr="0">
            <a:spAutoFit/>
          </a:bodyPr>
          <a:lstStyle>
            <a:lvl1pPr>
              <a:defRPr lang="en-US" sz="2800" dirty="0"/>
            </a:lvl1pPr>
          </a:lstStyle>
          <a:p>
            <a:pPr lvl="0"/>
            <a:r>
              <a:rPr lang="en-US"/>
              <a:t>Click to edit Master title style</a:t>
            </a:r>
          </a:p>
        </p:txBody>
      </p:sp>
      <p:pic>
        <p:nvPicPr>
          <p:cNvPr id="12" name="Picture 11">
            <a:extLst>
              <a:ext uri="{FF2B5EF4-FFF2-40B4-BE49-F238E27FC236}">
                <a16:creationId xmlns:a16="http://schemas.microsoft.com/office/drawing/2014/main" id="{EBCFC06F-82A6-1345-B60D-533C10EB2C65}"/>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l="-115"/>
          <a:stretch/>
        </p:blipFill>
        <p:spPr>
          <a:xfrm>
            <a:off x="-1970126" y="635373"/>
            <a:ext cx="6106592" cy="4121786"/>
          </a:xfrm>
          <a:prstGeom prst="rect">
            <a:avLst/>
          </a:prstGeom>
        </p:spPr>
      </p:pic>
      <p:sp>
        <p:nvSpPr>
          <p:cNvPr id="13" name="Picture Placeholder 6">
            <a:extLst>
              <a:ext uri="{FF2B5EF4-FFF2-40B4-BE49-F238E27FC236}">
                <a16:creationId xmlns:a16="http://schemas.microsoft.com/office/drawing/2014/main" id="{0A92B905-9DA2-2E4C-875E-4421AD880B16}"/>
              </a:ext>
            </a:extLst>
          </p:cNvPr>
          <p:cNvSpPr>
            <a:spLocks noGrp="1"/>
          </p:cNvSpPr>
          <p:nvPr>
            <p:ph type="pic" sz="quarter" idx="14" hasCustomPrompt="1"/>
          </p:nvPr>
        </p:nvSpPr>
        <p:spPr>
          <a:xfrm>
            <a:off x="-861663" y="1053822"/>
            <a:ext cx="4185328" cy="2645370"/>
          </a:xfrm>
          <a:custGeom>
            <a:avLst/>
            <a:gdLst>
              <a:gd name="connsiteX0" fmla="*/ 0 w 4585821"/>
              <a:gd name="connsiteY0" fmla="*/ 0 h 2914945"/>
              <a:gd name="connsiteX1" fmla="*/ 4585821 w 4585821"/>
              <a:gd name="connsiteY1" fmla="*/ 0 h 2914945"/>
              <a:gd name="connsiteX2" fmla="*/ 4585821 w 4585821"/>
              <a:gd name="connsiteY2" fmla="*/ 2914945 h 2914945"/>
              <a:gd name="connsiteX3" fmla="*/ 0 w 4585821"/>
              <a:gd name="connsiteY3" fmla="*/ 2914945 h 2914945"/>
              <a:gd name="connsiteX4" fmla="*/ 0 w 4585821"/>
              <a:gd name="connsiteY4" fmla="*/ 0 h 2914945"/>
              <a:gd name="connsiteX0" fmla="*/ 37214 w 4585821"/>
              <a:gd name="connsiteY0" fmla="*/ 5316 h 2914945"/>
              <a:gd name="connsiteX1" fmla="*/ 4585821 w 4585821"/>
              <a:gd name="connsiteY1" fmla="*/ 0 h 2914945"/>
              <a:gd name="connsiteX2" fmla="*/ 4585821 w 4585821"/>
              <a:gd name="connsiteY2" fmla="*/ 2914945 h 2914945"/>
              <a:gd name="connsiteX3" fmla="*/ 0 w 4585821"/>
              <a:gd name="connsiteY3" fmla="*/ 2914945 h 2914945"/>
              <a:gd name="connsiteX4" fmla="*/ 37214 w 4585821"/>
              <a:gd name="connsiteY4" fmla="*/ 5316 h 2914945"/>
              <a:gd name="connsiteX0" fmla="*/ 37214 w 4585821"/>
              <a:gd name="connsiteY0" fmla="*/ 0 h 2909629"/>
              <a:gd name="connsiteX1" fmla="*/ 4559239 w 4585821"/>
              <a:gd name="connsiteY1" fmla="*/ 1 h 2909629"/>
              <a:gd name="connsiteX2" fmla="*/ 4585821 w 4585821"/>
              <a:gd name="connsiteY2" fmla="*/ 2909629 h 2909629"/>
              <a:gd name="connsiteX3" fmla="*/ 0 w 4585821"/>
              <a:gd name="connsiteY3" fmla="*/ 2909629 h 2909629"/>
              <a:gd name="connsiteX4" fmla="*/ 37214 w 4585821"/>
              <a:gd name="connsiteY4" fmla="*/ 0 h 2909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5821" h="2909629">
                <a:moveTo>
                  <a:pt x="37214" y="0"/>
                </a:moveTo>
                <a:lnTo>
                  <a:pt x="4559239" y="1"/>
                </a:lnTo>
                <a:lnTo>
                  <a:pt x="4585821" y="2909629"/>
                </a:lnTo>
                <a:lnTo>
                  <a:pt x="0" y="2909629"/>
                </a:lnTo>
                <a:lnTo>
                  <a:pt x="37214" y="0"/>
                </a:lnTo>
                <a:close/>
              </a:path>
            </a:pathLst>
          </a:custGeom>
          <a:gradFill>
            <a:gsLst>
              <a:gs pos="0">
                <a:schemeClr val="bg1"/>
              </a:gs>
              <a:gs pos="100000">
                <a:schemeClr val="bg1">
                  <a:lumMod val="65000"/>
                </a:schemeClr>
              </a:gs>
            </a:gsLst>
            <a:lin ang="8100000" scaled="1"/>
          </a:gradFill>
          <a:effectLst/>
        </p:spPr>
        <p:txBody>
          <a:bodyPr vert="horz" lIns="0" tIns="0" rIns="0" bIns="0" rtlCol="0" anchor="ctr" anchorCtr="0">
            <a:normAutofit/>
          </a:bodyPr>
          <a:lstStyle>
            <a:lvl1pPr>
              <a:defRPr lang="en-US" sz="600" dirty="0">
                <a:noFill/>
              </a:defRPr>
            </a:lvl1pPr>
          </a:lstStyle>
          <a:p>
            <a:pPr lvl="0" algn="ctr">
              <a:buNone/>
            </a:pPr>
            <a:r>
              <a:rPr lang="en-US" dirty="0"/>
              <a:t>Picture</a:t>
            </a:r>
          </a:p>
        </p:txBody>
      </p:sp>
      <p:sp>
        <p:nvSpPr>
          <p:cNvPr id="6" name="Text Placeholder 2">
            <a:extLst>
              <a:ext uri="{FF2B5EF4-FFF2-40B4-BE49-F238E27FC236}">
                <a16:creationId xmlns:a16="http://schemas.microsoft.com/office/drawing/2014/main" id="{83EC3100-88BE-A947-84DF-4911FDE9932E}"/>
              </a:ext>
            </a:extLst>
          </p:cNvPr>
          <p:cNvSpPr>
            <a:spLocks noGrp="1"/>
          </p:cNvSpPr>
          <p:nvPr>
            <p:ph type="body" sz="quarter" idx="18"/>
          </p:nvPr>
        </p:nvSpPr>
        <p:spPr>
          <a:xfrm>
            <a:off x="4658516" y="2571750"/>
            <a:ext cx="3901284" cy="198965"/>
          </a:xfrm>
        </p:spPr>
        <p:txBody>
          <a:bodyPr/>
          <a:lstStyle/>
          <a:p>
            <a:pPr lvl="0"/>
            <a:r>
              <a:rPr lang="en-US"/>
              <a:t>Click to edit Master text styles</a:t>
            </a:r>
          </a:p>
        </p:txBody>
      </p:sp>
      <p:sp>
        <p:nvSpPr>
          <p:cNvPr id="9" name="TextBox 8">
            <a:extLst>
              <a:ext uri="{FF2B5EF4-FFF2-40B4-BE49-F238E27FC236}">
                <a16:creationId xmlns:a16="http://schemas.microsoft.com/office/drawing/2014/main" id="{286AA4B0-8FFB-C648-B526-7392755344E1}"/>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tx1">
                    <a:lumMod val="75000"/>
                    <a:lumOff val="25000"/>
                  </a:schemeClr>
                </a:solidFill>
              </a:rPr>
              <a:pPr marL="0" lvl="0" indent="0">
                <a:buNone/>
              </a:pPr>
              <a:t>‹#›</a:t>
            </a:fld>
            <a:endParaRPr lang="en-US" sz="750" dirty="0">
              <a:solidFill>
                <a:schemeClr val="tx1">
                  <a:lumMod val="75000"/>
                  <a:lumOff val="25000"/>
                </a:schemeClr>
              </a:solidFill>
            </a:endParaRPr>
          </a:p>
        </p:txBody>
      </p:sp>
      <p:pic>
        <p:nvPicPr>
          <p:cNvPr id="11" name="Picture 6">
            <a:extLst>
              <a:ext uri="{FF2B5EF4-FFF2-40B4-BE49-F238E27FC236}">
                <a16:creationId xmlns:a16="http://schemas.microsoft.com/office/drawing/2014/main" id="{FD34AAE6-F846-C94F-BDE8-A548A53C9E64}"/>
              </a:ext>
            </a:extLst>
          </p:cNvPr>
          <p:cNvPicPr>
            <a:picLocks noChangeAspect="1"/>
          </p:cNvPicPr>
          <p:nvPr userDrawn="1"/>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p:blipFill>
        <p:spPr>
          <a:xfrm>
            <a:off x="7972095" y="4781526"/>
            <a:ext cx="762000" cy="264160"/>
          </a:xfrm>
          <a:prstGeom prst="rect">
            <a:avLst/>
          </a:prstGeom>
        </p:spPr>
      </p:pic>
    </p:spTree>
    <p:extLst>
      <p:ext uri="{BB962C8B-B14F-4D97-AF65-F5344CB8AC3E}">
        <p14:creationId xmlns:p14="http://schemas.microsoft.com/office/powerpoint/2010/main" val="15192830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etail Page + Device Righ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6BD3916-A765-1948-996A-B80FB543928A}"/>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tx1">
                    <a:lumMod val="75000"/>
                    <a:lumOff val="25000"/>
                  </a:schemeClr>
                </a:solidFill>
              </a:rPr>
              <a:pPr marL="0" lvl="0" indent="0">
                <a:buNone/>
              </a:pPr>
              <a:t>‹#›</a:t>
            </a:fld>
            <a:endParaRPr lang="en-US" sz="750" dirty="0">
              <a:solidFill>
                <a:schemeClr val="tx1">
                  <a:lumMod val="75000"/>
                  <a:lumOff val="25000"/>
                </a:schemeClr>
              </a:solidFill>
            </a:endParaRPr>
          </a:p>
        </p:txBody>
      </p:sp>
      <p:pic>
        <p:nvPicPr>
          <p:cNvPr id="11" name="Picture 6">
            <a:extLst>
              <a:ext uri="{FF2B5EF4-FFF2-40B4-BE49-F238E27FC236}">
                <a16:creationId xmlns:a16="http://schemas.microsoft.com/office/drawing/2014/main" id="{F5972100-5849-7A4C-9DD8-C64CE75DBFF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7972095" y="4781526"/>
            <a:ext cx="762000" cy="264160"/>
          </a:xfrm>
          <a:prstGeom prst="rect">
            <a:avLst/>
          </a:prstGeom>
        </p:spPr>
      </p:pic>
      <p:pic>
        <p:nvPicPr>
          <p:cNvPr id="13" name="Picture 12">
            <a:extLst>
              <a:ext uri="{FF2B5EF4-FFF2-40B4-BE49-F238E27FC236}">
                <a16:creationId xmlns:a16="http://schemas.microsoft.com/office/drawing/2014/main" id="{E5EDBDB4-8734-DF4F-8CB5-CEFF359B790F}"/>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l="-115"/>
          <a:stretch/>
        </p:blipFill>
        <p:spPr>
          <a:xfrm>
            <a:off x="4746680" y="635373"/>
            <a:ext cx="6106592" cy="4121786"/>
          </a:xfrm>
          <a:prstGeom prst="rect">
            <a:avLst/>
          </a:prstGeom>
        </p:spPr>
      </p:pic>
      <p:sp>
        <p:nvSpPr>
          <p:cNvPr id="14" name="Picture Placeholder 6">
            <a:extLst>
              <a:ext uri="{FF2B5EF4-FFF2-40B4-BE49-F238E27FC236}">
                <a16:creationId xmlns:a16="http://schemas.microsoft.com/office/drawing/2014/main" id="{64B49326-5B5A-254A-84AE-6418BA9AA569}"/>
              </a:ext>
            </a:extLst>
          </p:cNvPr>
          <p:cNvSpPr>
            <a:spLocks noGrp="1"/>
          </p:cNvSpPr>
          <p:nvPr>
            <p:ph type="pic" sz="quarter" idx="14" hasCustomPrompt="1"/>
          </p:nvPr>
        </p:nvSpPr>
        <p:spPr>
          <a:xfrm>
            <a:off x="5855143" y="1053822"/>
            <a:ext cx="4185328" cy="2645370"/>
          </a:xfrm>
          <a:custGeom>
            <a:avLst/>
            <a:gdLst>
              <a:gd name="connsiteX0" fmla="*/ 0 w 4585821"/>
              <a:gd name="connsiteY0" fmla="*/ 0 h 2914945"/>
              <a:gd name="connsiteX1" fmla="*/ 4585821 w 4585821"/>
              <a:gd name="connsiteY1" fmla="*/ 0 h 2914945"/>
              <a:gd name="connsiteX2" fmla="*/ 4585821 w 4585821"/>
              <a:gd name="connsiteY2" fmla="*/ 2914945 h 2914945"/>
              <a:gd name="connsiteX3" fmla="*/ 0 w 4585821"/>
              <a:gd name="connsiteY3" fmla="*/ 2914945 h 2914945"/>
              <a:gd name="connsiteX4" fmla="*/ 0 w 4585821"/>
              <a:gd name="connsiteY4" fmla="*/ 0 h 2914945"/>
              <a:gd name="connsiteX0" fmla="*/ 37214 w 4585821"/>
              <a:gd name="connsiteY0" fmla="*/ 5316 h 2914945"/>
              <a:gd name="connsiteX1" fmla="*/ 4585821 w 4585821"/>
              <a:gd name="connsiteY1" fmla="*/ 0 h 2914945"/>
              <a:gd name="connsiteX2" fmla="*/ 4585821 w 4585821"/>
              <a:gd name="connsiteY2" fmla="*/ 2914945 h 2914945"/>
              <a:gd name="connsiteX3" fmla="*/ 0 w 4585821"/>
              <a:gd name="connsiteY3" fmla="*/ 2914945 h 2914945"/>
              <a:gd name="connsiteX4" fmla="*/ 37214 w 4585821"/>
              <a:gd name="connsiteY4" fmla="*/ 5316 h 2914945"/>
              <a:gd name="connsiteX0" fmla="*/ 37214 w 4585821"/>
              <a:gd name="connsiteY0" fmla="*/ 0 h 2909629"/>
              <a:gd name="connsiteX1" fmla="*/ 4559239 w 4585821"/>
              <a:gd name="connsiteY1" fmla="*/ 1 h 2909629"/>
              <a:gd name="connsiteX2" fmla="*/ 4585821 w 4585821"/>
              <a:gd name="connsiteY2" fmla="*/ 2909629 h 2909629"/>
              <a:gd name="connsiteX3" fmla="*/ 0 w 4585821"/>
              <a:gd name="connsiteY3" fmla="*/ 2909629 h 2909629"/>
              <a:gd name="connsiteX4" fmla="*/ 37214 w 4585821"/>
              <a:gd name="connsiteY4" fmla="*/ 0 h 2909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5821" h="2909629">
                <a:moveTo>
                  <a:pt x="37214" y="0"/>
                </a:moveTo>
                <a:lnTo>
                  <a:pt x="4559239" y="1"/>
                </a:lnTo>
                <a:lnTo>
                  <a:pt x="4585821" y="2909629"/>
                </a:lnTo>
                <a:lnTo>
                  <a:pt x="0" y="2909629"/>
                </a:lnTo>
                <a:lnTo>
                  <a:pt x="37214" y="0"/>
                </a:lnTo>
                <a:close/>
              </a:path>
            </a:pathLst>
          </a:custGeom>
          <a:gradFill>
            <a:gsLst>
              <a:gs pos="0">
                <a:schemeClr val="bg1"/>
              </a:gs>
              <a:gs pos="100000">
                <a:schemeClr val="bg1">
                  <a:lumMod val="65000"/>
                </a:schemeClr>
              </a:gs>
            </a:gsLst>
            <a:lin ang="8100000" scaled="1"/>
          </a:gradFill>
          <a:effectLst/>
        </p:spPr>
        <p:txBody>
          <a:bodyPr vert="horz" lIns="0" tIns="0" rIns="0" bIns="0" rtlCol="0" anchor="ctr" anchorCtr="0">
            <a:normAutofit/>
          </a:bodyPr>
          <a:lstStyle>
            <a:lvl1pPr>
              <a:defRPr lang="en-US" sz="600" dirty="0">
                <a:noFill/>
              </a:defRPr>
            </a:lvl1pPr>
          </a:lstStyle>
          <a:p>
            <a:pPr lvl="0" algn="ctr">
              <a:buNone/>
            </a:pPr>
            <a:r>
              <a:rPr lang="en-US" dirty="0"/>
              <a:t>Picture</a:t>
            </a:r>
          </a:p>
        </p:txBody>
      </p:sp>
      <p:sp>
        <p:nvSpPr>
          <p:cNvPr id="6" name="Title 1">
            <a:extLst>
              <a:ext uri="{FF2B5EF4-FFF2-40B4-BE49-F238E27FC236}">
                <a16:creationId xmlns:a16="http://schemas.microsoft.com/office/drawing/2014/main" id="{6B5B6962-EBB8-334A-BC5E-BBF020569C93}"/>
              </a:ext>
            </a:extLst>
          </p:cNvPr>
          <p:cNvSpPr>
            <a:spLocks noGrp="1"/>
          </p:cNvSpPr>
          <p:nvPr>
            <p:ph type="title"/>
          </p:nvPr>
        </p:nvSpPr>
        <p:spPr>
          <a:xfrm>
            <a:off x="581025" y="1999286"/>
            <a:ext cx="3901284" cy="572464"/>
          </a:xfrm>
          <a:prstGeom prst="rect">
            <a:avLst/>
          </a:prstGeom>
        </p:spPr>
        <p:txBody>
          <a:bodyPr vert="horz" wrap="square" lIns="0" tIns="0" rIns="0" bIns="182880" rtlCol="0" anchor="t" anchorCtr="0">
            <a:spAutoFit/>
          </a:bodyPr>
          <a:lstStyle>
            <a:lvl1pPr>
              <a:defRPr lang="en-US" sz="2800" dirty="0"/>
            </a:lvl1pPr>
          </a:lstStyle>
          <a:p>
            <a:pPr lvl="0"/>
            <a:r>
              <a:rPr lang="en-US"/>
              <a:t>Click to edit Master title style</a:t>
            </a:r>
          </a:p>
        </p:txBody>
      </p:sp>
      <p:sp>
        <p:nvSpPr>
          <p:cNvPr id="7" name="Text Placeholder 2">
            <a:extLst>
              <a:ext uri="{FF2B5EF4-FFF2-40B4-BE49-F238E27FC236}">
                <a16:creationId xmlns:a16="http://schemas.microsoft.com/office/drawing/2014/main" id="{8508AB85-7AC3-174C-972A-E42BB69AB73C}"/>
              </a:ext>
            </a:extLst>
          </p:cNvPr>
          <p:cNvSpPr>
            <a:spLocks noGrp="1"/>
          </p:cNvSpPr>
          <p:nvPr>
            <p:ph type="body" sz="quarter" idx="18"/>
          </p:nvPr>
        </p:nvSpPr>
        <p:spPr>
          <a:xfrm>
            <a:off x="591341" y="2571750"/>
            <a:ext cx="3901284" cy="198965"/>
          </a:xfrm>
        </p:spPr>
        <p:txBody>
          <a:bodyPr/>
          <a:lstStyle/>
          <a:p>
            <a:pPr lvl="0"/>
            <a:r>
              <a:rPr lang="en-US"/>
              <a:t>Click to edit Master text styles</a:t>
            </a:r>
          </a:p>
        </p:txBody>
      </p:sp>
    </p:spTree>
    <p:extLst>
      <p:ext uri="{BB962C8B-B14F-4D97-AF65-F5344CB8AC3E}">
        <p14:creationId xmlns:p14="http://schemas.microsoft.com/office/powerpoint/2010/main" val="30167007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 2BG - GradientR - Logo">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FDC01E39-9B84-BA44-BE7D-2C16F1F92670}"/>
              </a:ext>
            </a:extLst>
          </p:cNvPr>
          <p:cNvPicPr>
            <a:picLocks noChangeAspect="1"/>
          </p:cNvPicPr>
          <p:nvPr userDrawn="1"/>
        </p:nvPicPr>
        <p:blipFill rotWithShape="1">
          <a:blip r:embed="rId2" cstate="print">
            <a:alphaModFix amt="70000"/>
            <a:extLst>
              <a:ext uri="{28A0092B-C50C-407E-A947-70E740481C1C}">
                <a14:useLocalDpi xmlns:a14="http://schemas.microsoft.com/office/drawing/2010/main"/>
              </a:ext>
              <a:ext uri="{96DAC541-7B7A-43D3-8B79-37D633B846F1}">
                <asvg:svgBlip xmlns:asvg="http://schemas.microsoft.com/office/drawing/2016/SVG/main" r:embed="rId3"/>
              </a:ext>
            </a:extLst>
          </a:blip>
          <a:srcRect l="-17999" t="38362" r="28928" b="-11489"/>
          <a:stretch/>
        </p:blipFill>
        <p:spPr>
          <a:xfrm>
            <a:off x="5210203" y="-1"/>
            <a:ext cx="3933796" cy="3616961"/>
          </a:xfrm>
          <a:prstGeom prst="rect">
            <a:avLst/>
          </a:prstGeom>
        </p:spPr>
      </p:pic>
      <p:pic>
        <p:nvPicPr>
          <p:cNvPr id="2" name="Picture 1">
            <a:extLst>
              <a:ext uri="{FF2B5EF4-FFF2-40B4-BE49-F238E27FC236}">
                <a16:creationId xmlns:a16="http://schemas.microsoft.com/office/drawing/2014/main" id="{AD8E517B-9880-784E-8DE3-008B509E97EC}"/>
              </a:ext>
            </a:extLst>
          </p:cNvPr>
          <p:cNvPicPr>
            <a:picLocks noChangeAspect="1"/>
          </p:cNvPicPr>
          <p:nvPr userDrawn="1"/>
        </p:nvPicPr>
        <p:blipFill rotWithShape="1">
          <a:blip r:embed="rId4" cstate="print">
            <a:alphaModFix amt="40000"/>
            <a:duotone>
              <a:prstClr val="black"/>
              <a:schemeClr val="tx1">
                <a:tint val="45000"/>
                <a:satMod val="400000"/>
              </a:schemeClr>
            </a:duotone>
            <a:extLst>
              <a:ext uri="{28A0092B-C50C-407E-A947-70E740481C1C}">
                <a14:useLocalDpi xmlns:a14="http://schemas.microsoft.com/office/drawing/2010/main"/>
              </a:ext>
            </a:extLst>
          </a:blip>
          <a:srcRect/>
          <a:stretch/>
        </p:blipFill>
        <p:spPr>
          <a:xfrm>
            <a:off x="0" y="3999186"/>
            <a:ext cx="9144001" cy="1144148"/>
          </a:xfrm>
          <a:prstGeom prst="rect">
            <a:avLst/>
          </a:prstGeom>
          <a:noFill/>
        </p:spPr>
      </p:pic>
      <p:sp>
        <p:nvSpPr>
          <p:cNvPr id="5" name="TextBox 4">
            <a:extLst>
              <a:ext uri="{FF2B5EF4-FFF2-40B4-BE49-F238E27FC236}">
                <a16:creationId xmlns:a16="http://schemas.microsoft.com/office/drawing/2014/main" id="{AF7AEACB-01F5-1B43-93CD-71FC2CAFCFB3}"/>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tx1">
                    <a:lumMod val="75000"/>
                    <a:lumOff val="25000"/>
                  </a:schemeClr>
                </a:solidFill>
              </a:rPr>
              <a:pPr marL="0" lvl="0" indent="0">
                <a:buNone/>
              </a:pPr>
              <a:t>‹#›</a:t>
            </a:fld>
            <a:endParaRPr lang="en-US" sz="750" dirty="0">
              <a:solidFill>
                <a:schemeClr val="tx1">
                  <a:lumMod val="75000"/>
                  <a:lumOff val="25000"/>
                </a:schemeClr>
              </a:solidFill>
            </a:endParaRPr>
          </a:p>
        </p:txBody>
      </p:sp>
      <p:pic>
        <p:nvPicPr>
          <p:cNvPr id="7" name="Picture 6">
            <a:extLst>
              <a:ext uri="{FF2B5EF4-FFF2-40B4-BE49-F238E27FC236}">
                <a16:creationId xmlns:a16="http://schemas.microsoft.com/office/drawing/2014/main" id="{3A45AFAB-DDF1-084A-9535-67F696732EF0}"/>
              </a:ext>
            </a:extLst>
          </p:cNvPr>
          <p:cNvPicPr>
            <a:picLocks noChangeAspect="1"/>
          </p:cNvPicPr>
          <p:nvPr userDrawn="1"/>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p:blipFill>
        <p:spPr>
          <a:xfrm>
            <a:off x="7972095" y="4781526"/>
            <a:ext cx="762000" cy="264160"/>
          </a:xfrm>
          <a:prstGeom prst="rect">
            <a:avLst/>
          </a:prstGeom>
        </p:spPr>
      </p:pic>
    </p:spTree>
    <p:extLst>
      <p:ext uri="{BB962C8B-B14F-4D97-AF65-F5344CB8AC3E}">
        <p14:creationId xmlns:p14="http://schemas.microsoft.com/office/powerpoint/2010/main" val="3591608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 2BG - GradientL -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D3D58768-767F-6F49-99F8-F93C3892BCF8}"/>
              </a:ext>
            </a:extLst>
          </p:cNvPr>
          <p:cNvPicPr>
            <a:picLocks noChangeAspect="1"/>
          </p:cNvPicPr>
          <p:nvPr userDrawn="1"/>
        </p:nvPicPr>
        <p:blipFill rotWithShape="1">
          <a:blip r:embed="rId2" cstate="print">
            <a:alphaModFix amt="70000"/>
            <a:extLst>
              <a:ext uri="{28A0092B-C50C-407E-A947-70E740481C1C}">
                <a14:useLocalDpi xmlns:a14="http://schemas.microsoft.com/office/drawing/2010/main"/>
              </a:ext>
              <a:ext uri="{96DAC541-7B7A-43D3-8B79-37D633B846F1}">
                <asvg:svgBlip xmlns:asvg="http://schemas.microsoft.com/office/drawing/2016/SVG/main" r:embed="rId3"/>
              </a:ext>
            </a:extLst>
          </a:blip>
          <a:srcRect l="-17999" t="38362" r="28928" b="-11489"/>
          <a:stretch/>
        </p:blipFill>
        <p:spPr>
          <a:xfrm flipH="1">
            <a:off x="0" y="-1"/>
            <a:ext cx="3933796" cy="3616961"/>
          </a:xfrm>
          <a:prstGeom prst="rect">
            <a:avLst/>
          </a:prstGeom>
        </p:spPr>
      </p:pic>
      <p:pic>
        <p:nvPicPr>
          <p:cNvPr id="11" name="Picture 10">
            <a:extLst>
              <a:ext uri="{FF2B5EF4-FFF2-40B4-BE49-F238E27FC236}">
                <a16:creationId xmlns:a16="http://schemas.microsoft.com/office/drawing/2014/main" id="{23886DFC-50F3-E24E-BEC5-0B4D6636BA0D}"/>
              </a:ext>
            </a:extLst>
          </p:cNvPr>
          <p:cNvPicPr>
            <a:picLocks noChangeAspect="1"/>
          </p:cNvPicPr>
          <p:nvPr userDrawn="1"/>
        </p:nvPicPr>
        <p:blipFill rotWithShape="1">
          <a:blip r:embed="rId4" cstate="print">
            <a:alphaModFix amt="40000"/>
            <a:duotone>
              <a:prstClr val="black"/>
              <a:schemeClr val="tx1">
                <a:tint val="45000"/>
                <a:satMod val="400000"/>
              </a:schemeClr>
            </a:duotone>
            <a:extLst>
              <a:ext uri="{28A0092B-C50C-407E-A947-70E740481C1C}">
                <a14:useLocalDpi xmlns:a14="http://schemas.microsoft.com/office/drawing/2010/main"/>
              </a:ext>
            </a:extLst>
          </a:blip>
          <a:srcRect/>
          <a:stretch/>
        </p:blipFill>
        <p:spPr>
          <a:xfrm>
            <a:off x="0" y="3999186"/>
            <a:ext cx="9144001" cy="1144148"/>
          </a:xfrm>
          <a:prstGeom prst="rect">
            <a:avLst/>
          </a:prstGeom>
          <a:noFill/>
        </p:spPr>
      </p:pic>
      <p:sp>
        <p:nvSpPr>
          <p:cNvPr id="12" name="TextBox 11">
            <a:extLst>
              <a:ext uri="{FF2B5EF4-FFF2-40B4-BE49-F238E27FC236}">
                <a16:creationId xmlns:a16="http://schemas.microsoft.com/office/drawing/2014/main" id="{2984B4A9-767B-6942-BCB3-0763296BB2B4}"/>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tx1">
                    <a:lumMod val="75000"/>
                    <a:lumOff val="25000"/>
                  </a:schemeClr>
                </a:solidFill>
              </a:rPr>
              <a:pPr marL="0" lvl="0" indent="0">
                <a:buNone/>
              </a:pPr>
              <a:t>‹#›</a:t>
            </a:fld>
            <a:endParaRPr lang="en-US" sz="750" dirty="0">
              <a:solidFill>
                <a:schemeClr val="tx1">
                  <a:lumMod val="75000"/>
                  <a:lumOff val="25000"/>
                </a:schemeClr>
              </a:solidFill>
            </a:endParaRPr>
          </a:p>
        </p:txBody>
      </p:sp>
      <p:pic>
        <p:nvPicPr>
          <p:cNvPr id="14" name="Picture 6">
            <a:extLst>
              <a:ext uri="{FF2B5EF4-FFF2-40B4-BE49-F238E27FC236}">
                <a16:creationId xmlns:a16="http://schemas.microsoft.com/office/drawing/2014/main" id="{C039961A-C80F-CB43-B45B-B5E6D0674862}"/>
              </a:ext>
            </a:extLst>
          </p:cNvPr>
          <p:cNvPicPr>
            <a:picLocks noChangeAspect="1"/>
          </p:cNvPicPr>
          <p:nvPr userDrawn="1"/>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p:blipFill>
        <p:spPr>
          <a:xfrm>
            <a:off x="7972095" y="4781526"/>
            <a:ext cx="762000" cy="264160"/>
          </a:xfrm>
          <a:prstGeom prst="rect">
            <a:avLst/>
          </a:prstGeom>
        </p:spPr>
      </p:pic>
    </p:spTree>
    <p:extLst>
      <p:ext uri="{BB962C8B-B14F-4D97-AF65-F5344CB8AC3E}">
        <p14:creationId xmlns:p14="http://schemas.microsoft.com/office/powerpoint/2010/main" val="34504288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Blank - 2BG - GradientR">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383111E-67EC-FB43-A0E2-0C532333C3FE}"/>
              </a:ext>
            </a:extLst>
          </p:cNvPr>
          <p:cNvPicPr>
            <a:picLocks noChangeAspect="1"/>
          </p:cNvPicPr>
          <p:nvPr userDrawn="1"/>
        </p:nvPicPr>
        <p:blipFill rotWithShape="1">
          <a:blip r:embed="rId2" cstate="print">
            <a:alphaModFix amt="70000"/>
            <a:extLst>
              <a:ext uri="{28A0092B-C50C-407E-A947-70E740481C1C}">
                <a14:useLocalDpi xmlns:a14="http://schemas.microsoft.com/office/drawing/2010/main"/>
              </a:ext>
              <a:ext uri="{96DAC541-7B7A-43D3-8B79-37D633B846F1}">
                <asvg:svgBlip xmlns:asvg="http://schemas.microsoft.com/office/drawing/2016/SVG/main" r:embed="rId3"/>
              </a:ext>
            </a:extLst>
          </a:blip>
          <a:srcRect l="-17999" t="38362" r="28928" b="-11489"/>
          <a:stretch/>
        </p:blipFill>
        <p:spPr>
          <a:xfrm>
            <a:off x="5210203" y="-1"/>
            <a:ext cx="3933796" cy="3616961"/>
          </a:xfrm>
          <a:prstGeom prst="rect">
            <a:avLst/>
          </a:prstGeom>
        </p:spPr>
      </p:pic>
      <p:pic>
        <p:nvPicPr>
          <p:cNvPr id="6" name="Picture 5">
            <a:extLst>
              <a:ext uri="{FF2B5EF4-FFF2-40B4-BE49-F238E27FC236}">
                <a16:creationId xmlns:a16="http://schemas.microsoft.com/office/drawing/2014/main" id="{8B10F954-03C9-3245-BE34-CAA375B31A57}"/>
              </a:ext>
            </a:extLst>
          </p:cNvPr>
          <p:cNvPicPr>
            <a:picLocks noChangeAspect="1"/>
          </p:cNvPicPr>
          <p:nvPr userDrawn="1"/>
        </p:nvPicPr>
        <p:blipFill rotWithShape="1">
          <a:blip r:embed="rId4" cstate="print">
            <a:alphaModFix amt="40000"/>
            <a:duotone>
              <a:prstClr val="black"/>
              <a:schemeClr val="tx1">
                <a:tint val="45000"/>
                <a:satMod val="400000"/>
              </a:schemeClr>
            </a:duotone>
            <a:extLst>
              <a:ext uri="{28A0092B-C50C-407E-A947-70E740481C1C}">
                <a14:useLocalDpi xmlns:a14="http://schemas.microsoft.com/office/drawing/2010/main"/>
              </a:ext>
            </a:extLst>
          </a:blip>
          <a:srcRect/>
          <a:stretch/>
        </p:blipFill>
        <p:spPr>
          <a:xfrm>
            <a:off x="0" y="3999186"/>
            <a:ext cx="9144001" cy="1144148"/>
          </a:xfrm>
          <a:prstGeom prst="rect">
            <a:avLst/>
          </a:prstGeom>
          <a:noFill/>
        </p:spPr>
      </p:pic>
    </p:spTree>
    <p:extLst>
      <p:ext uri="{BB962C8B-B14F-4D97-AF65-F5344CB8AC3E}">
        <p14:creationId xmlns:p14="http://schemas.microsoft.com/office/powerpoint/2010/main" val="24078552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ank - 2BG - GradientL">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0AAC1A9F-53FA-2046-B7B3-32FC862C63A7}"/>
              </a:ext>
            </a:extLst>
          </p:cNvPr>
          <p:cNvPicPr>
            <a:picLocks noChangeAspect="1"/>
          </p:cNvPicPr>
          <p:nvPr userDrawn="1"/>
        </p:nvPicPr>
        <p:blipFill rotWithShape="1">
          <a:blip r:embed="rId2" cstate="print">
            <a:alphaModFix amt="70000"/>
            <a:extLst>
              <a:ext uri="{28A0092B-C50C-407E-A947-70E740481C1C}">
                <a14:useLocalDpi xmlns:a14="http://schemas.microsoft.com/office/drawing/2010/main"/>
              </a:ext>
              <a:ext uri="{96DAC541-7B7A-43D3-8B79-37D633B846F1}">
                <asvg:svgBlip xmlns:asvg="http://schemas.microsoft.com/office/drawing/2016/SVG/main" r:embed="rId3"/>
              </a:ext>
            </a:extLst>
          </a:blip>
          <a:srcRect l="-17999" t="38362" r="28928" b="-11489"/>
          <a:stretch/>
        </p:blipFill>
        <p:spPr>
          <a:xfrm flipH="1">
            <a:off x="0" y="-1"/>
            <a:ext cx="3933796" cy="3616961"/>
          </a:xfrm>
          <a:prstGeom prst="rect">
            <a:avLst/>
          </a:prstGeom>
        </p:spPr>
      </p:pic>
      <p:pic>
        <p:nvPicPr>
          <p:cNvPr id="6" name="Picture 5">
            <a:extLst>
              <a:ext uri="{FF2B5EF4-FFF2-40B4-BE49-F238E27FC236}">
                <a16:creationId xmlns:a16="http://schemas.microsoft.com/office/drawing/2014/main" id="{FC91CF5E-1054-A74F-ABF0-81F467851BD0}"/>
              </a:ext>
            </a:extLst>
          </p:cNvPr>
          <p:cNvPicPr>
            <a:picLocks noChangeAspect="1"/>
          </p:cNvPicPr>
          <p:nvPr userDrawn="1"/>
        </p:nvPicPr>
        <p:blipFill rotWithShape="1">
          <a:blip r:embed="rId4" cstate="print">
            <a:alphaModFix amt="40000"/>
            <a:duotone>
              <a:prstClr val="black"/>
              <a:schemeClr val="tx1">
                <a:tint val="45000"/>
                <a:satMod val="400000"/>
              </a:schemeClr>
            </a:duotone>
            <a:extLst>
              <a:ext uri="{28A0092B-C50C-407E-A947-70E740481C1C}">
                <a14:useLocalDpi xmlns:a14="http://schemas.microsoft.com/office/drawing/2010/main"/>
              </a:ext>
            </a:extLst>
          </a:blip>
          <a:srcRect/>
          <a:stretch/>
        </p:blipFill>
        <p:spPr>
          <a:xfrm>
            <a:off x="0" y="3999186"/>
            <a:ext cx="9144001" cy="1144148"/>
          </a:xfrm>
          <a:prstGeom prst="rect">
            <a:avLst/>
          </a:prstGeom>
          <a:noFill/>
        </p:spPr>
      </p:pic>
    </p:spTree>
    <p:extLst>
      <p:ext uri="{BB962C8B-B14F-4D97-AF65-F5344CB8AC3E}">
        <p14:creationId xmlns:p14="http://schemas.microsoft.com/office/powerpoint/2010/main" val="41464583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Blank - BG - GradientR -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F6DEB4-869C-7041-820F-234BBE08389B}"/>
              </a:ext>
            </a:extLst>
          </p:cNvPr>
          <p:cNvPicPr>
            <a:picLocks noChangeAspect="1"/>
          </p:cNvPicPr>
          <p:nvPr userDrawn="1"/>
        </p:nvPicPr>
        <p:blipFill rotWithShape="1">
          <a:blip r:embed="rId2" cstate="print">
            <a:alphaModFix amt="40000"/>
            <a:duotone>
              <a:prstClr val="black"/>
              <a:schemeClr val="tx1">
                <a:tint val="45000"/>
                <a:satMod val="400000"/>
              </a:schemeClr>
            </a:duotone>
            <a:extLst>
              <a:ext uri="{28A0092B-C50C-407E-A947-70E740481C1C}">
                <a14:useLocalDpi xmlns:a14="http://schemas.microsoft.com/office/drawing/2010/main"/>
              </a:ext>
            </a:extLst>
          </a:blip>
          <a:srcRect/>
          <a:stretch/>
        </p:blipFill>
        <p:spPr>
          <a:xfrm>
            <a:off x="0" y="3999186"/>
            <a:ext cx="9144001" cy="1144148"/>
          </a:xfrm>
          <a:prstGeom prst="rect">
            <a:avLst/>
          </a:prstGeom>
          <a:noFill/>
        </p:spPr>
      </p:pic>
      <p:sp>
        <p:nvSpPr>
          <p:cNvPr id="5" name="TextBox 4">
            <a:extLst>
              <a:ext uri="{FF2B5EF4-FFF2-40B4-BE49-F238E27FC236}">
                <a16:creationId xmlns:a16="http://schemas.microsoft.com/office/drawing/2014/main" id="{4D81A5FB-E4A9-E14A-A2D0-0821726408CE}"/>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tx1">
                    <a:lumMod val="75000"/>
                    <a:lumOff val="25000"/>
                  </a:schemeClr>
                </a:solidFill>
              </a:rPr>
              <a:pPr marL="0" lvl="0" indent="0">
                <a:buNone/>
              </a:pPr>
              <a:t>‹#›</a:t>
            </a:fld>
            <a:endParaRPr lang="en-US" sz="750" dirty="0">
              <a:solidFill>
                <a:schemeClr val="tx1">
                  <a:lumMod val="75000"/>
                  <a:lumOff val="25000"/>
                </a:schemeClr>
              </a:solidFill>
            </a:endParaRPr>
          </a:p>
        </p:txBody>
      </p:sp>
      <p:pic>
        <p:nvPicPr>
          <p:cNvPr id="7" name="Picture 6">
            <a:extLst>
              <a:ext uri="{FF2B5EF4-FFF2-40B4-BE49-F238E27FC236}">
                <a16:creationId xmlns:a16="http://schemas.microsoft.com/office/drawing/2014/main" id="{5530F289-5943-DA48-AFF8-282796331F8A}"/>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7972095" y="4781526"/>
            <a:ext cx="762000" cy="264160"/>
          </a:xfrm>
          <a:prstGeom prst="rect">
            <a:avLst/>
          </a:prstGeom>
        </p:spPr>
      </p:pic>
    </p:spTree>
    <p:extLst>
      <p:ext uri="{BB962C8B-B14F-4D97-AF65-F5344CB8AC3E}">
        <p14:creationId xmlns:p14="http://schemas.microsoft.com/office/powerpoint/2010/main" val="19734749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 - BG - GradientL - Logo">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DED30E-78B2-884B-BF77-7E4AE69D7057}"/>
              </a:ext>
            </a:extLst>
          </p:cNvPr>
          <p:cNvPicPr>
            <a:picLocks noChangeAspect="1"/>
          </p:cNvPicPr>
          <p:nvPr userDrawn="1"/>
        </p:nvPicPr>
        <p:blipFill rotWithShape="1">
          <a:blip r:embed="rId2" cstate="print">
            <a:alphaModFix amt="40000"/>
            <a:duotone>
              <a:prstClr val="black"/>
              <a:schemeClr val="tx1">
                <a:tint val="45000"/>
                <a:satMod val="400000"/>
              </a:schemeClr>
            </a:duotone>
            <a:extLst>
              <a:ext uri="{28A0092B-C50C-407E-A947-70E740481C1C}">
                <a14:useLocalDpi xmlns:a14="http://schemas.microsoft.com/office/drawing/2010/main"/>
              </a:ext>
            </a:extLst>
          </a:blip>
          <a:srcRect/>
          <a:stretch/>
        </p:blipFill>
        <p:spPr>
          <a:xfrm>
            <a:off x="0" y="3999186"/>
            <a:ext cx="9144001" cy="1144148"/>
          </a:xfrm>
          <a:prstGeom prst="rect">
            <a:avLst/>
          </a:prstGeom>
          <a:noFill/>
        </p:spPr>
      </p:pic>
      <p:sp>
        <p:nvSpPr>
          <p:cNvPr id="5" name="TextBox 4">
            <a:extLst>
              <a:ext uri="{FF2B5EF4-FFF2-40B4-BE49-F238E27FC236}">
                <a16:creationId xmlns:a16="http://schemas.microsoft.com/office/drawing/2014/main" id="{EC7E29D4-43A2-CC4F-8D8A-7C2882EB2A02}"/>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tx1">
                    <a:lumMod val="75000"/>
                    <a:lumOff val="25000"/>
                  </a:schemeClr>
                </a:solidFill>
              </a:rPr>
              <a:pPr marL="0" lvl="0" indent="0">
                <a:buNone/>
              </a:pPr>
              <a:t>‹#›</a:t>
            </a:fld>
            <a:endParaRPr lang="en-US" sz="750" dirty="0">
              <a:solidFill>
                <a:schemeClr val="tx1">
                  <a:lumMod val="75000"/>
                  <a:lumOff val="25000"/>
                </a:schemeClr>
              </a:solidFill>
            </a:endParaRPr>
          </a:p>
        </p:txBody>
      </p:sp>
      <p:pic>
        <p:nvPicPr>
          <p:cNvPr id="7" name="Picture 6">
            <a:extLst>
              <a:ext uri="{FF2B5EF4-FFF2-40B4-BE49-F238E27FC236}">
                <a16:creationId xmlns:a16="http://schemas.microsoft.com/office/drawing/2014/main" id="{106419EA-A94F-1345-9D1D-877479AFF3F6}"/>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7972095" y="4781526"/>
            <a:ext cx="762000" cy="264160"/>
          </a:xfrm>
          <a:prstGeom prst="rect">
            <a:avLst/>
          </a:prstGeom>
        </p:spPr>
      </p:pic>
    </p:spTree>
    <p:extLst>
      <p:ext uri="{BB962C8B-B14F-4D97-AF65-F5344CB8AC3E}">
        <p14:creationId xmlns:p14="http://schemas.microsoft.com/office/powerpoint/2010/main" val="24717682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Blank - BG - Gradient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13821D-521C-FF41-8C9A-F384765B3A80}"/>
              </a:ext>
            </a:extLst>
          </p:cNvPr>
          <p:cNvPicPr>
            <a:picLocks noChangeAspect="1"/>
          </p:cNvPicPr>
          <p:nvPr userDrawn="1"/>
        </p:nvPicPr>
        <p:blipFill rotWithShape="1">
          <a:blip r:embed="rId2" cstate="print">
            <a:alphaModFix amt="40000"/>
            <a:duotone>
              <a:prstClr val="black"/>
              <a:schemeClr val="tx1">
                <a:tint val="45000"/>
                <a:satMod val="400000"/>
              </a:schemeClr>
            </a:duotone>
            <a:extLst>
              <a:ext uri="{28A0092B-C50C-407E-A947-70E740481C1C}">
                <a14:useLocalDpi xmlns:a14="http://schemas.microsoft.com/office/drawing/2010/main"/>
              </a:ext>
            </a:extLst>
          </a:blip>
          <a:srcRect/>
          <a:stretch/>
        </p:blipFill>
        <p:spPr>
          <a:xfrm>
            <a:off x="0" y="3999186"/>
            <a:ext cx="9144001" cy="1144148"/>
          </a:xfrm>
          <a:prstGeom prst="rect">
            <a:avLst/>
          </a:prstGeom>
          <a:noFill/>
        </p:spPr>
      </p:pic>
    </p:spTree>
    <p:extLst>
      <p:ext uri="{BB962C8B-B14F-4D97-AF65-F5344CB8AC3E}">
        <p14:creationId xmlns:p14="http://schemas.microsoft.com/office/powerpoint/2010/main" val="2211490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82963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ank - BG - GradientL">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31D9B0-6DEA-274E-A78C-114036C98A3E}"/>
              </a:ext>
            </a:extLst>
          </p:cNvPr>
          <p:cNvPicPr>
            <a:picLocks noChangeAspect="1"/>
          </p:cNvPicPr>
          <p:nvPr userDrawn="1"/>
        </p:nvPicPr>
        <p:blipFill rotWithShape="1">
          <a:blip r:embed="rId2" cstate="print">
            <a:alphaModFix amt="40000"/>
            <a:duotone>
              <a:prstClr val="black"/>
              <a:schemeClr val="tx1">
                <a:tint val="45000"/>
                <a:satMod val="400000"/>
              </a:schemeClr>
            </a:duotone>
            <a:extLst>
              <a:ext uri="{28A0092B-C50C-407E-A947-70E740481C1C}">
                <a14:useLocalDpi xmlns:a14="http://schemas.microsoft.com/office/drawing/2010/main"/>
              </a:ext>
            </a:extLst>
          </a:blip>
          <a:srcRect/>
          <a:stretch/>
        </p:blipFill>
        <p:spPr>
          <a:xfrm>
            <a:off x="0" y="3999186"/>
            <a:ext cx="9144001" cy="1144148"/>
          </a:xfrm>
          <a:prstGeom prst="rect">
            <a:avLst/>
          </a:prstGeom>
          <a:noFill/>
        </p:spPr>
      </p:pic>
    </p:spTree>
    <p:extLst>
      <p:ext uri="{BB962C8B-B14F-4D97-AF65-F5344CB8AC3E}">
        <p14:creationId xmlns:p14="http://schemas.microsoft.com/office/powerpoint/2010/main" val="24724639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BC2EF8-8B66-984A-A9A5-B439C7976CE9}"/>
              </a:ext>
            </a:extLst>
          </p:cNvPr>
          <p:cNvSpPr txBox="1"/>
          <p:nvPr userDrawn="1"/>
        </p:nvSpPr>
        <p:spPr>
          <a:xfrm>
            <a:off x="1389646" y="1730622"/>
            <a:ext cx="6364708" cy="1682255"/>
          </a:xfrm>
          <a:prstGeom prst="rect">
            <a:avLst/>
          </a:prstGeom>
          <a:noFill/>
        </p:spPr>
        <p:txBody>
          <a:bodyPr wrap="square" lIns="0" tIns="0" rIns="0" bIns="0" rtlCol="0">
            <a:spAutoFit/>
          </a:bodyPr>
          <a:lstStyle>
            <a:defPPr>
              <a:defRPr sz="1200" b="0" i="0" kern="1200">
                <a:solidFill>
                  <a:schemeClr val="tx1">
                    <a:lumMod val="75000"/>
                    <a:lumOff val="25000"/>
                  </a:schemeClr>
                </a:solidFill>
                <a:latin typeface="Lato Light" panose="020F0302020204030203" pitchFamily="34" charset="77"/>
                <a:ea typeface="+mn-ea"/>
                <a:cs typeface="+mn-cs"/>
              </a:defRPr>
            </a:defPPr>
            <a:lvl1pPr algn="ctr">
              <a:defRPr sz="4800">
                <a:solidFill>
                  <a:schemeClr val="bg1"/>
                </a:solidFill>
              </a:defRPr>
            </a:lvl1pPr>
          </a:lstStyle>
          <a:p>
            <a:pPr lvl="0"/>
            <a:r>
              <a:rPr lang="en-US" dirty="0">
                <a:solidFill>
                  <a:schemeClr val="tx1"/>
                </a:solidFill>
              </a:rPr>
              <a:t>Delete all Light Mode Layouts after this slide</a:t>
            </a:r>
          </a:p>
        </p:txBody>
      </p:sp>
    </p:spTree>
    <p:extLst>
      <p:ext uri="{BB962C8B-B14F-4D97-AF65-F5344CB8AC3E}">
        <p14:creationId xmlns:p14="http://schemas.microsoft.com/office/powerpoint/2010/main" val="4879836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 Bran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7118CC-5D97-4641-A895-0BD5C0A7B28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3116699"/>
            <a:ext cx="9143999" cy="2026801"/>
          </a:xfrm>
          <a:prstGeom prst="rect">
            <a:avLst/>
          </a:prstGeom>
          <a:noFill/>
        </p:spPr>
      </p:pic>
      <p:pic>
        <p:nvPicPr>
          <p:cNvPr id="15" name="Picture 26">
            <a:extLst>
              <a:ext uri="{FF2B5EF4-FFF2-40B4-BE49-F238E27FC236}">
                <a16:creationId xmlns:a16="http://schemas.microsoft.com/office/drawing/2014/main" id="{EE9EC446-99F5-5543-9520-20CE9207B5E0}"/>
              </a:ext>
            </a:extLst>
          </p:cNvPr>
          <p:cNvPicPr>
            <a:picLocks noChangeAspect="1"/>
          </p:cNvPicPr>
          <p:nvPr userDrawn="1"/>
        </p:nvPicPr>
        <p:blipFill rotWithShape="1">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3540" t="3" r="59594" b="23884"/>
          <a:stretch/>
        </p:blipFill>
        <p:spPr>
          <a:xfrm>
            <a:off x="7718155" y="335"/>
            <a:ext cx="1425844" cy="5143165"/>
          </a:xfrm>
          <a:prstGeom prst="rect">
            <a:avLst/>
          </a:prstGeom>
        </p:spPr>
      </p:pic>
      <p:sp>
        <p:nvSpPr>
          <p:cNvPr id="7" name="Text Placeholder 8">
            <a:extLst>
              <a:ext uri="{FF2B5EF4-FFF2-40B4-BE49-F238E27FC236}">
                <a16:creationId xmlns:a16="http://schemas.microsoft.com/office/drawing/2014/main" id="{2A6C627D-A4D6-2F4F-8AA0-E1C3D6036FC1}"/>
              </a:ext>
            </a:extLst>
          </p:cNvPr>
          <p:cNvSpPr>
            <a:spLocks noGrp="1"/>
          </p:cNvSpPr>
          <p:nvPr>
            <p:ph type="body" sz="quarter" idx="11" hasCustomPrompt="1"/>
          </p:nvPr>
        </p:nvSpPr>
        <p:spPr>
          <a:xfrm>
            <a:off x="585788" y="2376312"/>
            <a:ext cx="2282825" cy="195438"/>
          </a:xfrm>
          <a:prstGeom prst="rect">
            <a:avLst/>
          </a:prstGeom>
        </p:spPr>
        <p:txBody>
          <a:bodyPr wrap="square" lIns="0" tIns="0" rIns="0" bIns="45720">
            <a:spAutoFit/>
          </a:bodyPr>
          <a:lstStyle>
            <a:lvl1pPr marL="0" indent="0">
              <a:lnSpc>
                <a:spcPct val="80000"/>
              </a:lnSpc>
              <a:spcAft>
                <a:spcPts val="600"/>
              </a:spcAft>
              <a:buNone/>
              <a:defRPr lang="en-US" sz="1200" b="0" i="0" kern="1200" cap="all" spc="120" baseline="0" dirty="0">
                <a:solidFill>
                  <a:schemeClr val="accent2"/>
                </a:solidFill>
                <a:latin typeface="Roboto Condensed" panose="02000000000000000000" pitchFamily="2" charset="0"/>
                <a:ea typeface="Roboto Condensed" panose="02000000000000000000" pitchFamily="2" charset="0"/>
                <a:cs typeface="+mn-cs"/>
              </a:defRPr>
            </a:lvl1pPr>
            <a:lvl2pPr marL="234950" indent="0">
              <a:buNone/>
              <a:defRPr/>
            </a:lvl2pPr>
            <a:lvl3pPr marL="411162" indent="0">
              <a:buNone/>
              <a:defRPr/>
            </a:lvl3pPr>
            <a:lvl4pPr marL="568325" indent="0">
              <a:buNone/>
              <a:defRPr/>
            </a:lvl4pPr>
            <a:lvl5pPr marL="742950" indent="0">
              <a:buNone/>
              <a:defRPr/>
            </a:lvl5pPr>
          </a:lstStyle>
          <a:p>
            <a:pPr marL="0" lvl="0" indent="0" algn="l" defTabSz="685800" rtl="0" eaLnBrk="1" latinLnBrk="0" hangingPunct="1">
              <a:lnSpc>
                <a:spcPct val="80000"/>
              </a:lnSpc>
              <a:spcBef>
                <a:spcPts val="0"/>
              </a:spcBef>
              <a:spcAft>
                <a:spcPts val="600"/>
              </a:spcAft>
              <a:buClr>
                <a:schemeClr val="accent2"/>
              </a:buClr>
              <a:buSzPct val="90000"/>
              <a:buFont typeface="Arial" panose="020B0604020202020204" pitchFamily="34" charset="0"/>
              <a:buNone/>
            </a:pPr>
            <a:r>
              <a:rPr lang="en-US" dirty="0"/>
              <a:t>EYEBROW</a:t>
            </a:r>
          </a:p>
        </p:txBody>
      </p:sp>
      <p:sp>
        <p:nvSpPr>
          <p:cNvPr id="9" name="Title 9">
            <a:extLst>
              <a:ext uri="{FF2B5EF4-FFF2-40B4-BE49-F238E27FC236}">
                <a16:creationId xmlns:a16="http://schemas.microsoft.com/office/drawing/2014/main" id="{D0B3ACA4-0186-3B43-81C6-3F9CC74F7CB0}"/>
              </a:ext>
            </a:extLst>
          </p:cNvPr>
          <p:cNvSpPr>
            <a:spLocks noGrp="1"/>
          </p:cNvSpPr>
          <p:nvPr>
            <p:ph type="title"/>
          </p:nvPr>
        </p:nvSpPr>
        <p:spPr>
          <a:xfrm>
            <a:off x="591686" y="2571750"/>
            <a:ext cx="5529713" cy="683264"/>
          </a:xfrm>
          <a:prstGeom prst="rect">
            <a:avLst/>
          </a:prstGeom>
        </p:spPr>
        <p:txBody>
          <a:bodyPr wrap="square" bIns="182880" anchor="t" anchorCtr="0">
            <a:spAutoFit/>
          </a:bodyPr>
          <a:lstStyle>
            <a:lvl1pPr>
              <a:defRPr sz="3600"/>
            </a:lvl1pPr>
          </a:lstStyle>
          <a:p>
            <a:endParaRPr lang="en-US"/>
          </a:p>
        </p:txBody>
      </p:sp>
      <p:sp>
        <p:nvSpPr>
          <p:cNvPr id="11" name="Text Placeholder 8">
            <a:extLst>
              <a:ext uri="{FF2B5EF4-FFF2-40B4-BE49-F238E27FC236}">
                <a16:creationId xmlns:a16="http://schemas.microsoft.com/office/drawing/2014/main" id="{CA85A086-F8AA-4C46-83A2-0FC6479617AD}"/>
              </a:ext>
            </a:extLst>
          </p:cNvPr>
          <p:cNvSpPr>
            <a:spLocks noGrp="1"/>
          </p:cNvSpPr>
          <p:nvPr>
            <p:ph type="body" sz="quarter" idx="13"/>
          </p:nvPr>
        </p:nvSpPr>
        <p:spPr>
          <a:xfrm>
            <a:off x="585788" y="3267894"/>
            <a:ext cx="3094037" cy="135422"/>
          </a:xfrm>
          <a:prstGeom prst="rect">
            <a:avLst/>
          </a:prstGeom>
        </p:spPr>
        <p:txBody>
          <a:bodyPr wrap="square" lIns="0" tIns="0" rIns="0" bIns="0">
            <a:spAutoFit/>
          </a:bodyPr>
          <a:lstStyle>
            <a:lvl1pPr marL="0" indent="0">
              <a:lnSpc>
                <a:spcPct val="80000"/>
              </a:lnSpc>
              <a:spcAft>
                <a:spcPts val="600"/>
              </a:spcAft>
              <a:buNone/>
              <a:defRPr lang="en-US" sz="1100" b="0" i="0" kern="1200" spc="0" baseline="0" dirty="0">
                <a:solidFill>
                  <a:schemeClr val="bg1">
                    <a:lumMod val="65000"/>
                  </a:schemeClr>
                </a:solidFill>
                <a:latin typeface="Lato Light" panose="020F0302020204030203" pitchFamily="34" charset="77"/>
                <a:ea typeface="Roboto Condensed" panose="02000000000000000000" pitchFamily="2" charset="0"/>
                <a:cs typeface="+mn-cs"/>
              </a:defRPr>
            </a:lvl1pPr>
            <a:lvl2pPr marL="234950" indent="0">
              <a:buNone/>
              <a:defRPr/>
            </a:lvl2pPr>
            <a:lvl3pPr marL="411162" indent="0">
              <a:buNone/>
              <a:defRPr/>
            </a:lvl3pPr>
            <a:lvl4pPr marL="568325" indent="0">
              <a:buNone/>
              <a:defRPr/>
            </a:lvl4pPr>
            <a:lvl5pPr marL="742950" indent="0">
              <a:buNone/>
              <a:defRPr/>
            </a:lvl5pPr>
          </a:lstStyle>
          <a:p>
            <a:pPr marL="0" lvl="0" indent="0" algn="l" defTabSz="685800" rtl="0" eaLnBrk="1" latinLnBrk="0" hangingPunct="1">
              <a:lnSpc>
                <a:spcPct val="80000"/>
              </a:lnSpc>
              <a:spcBef>
                <a:spcPts val="0"/>
              </a:spcBef>
              <a:spcAft>
                <a:spcPts val="600"/>
              </a:spcAft>
              <a:buClr>
                <a:schemeClr val="accent2"/>
              </a:buClr>
              <a:buSzPct val="90000"/>
              <a:buFont typeface="Arial" panose="020B0604020202020204" pitchFamily="34" charset="0"/>
              <a:buNone/>
            </a:pPr>
            <a:endParaRPr lang="en-US"/>
          </a:p>
        </p:txBody>
      </p:sp>
      <p:pic>
        <p:nvPicPr>
          <p:cNvPr id="12" name="Picture 6">
            <a:extLst>
              <a:ext uri="{FF2B5EF4-FFF2-40B4-BE49-F238E27FC236}">
                <a16:creationId xmlns:a16="http://schemas.microsoft.com/office/drawing/2014/main" id="{47A4BE7E-43CD-F14F-B421-A161E75390BD}"/>
              </a:ext>
            </a:extLst>
          </p:cNvPr>
          <p:cNvPicPr>
            <a:picLocks noChangeAspect="1"/>
          </p:cNvPicPr>
          <p:nvPr userDrawn="1"/>
        </p:nvPicPr>
        <p:blipFill>
          <a:blip r:embed="rId5">
            <a:extLst>
              <a:ext uri="{96DAC541-7B7A-43D3-8B79-37D633B846F1}">
                <asvg:svgBlip xmlns:asvg="http://schemas.microsoft.com/office/drawing/2016/SVG/main" r:embed="rId6"/>
              </a:ext>
            </a:extLst>
          </a:blip>
          <a:srcRect/>
          <a:stretch/>
        </p:blipFill>
        <p:spPr>
          <a:xfrm>
            <a:off x="491348" y="413329"/>
            <a:ext cx="1371600" cy="467248"/>
          </a:xfrm>
          <a:prstGeom prst="rect">
            <a:avLst/>
          </a:prstGeom>
        </p:spPr>
      </p:pic>
    </p:spTree>
    <p:extLst>
      <p:ext uri="{BB962C8B-B14F-4D97-AF65-F5344CB8AC3E}">
        <p14:creationId xmlns:p14="http://schemas.microsoft.com/office/powerpoint/2010/main" val="6126148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3D6E63D-4CD6-8445-8156-40604EF90752}"/>
              </a:ext>
            </a:extLst>
          </p:cNvPr>
          <p:cNvSpPr>
            <a:spLocks noGrp="1"/>
          </p:cNvSpPr>
          <p:nvPr>
            <p:ph type="pic" sz="quarter" idx="12"/>
          </p:nvPr>
        </p:nvSpPr>
        <p:spPr>
          <a:xfrm>
            <a:off x="0" y="0"/>
            <a:ext cx="9144000" cy="5143500"/>
          </a:xfrm>
          <a:prstGeom prst="rect">
            <a:avLst/>
          </a:prstGeom>
          <a:gradFill flip="none" rotWithShape="1">
            <a:gsLst>
              <a:gs pos="0">
                <a:schemeClr val="tx1">
                  <a:lumMod val="75000"/>
                  <a:lumOff val="25000"/>
                </a:schemeClr>
              </a:gs>
              <a:gs pos="100000">
                <a:schemeClr val="tx1">
                  <a:lumMod val="90000"/>
                  <a:lumOff val="10000"/>
                </a:schemeClr>
              </a:gs>
            </a:gsLst>
            <a:lin ang="8100000" scaled="1"/>
            <a:tileRect/>
          </a:gradFill>
        </p:spPr>
        <p:txBody>
          <a:bodyPr vert="horz" lIns="0" tIns="0" rIns="0" bIns="0" rtlCol="0" anchor="ctr" anchorCtr="0">
            <a:normAutofit/>
          </a:bodyPr>
          <a:lstStyle>
            <a:lvl1pPr marL="0" indent="0">
              <a:buNone/>
              <a:defRPr lang="en-US" sz="600" dirty="0">
                <a:noFill/>
              </a:defRPr>
            </a:lvl1pPr>
          </a:lstStyle>
          <a:p>
            <a:pPr marL="115094" lvl="0" indent="-115094" algn="ctr"/>
            <a:endParaRPr lang="en-US" dirty="0"/>
          </a:p>
        </p:txBody>
      </p:sp>
      <p:sp>
        <p:nvSpPr>
          <p:cNvPr id="27" name="Text Placeholder 8">
            <a:extLst>
              <a:ext uri="{FF2B5EF4-FFF2-40B4-BE49-F238E27FC236}">
                <a16:creationId xmlns:a16="http://schemas.microsoft.com/office/drawing/2014/main" id="{D20242BB-E84E-8648-A088-00310E92E46D}"/>
              </a:ext>
            </a:extLst>
          </p:cNvPr>
          <p:cNvSpPr>
            <a:spLocks noGrp="1"/>
          </p:cNvSpPr>
          <p:nvPr>
            <p:ph type="body" sz="quarter" idx="11" hasCustomPrompt="1"/>
          </p:nvPr>
        </p:nvSpPr>
        <p:spPr>
          <a:xfrm>
            <a:off x="585788" y="2376312"/>
            <a:ext cx="2282825" cy="195438"/>
          </a:xfrm>
          <a:prstGeom prst="rect">
            <a:avLst/>
          </a:prstGeom>
        </p:spPr>
        <p:txBody>
          <a:bodyPr wrap="square" lIns="0" tIns="0" rIns="0" bIns="45720">
            <a:spAutoFit/>
          </a:bodyPr>
          <a:lstStyle>
            <a:lvl1pPr marL="0" indent="0">
              <a:lnSpc>
                <a:spcPct val="80000"/>
              </a:lnSpc>
              <a:spcAft>
                <a:spcPts val="600"/>
              </a:spcAft>
              <a:buNone/>
              <a:defRPr lang="en-US" sz="1200" b="0" i="0" kern="1200" cap="all" spc="120" baseline="0" dirty="0">
                <a:solidFill>
                  <a:schemeClr val="accent2"/>
                </a:solidFill>
                <a:latin typeface="Roboto Condensed" panose="02000000000000000000" pitchFamily="2" charset="0"/>
                <a:ea typeface="Roboto Condensed" panose="02000000000000000000" pitchFamily="2" charset="0"/>
                <a:cs typeface="+mn-cs"/>
              </a:defRPr>
            </a:lvl1pPr>
            <a:lvl2pPr marL="234950" indent="0">
              <a:buNone/>
              <a:defRPr/>
            </a:lvl2pPr>
            <a:lvl3pPr marL="411162" indent="0">
              <a:buNone/>
              <a:defRPr/>
            </a:lvl3pPr>
            <a:lvl4pPr marL="568325" indent="0">
              <a:buNone/>
              <a:defRPr/>
            </a:lvl4pPr>
            <a:lvl5pPr marL="742950" indent="0">
              <a:buNone/>
              <a:defRPr/>
            </a:lvl5pPr>
          </a:lstStyle>
          <a:p>
            <a:pPr marL="0" lvl="0" indent="0" algn="l" defTabSz="685800" rtl="0" eaLnBrk="1" latinLnBrk="0" hangingPunct="1">
              <a:lnSpc>
                <a:spcPct val="80000"/>
              </a:lnSpc>
              <a:spcBef>
                <a:spcPts val="0"/>
              </a:spcBef>
              <a:spcAft>
                <a:spcPts val="600"/>
              </a:spcAft>
              <a:buClr>
                <a:schemeClr val="accent2"/>
              </a:buClr>
              <a:buSzPct val="90000"/>
              <a:buFont typeface="Arial" panose="020B0604020202020204" pitchFamily="34" charset="0"/>
              <a:buNone/>
            </a:pPr>
            <a:r>
              <a:rPr lang="en-US"/>
              <a:t>EYEBROW</a:t>
            </a:r>
          </a:p>
        </p:txBody>
      </p:sp>
      <p:sp>
        <p:nvSpPr>
          <p:cNvPr id="28" name="Title 9">
            <a:extLst>
              <a:ext uri="{FF2B5EF4-FFF2-40B4-BE49-F238E27FC236}">
                <a16:creationId xmlns:a16="http://schemas.microsoft.com/office/drawing/2014/main" id="{CBA0DC49-808B-D443-B494-F2C9EEFA767E}"/>
              </a:ext>
            </a:extLst>
          </p:cNvPr>
          <p:cNvSpPr>
            <a:spLocks noGrp="1"/>
          </p:cNvSpPr>
          <p:nvPr>
            <p:ph type="title"/>
          </p:nvPr>
        </p:nvSpPr>
        <p:spPr>
          <a:xfrm>
            <a:off x="591686" y="2571750"/>
            <a:ext cx="5529713" cy="683264"/>
          </a:xfrm>
          <a:prstGeom prst="rect">
            <a:avLst/>
          </a:prstGeom>
        </p:spPr>
        <p:txBody>
          <a:bodyPr wrap="square" bIns="182880" anchor="t" anchorCtr="0">
            <a:spAutoFit/>
          </a:bodyPr>
          <a:lstStyle>
            <a:lvl1pPr>
              <a:defRPr sz="3600"/>
            </a:lvl1pPr>
          </a:lstStyle>
          <a:p>
            <a:endParaRPr lang="en-US"/>
          </a:p>
        </p:txBody>
      </p:sp>
      <p:sp>
        <p:nvSpPr>
          <p:cNvPr id="29" name="Text Placeholder 8">
            <a:extLst>
              <a:ext uri="{FF2B5EF4-FFF2-40B4-BE49-F238E27FC236}">
                <a16:creationId xmlns:a16="http://schemas.microsoft.com/office/drawing/2014/main" id="{2D5926CE-DD60-1C4C-9AA7-73BD28B900C6}"/>
              </a:ext>
            </a:extLst>
          </p:cNvPr>
          <p:cNvSpPr>
            <a:spLocks noGrp="1"/>
          </p:cNvSpPr>
          <p:nvPr>
            <p:ph type="body" sz="quarter" idx="13"/>
          </p:nvPr>
        </p:nvSpPr>
        <p:spPr>
          <a:xfrm>
            <a:off x="585788" y="3267894"/>
            <a:ext cx="3094037" cy="135422"/>
          </a:xfrm>
          <a:prstGeom prst="rect">
            <a:avLst/>
          </a:prstGeom>
        </p:spPr>
        <p:txBody>
          <a:bodyPr wrap="square" lIns="0" tIns="0" rIns="0" bIns="0">
            <a:spAutoFit/>
          </a:bodyPr>
          <a:lstStyle>
            <a:lvl1pPr marL="0" indent="0">
              <a:lnSpc>
                <a:spcPct val="80000"/>
              </a:lnSpc>
              <a:spcAft>
                <a:spcPts val="600"/>
              </a:spcAft>
              <a:buNone/>
              <a:defRPr lang="en-US" sz="1100" b="0" i="0" kern="1200" spc="0" baseline="0" dirty="0">
                <a:solidFill>
                  <a:schemeClr val="bg1">
                    <a:lumMod val="65000"/>
                  </a:schemeClr>
                </a:solidFill>
                <a:latin typeface="Lato Light" panose="020F0302020204030203" pitchFamily="34" charset="77"/>
                <a:ea typeface="Roboto Condensed" panose="02000000000000000000" pitchFamily="2" charset="0"/>
                <a:cs typeface="+mn-cs"/>
              </a:defRPr>
            </a:lvl1pPr>
            <a:lvl2pPr marL="234950" indent="0">
              <a:buNone/>
              <a:defRPr/>
            </a:lvl2pPr>
            <a:lvl3pPr marL="411162" indent="0">
              <a:buNone/>
              <a:defRPr/>
            </a:lvl3pPr>
            <a:lvl4pPr marL="568325" indent="0">
              <a:buNone/>
              <a:defRPr/>
            </a:lvl4pPr>
            <a:lvl5pPr marL="742950" indent="0">
              <a:buNone/>
              <a:defRPr/>
            </a:lvl5pPr>
          </a:lstStyle>
          <a:p>
            <a:pPr marL="0" lvl="0" indent="0" algn="l" defTabSz="685800" rtl="0" eaLnBrk="1" latinLnBrk="0" hangingPunct="1">
              <a:lnSpc>
                <a:spcPct val="80000"/>
              </a:lnSpc>
              <a:spcBef>
                <a:spcPts val="0"/>
              </a:spcBef>
              <a:spcAft>
                <a:spcPts val="600"/>
              </a:spcAft>
              <a:buClr>
                <a:schemeClr val="accent2"/>
              </a:buClr>
              <a:buSzPct val="90000"/>
              <a:buFont typeface="Arial" panose="020B0604020202020204" pitchFamily="34" charset="0"/>
              <a:buNone/>
            </a:pPr>
            <a:endParaRPr lang="en-US"/>
          </a:p>
        </p:txBody>
      </p:sp>
    </p:spTree>
    <p:extLst>
      <p:ext uri="{BB962C8B-B14F-4D97-AF65-F5344CB8AC3E}">
        <p14:creationId xmlns:p14="http://schemas.microsoft.com/office/powerpoint/2010/main" val="27441606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3D6E63D-4CD6-8445-8156-40604EF90752}"/>
              </a:ext>
            </a:extLst>
          </p:cNvPr>
          <p:cNvSpPr>
            <a:spLocks noGrp="1"/>
          </p:cNvSpPr>
          <p:nvPr>
            <p:ph type="pic" sz="quarter" idx="12"/>
          </p:nvPr>
        </p:nvSpPr>
        <p:spPr>
          <a:xfrm>
            <a:off x="0" y="0"/>
            <a:ext cx="9144000" cy="5143500"/>
          </a:xfrm>
          <a:prstGeom prst="rect">
            <a:avLst/>
          </a:prstGeom>
          <a:gradFill flip="none" rotWithShape="1">
            <a:gsLst>
              <a:gs pos="0">
                <a:schemeClr val="tx1">
                  <a:lumMod val="75000"/>
                  <a:lumOff val="25000"/>
                </a:schemeClr>
              </a:gs>
              <a:gs pos="100000">
                <a:schemeClr val="tx1">
                  <a:lumMod val="90000"/>
                  <a:lumOff val="10000"/>
                </a:schemeClr>
              </a:gs>
            </a:gsLst>
            <a:lin ang="8100000" scaled="1"/>
            <a:tileRect/>
          </a:gradFill>
        </p:spPr>
        <p:txBody>
          <a:bodyPr vert="horz" lIns="0" tIns="0" rIns="0" bIns="0" rtlCol="0" anchor="ctr" anchorCtr="0">
            <a:normAutofit/>
          </a:bodyPr>
          <a:lstStyle>
            <a:lvl1pPr marL="0" indent="0">
              <a:buNone/>
              <a:defRPr lang="en-US" sz="600" dirty="0">
                <a:noFill/>
              </a:defRPr>
            </a:lvl1pPr>
          </a:lstStyle>
          <a:p>
            <a:pPr marL="115094" lvl="0" indent="-115094" algn="ctr"/>
            <a:endParaRPr lang="en-US" dirty="0"/>
          </a:p>
        </p:txBody>
      </p:sp>
      <p:sp>
        <p:nvSpPr>
          <p:cNvPr id="28" name="Title 9">
            <a:extLst>
              <a:ext uri="{FF2B5EF4-FFF2-40B4-BE49-F238E27FC236}">
                <a16:creationId xmlns:a16="http://schemas.microsoft.com/office/drawing/2014/main" id="{CBA0DC49-808B-D443-B494-F2C9EEFA767E}"/>
              </a:ext>
            </a:extLst>
          </p:cNvPr>
          <p:cNvSpPr>
            <a:spLocks noGrp="1"/>
          </p:cNvSpPr>
          <p:nvPr>
            <p:ph type="title"/>
          </p:nvPr>
        </p:nvSpPr>
        <p:spPr>
          <a:xfrm>
            <a:off x="591687" y="2571750"/>
            <a:ext cx="5529713" cy="683264"/>
          </a:xfrm>
          <a:prstGeom prst="rect">
            <a:avLst/>
          </a:prstGeom>
        </p:spPr>
        <p:txBody>
          <a:bodyPr wrap="square" bIns="182880" anchor="t" anchorCtr="0">
            <a:spAutoFit/>
          </a:bodyPr>
          <a:lstStyle>
            <a:lvl1pPr>
              <a:defRPr sz="3600"/>
            </a:lvl1pPr>
          </a:lstStyle>
          <a:p>
            <a:endParaRPr lang="en-US"/>
          </a:p>
        </p:txBody>
      </p:sp>
      <p:sp>
        <p:nvSpPr>
          <p:cNvPr id="29" name="Text Placeholder 8">
            <a:extLst>
              <a:ext uri="{FF2B5EF4-FFF2-40B4-BE49-F238E27FC236}">
                <a16:creationId xmlns:a16="http://schemas.microsoft.com/office/drawing/2014/main" id="{2D5926CE-DD60-1C4C-9AA7-73BD28B900C6}"/>
              </a:ext>
            </a:extLst>
          </p:cNvPr>
          <p:cNvSpPr>
            <a:spLocks noGrp="1"/>
          </p:cNvSpPr>
          <p:nvPr>
            <p:ph type="body" sz="quarter" idx="13"/>
          </p:nvPr>
        </p:nvSpPr>
        <p:spPr>
          <a:xfrm>
            <a:off x="585789" y="3267894"/>
            <a:ext cx="3094037" cy="160044"/>
          </a:xfrm>
          <a:prstGeom prst="rect">
            <a:avLst/>
          </a:prstGeom>
        </p:spPr>
        <p:txBody>
          <a:bodyPr wrap="square" lIns="0" tIns="0" rIns="0" bIns="0">
            <a:spAutoFit/>
          </a:bodyPr>
          <a:lstStyle>
            <a:lvl1pPr marL="0" indent="0">
              <a:lnSpc>
                <a:spcPct val="80000"/>
              </a:lnSpc>
              <a:spcAft>
                <a:spcPts val="600"/>
              </a:spcAft>
              <a:buNone/>
              <a:defRPr lang="en-US" dirty="0"/>
            </a:lvl1pPr>
            <a:lvl2pPr marL="234950" indent="0">
              <a:buNone/>
              <a:defRPr/>
            </a:lvl2pPr>
            <a:lvl3pPr marL="411162" indent="0">
              <a:buNone/>
              <a:defRPr/>
            </a:lvl3pPr>
            <a:lvl4pPr marL="568325" indent="0">
              <a:buNone/>
              <a:defRPr/>
            </a:lvl4pPr>
            <a:lvl5pPr marL="742950" indent="0">
              <a:buNone/>
              <a:defRPr/>
            </a:lvl5pPr>
          </a:lstStyle>
          <a:p>
            <a:pPr marL="0" lvl="0" indent="0" algn="l" defTabSz="685800" rtl="0" eaLnBrk="1" latinLnBrk="0" hangingPunct="1">
              <a:lnSpc>
                <a:spcPct val="80000"/>
              </a:lnSpc>
              <a:spcBef>
                <a:spcPts val="0"/>
              </a:spcBef>
              <a:spcAft>
                <a:spcPts val="600"/>
              </a:spcAft>
              <a:buClr>
                <a:schemeClr val="accent2"/>
              </a:buClr>
              <a:buSzPct val="90000"/>
              <a:buFont typeface="Arial" panose="020B0604020202020204" pitchFamily="34" charset="0"/>
              <a:buNone/>
            </a:pPr>
            <a:endParaRPr lang="en-US" dirty="0"/>
          </a:p>
        </p:txBody>
      </p:sp>
    </p:spTree>
    <p:extLst>
      <p:ext uri="{BB962C8B-B14F-4D97-AF65-F5344CB8AC3E}">
        <p14:creationId xmlns:p14="http://schemas.microsoft.com/office/powerpoint/2010/main" val="38292240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3977E7-C630-B542-A1B6-40B599E99FBA}"/>
              </a:ext>
            </a:extLst>
          </p:cNvPr>
          <p:cNvPicPr>
            <a:picLocks noChangeAspect="1"/>
          </p:cNvPicPr>
          <p:nvPr userDrawn="1"/>
        </p:nvPicPr>
        <p:blipFill rotWithShape="1">
          <a:blip r:embed="rId2" cstate="print">
            <a:duotone>
              <a:prstClr val="black"/>
              <a:schemeClr val="tx1">
                <a:tint val="45000"/>
                <a:satMod val="400000"/>
              </a:schemeClr>
            </a:duotone>
            <a:alphaModFix amt="20000"/>
            <a:extLst>
              <a:ext uri="{28A0092B-C50C-407E-A947-70E740481C1C}">
                <a14:useLocalDpi xmlns:a14="http://schemas.microsoft.com/office/drawing/2010/main"/>
              </a:ext>
            </a:extLst>
          </a:blip>
          <a:srcRect/>
          <a:stretch/>
        </p:blipFill>
        <p:spPr>
          <a:xfrm>
            <a:off x="0" y="3999186"/>
            <a:ext cx="9144001" cy="1144148"/>
          </a:xfrm>
          <a:prstGeom prst="rect">
            <a:avLst/>
          </a:prstGeom>
          <a:noFill/>
        </p:spPr>
      </p:pic>
    </p:spTree>
    <p:extLst>
      <p:ext uri="{BB962C8B-B14F-4D97-AF65-F5344CB8AC3E}">
        <p14:creationId xmlns:p14="http://schemas.microsoft.com/office/powerpoint/2010/main" val="4617434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Only" preserve="1">
  <p:cSld name="Basic - Tit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968519-A010-3549-B5DA-56321419D80D}"/>
              </a:ext>
            </a:extLst>
          </p:cNvPr>
          <p:cNvPicPr>
            <a:picLocks noChangeAspect="1"/>
          </p:cNvPicPr>
          <p:nvPr userDrawn="1"/>
        </p:nvPicPr>
        <p:blipFill rotWithShape="1">
          <a:blip r:embed="rId2" cstate="print">
            <a:duotone>
              <a:prstClr val="black"/>
              <a:schemeClr val="tx1">
                <a:tint val="45000"/>
                <a:satMod val="400000"/>
              </a:schemeClr>
            </a:duotone>
            <a:alphaModFix amt="20000"/>
            <a:extLst>
              <a:ext uri="{28A0092B-C50C-407E-A947-70E740481C1C}">
                <a14:useLocalDpi xmlns:a14="http://schemas.microsoft.com/office/drawing/2010/main"/>
              </a:ext>
            </a:extLst>
          </a:blip>
          <a:srcRect/>
          <a:stretch/>
        </p:blipFill>
        <p:spPr>
          <a:xfrm>
            <a:off x="0" y="3999186"/>
            <a:ext cx="9144001" cy="1144148"/>
          </a:xfrm>
          <a:prstGeom prst="rect">
            <a:avLst/>
          </a:prstGeom>
          <a:noFill/>
        </p:spPr>
      </p:pic>
      <p:sp>
        <p:nvSpPr>
          <p:cNvPr id="5" name="TextBox 4">
            <a:extLst>
              <a:ext uri="{FF2B5EF4-FFF2-40B4-BE49-F238E27FC236}">
                <a16:creationId xmlns:a16="http://schemas.microsoft.com/office/drawing/2014/main" id="{33556F95-B40D-6545-8DF0-062A405AAC30}"/>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bg1">
                    <a:lumMod val="85000"/>
                  </a:schemeClr>
                </a:solidFill>
              </a:rPr>
              <a:pPr marL="0" lvl="0" indent="0">
                <a:buNone/>
              </a:pPr>
              <a:t>‹#›</a:t>
            </a:fld>
            <a:endParaRPr lang="en-US" sz="750" dirty="0">
              <a:solidFill>
                <a:schemeClr val="bg1">
                  <a:lumMod val="85000"/>
                </a:schemeClr>
              </a:solidFill>
            </a:endParaRPr>
          </a:p>
        </p:txBody>
      </p:sp>
      <p:pic>
        <p:nvPicPr>
          <p:cNvPr id="6" name="Picture 5">
            <a:extLst>
              <a:ext uri="{FF2B5EF4-FFF2-40B4-BE49-F238E27FC236}">
                <a16:creationId xmlns:a16="http://schemas.microsoft.com/office/drawing/2014/main" id="{959E27FF-B9F4-DD42-8658-DD06A8AA4E3B}"/>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7972095" y="4781526"/>
            <a:ext cx="762000" cy="264160"/>
          </a:xfrm>
          <a:prstGeom prst="rect">
            <a:avLst/>
          </a:prstGeom>
          <a:noFill/>
        </p:spPr>
      </p:pic>
      <p:sp>
        <p:nvSpPr>
          <p:cNvPr id="2" name="Title 1"/>
          <p:cNvSpPr>
            <a:spLocks noGrp="1"/>
          </p:cNvSpPr>
          <p:nvPr>
            <p:ph type="title"/>
          </p:nvPr>
        </p:nvSpPr>
        <p:spPr>
          <a:xfrm>
            <a:off x="585788" y="514350"/>
            <a:ext cx="7948613" cy="572464"/>
          </a:xfrm>
          <a:prstGeom prst="rect">
            <a:avLst/>
          </a:prstGeom>
        </p:spPr>
        <p:txBody>
          <a:bodyPr vert="horz" wrap="square" lIns="0" tIns="0" rIns="0" bIns="182880" rtlCol="0" anchor="t" anchorCtr="0">
            <a:spAutoFit/>
          </a:bodyPr>
          <a:lstStyle>
            <a:lvl1pPr algn="l">
              <a:defRPr lang="en-US" sz="2800" dirty="0"/>
            </a:lvl1pPr>
          </a:lstStyle>
          <a:p>
            <a:pPr lvl="0"/>
            <a:endParaRPr lang="en-US" dirty="0"/>
          </a:p>
        </p:txBody>
      </p:sp>
    </p:spTree>
    <p:extLst>
      <p:ext uri="{BB962C8B-B14F-4D97-AF65-F5344CB8AC3E}">
        <p14:creationId xmlns:p14="http://schemas.microsoft.com/office/powerpoint/2010/main" val="12153590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ontent Lef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6631566-13E9-5B41-95C2-19F192BF0030}"/>
              </a:ext>
            </a:extLst>
          </p:cNvPr>
          <p:cNvPicPr>
            <a:picLocks noChangeAspect="1"/>
          </p:cNvPicPr>
          <p:nvPr userDrawn="1"/>
        </p:nvPicPr>
        <p:blipFill rotWithShape="1">
          <a:blip r:embed="rId2" cstate="print">
            <a:duotone>
              <a:prstClr val="black"/>
              <a:schemeClr val="tx1">
                <a:tint val="45000"/>
                <a:satMod val="400000"/>
              </a:schemeClr>
            </a:duotone>
            <a:alphaModFix amt="20000"/>
            <a:extLst>
              <a:ext uri="{28A0092B-C50C-407E-A947-70E740481C1C}">
                <a14:useLocalDpi xmlns:a14="http://schemas.microsoft.com/office/drawing/2010/main"/>
              </a:ext>
            </a:extLst>
          </a:blip>
          <a:srcRect/>
          <a:stretch/>
        </p:blipFill>
        <p:spPr>
          <a:xfrm>
            <a:off x="0" y="3999186"/>
            <a:ext cx="9144001" cy="1144148"/>
          </a:xfrm>
          <a:prstGeom prst="rect">
            <a:avLst/>
          </a:prstGeom>
          <a:noFill/>
        </p:spPr>
      </p:pic>
      <p:sp>
        <p:nvSpPr>
          <p:cNvPr id="8" name="TextBox 7">
            <a:extLst>
              <a:ext uri="{FF2B5EF4-FFF2-40B4-BE49-F238E27FC236}">
                <a16:creationId xmlns:a16="http://schemas.microsoft.com/office/drawing/2014/main" id="{126786C0-DD50-2544-9307-C5EF4538FE1B}"/>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bg1">
                    <a:lumMod val="85000"/>
                  </a:schemeClr>
                </a:solidFill>
              </a:rPr>
              <a:pPr marL="0" lvl="0" indent="0">
                <a:buNone/>
              </a:pPr>
              <a:t>‹#›</a:t>
            </a:fld>
            <a:endParaRPr lang="en-US" sz="750" dirty="0">
              <a:solidFill>
                <a:schemeClr val="bg1">
                  <a:lumMod val="85000"/>
                </a:schemeClr>
              </a:solidFill>
            </a:endParaRPr>
          </a:p>
        </p:txBody>
      </p:sp>
      <p:pic>
        <p:nvPicPr>
          <p:cNvPr id="9" name="Picture 5">
            <a:extLst>
              <a:ext uri="{FF2B5EF4-FFF2-40B4-BE49-F238E27FC236}">
                <a16:creationId xmlns:a16="http://schemas.microsoft.com/office/drawing/2014/main" id="{992CF912-590B-034B-92F3-81BA18C6A90C}"/>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7972095" y="4781526"/>
            <a:ext cx="762000" cy="264160"/>
          </a:xfrm>
          <a:prstGeom prst="rect">
            <a:avLst/>
          </a:prstGeom>
          <a:noFill/>
        </p:spPr>
      </p:pic>
      <p:sp>
        <p:nvSpPr>
          <p:cNvPr id="4" name="Title 1">
            <a:extLst>
              <a:ext uri="{FF2B5EF4-FFF2-40B4-BE49-F238E27FC236}">
                <a16:creationId xmlns:a16="http://schemas.microsoft.com/office/drawing/2014/main" id="{95B0F008-BCB4-A04D-9DE6-6F9BF30A0C2F}"/>
              </a:ext>
            </a:extLst>
          </p:cNvPr>
          <p:cNvSpPr>
            <a:spLocks noGrp="1"/>
          </p:cNvSpPr>
          <p:nvPr>
            <p:ph type="title"/>
          </p:nvPr>
        </p:nvSpPr>
        <p:spPr>
          <a:xfrm>
            <a:off x="587375" y="519034"/>
            <a:ext cx="7972425" cy="572464"/>
          </a:xfrm>
          <a:prstGeom prst="rect">
            <a:avLst/>
          </a:prstGeom>
        </p:spPr>
        <p:txBody>
          <a:bodyPr vert="horz" wrap="square" lIns="0" tIns="0" rIns="0" bIns="182880" rtlCol="0" anchor="t" anchorCtr="0">
            <a:spAutoFit/>
          </a:bodyPr>
          <a:lstStyle>
            <a:lvl1pPr>
              <a:defRPr lang="en-US" sz="2800" dirty="0"/>
            </a:lvl1pPr>
          </a:lstStyle>
          <a:p>
            <a:pPr lvl="0"/>
            <a:endParaRPr lang="en-US" dirty="0"/>
          </a:p>
        </p:txBody>
      </p:sp>
      <p:sp>
        <p:nvSpPr>
          <p:cNvPr id="6" name="Text Placeholder 2">
            <a:extLst>
              <a:ext uri="{FF2B5EF4-FFF2-40B4-BE49-F238E27FC236}">
                <a16:creationId xmlns:a16="http://schemas.microsoft.com/office/drawing/2014/main" id="{25C2A9C2-AB76-2E43-BD54-BE72263FB152}"/>
              </a:ext>
            </a:extLst>
          </p:cNvPr>
          <p:cNvSpPr>
            <a:spLocks noGrp="1"/>
          </p:cNvSpPr>
          <p:nvPr>
            <p:ph type="body" sz="quarter" idx="12"/>
          </p:nvPr>
        </p:nvSpPr>
        <p:spPr>
          <a:xfrm>
            <a:off x="587375" y="1091498"/>
            <a:ext cx="7972425" cy="215508"/>
          </a:xfrm>
          <a:prstGeom prst="rect">
            <a:avLst/>
          </a:prstGeom>
        </p:spPr>
        <p:txBody>
          <a:bodyPr>
            <a:spAutoFit/>
          </a:bodyPr>
          <a:lstStyle/>
          <a:p>
            <a:pPr lvl="0"/>
            <a:endParaRPr lang="en-US" dirty="0"/>
          </a:p>
        </p:txBody>
      </p:sp>
    </p:spTree>
    <p:extLst>
      <p:ext uri="{BB962C8B-B14F-4D97-AF65-F5344CB8AC3E}">
        <p14:creationId xmlns:p14="http://schemas.microsoft.com/office/powerpoint/2010/main" val="806031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2 Column">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0A001B3-AB7A-BD48-B3C4-B6C226C877F6}"/>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bg1">
                    <a:lumMod val="85000"/>
                  </a:schemeClr>
                </a:solidFill>
              </a:rPr>
              <a:pPr marL="0" lvl="0" indent="0">
                <a:buNone/>
              </a:pPr>
              <a:t>‹#›</a:t>
            </a:fld>
            <a:endParaRPr lang="en-US" sz="750" dirty="0">
              <a:solidFill>
                <a:schemeClr val="bg1">
                  <a:lumMod val="85000"/>
                </a:schemeClr>
              </a:solidFill>
            </a:endParaRPr>
          </a:p>
        </p:txBody>
      </p:sp>
      <p:pic>
        <p:nvPicPr>
          <p:cNvPr id="15" name="Picture 5">
            <a:extLst>
              <a:ext uri="{FF2B5EF4-FFF2-40B4-BE49-F238E27FC236}">
                <a16:creationId xmlns:a16="http://schemas.microsoft.com/office/drawing/2014/main" id="{2C5C8525-A6BC-B347-B6EF-88E7617A39D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7972095" y="4781526"/>
            <a:ext cx="762000" cy="264160"/>
          </a:xfrm>
          <a:prstGeom prst="rect">
            <a:avLst/>
          </a:prstGeom>
          <a:noFill/>
        </p:spPr>
      </p:pic>
      <p:sp>
        <p:nvSpPr>
          <p:cNvPr id="7" name="Title 1">
            <a:extLst>
              <a:ext uri="{FF2B5EF4-FFF2-40B4-BE49-F238E27FC236}">
                <a16:creationId xmlns:a16="http://schemas.microsoft.com/office/drawing/2014/main" id="{6D209D9A-3334-264C-B9E9-1791F81D132B}"/>
              </a:ext>
            </a:extLst>
          </p:cNvPr>
          <p:cNvSpPr>
            <a:spLocks noGrp="1"/>
          </p:cNvSpPr>
          <p:nvPr>
            <p:ph type="title"/>
          </p:nvPr>
        </p:nvSpPr>
        <p:spPr>
          <a:xfrm>
            <a:off x="587374" y="525050"/>
            <a:ext cx="7972426" cy="572464"/>
          </a:xfrm>
          <a:prstGeom prst="rect">
            <a:avLst/>
          </a:prstGeom>
        </p:spPr>
        <p:txBody>
          <a:bodyPr vert="horz" wrap="square" lIns="0" tIns="0" rIns="0" bIns="182880" rtlCol="0" anchor="t" anchorCtr="0">
            <a:spAutoFit/>
          </a:bodyPr>
          <a:lstStyle>
            <a:lvl1pPr>
              <a:defRPr lang="en-US" sz="2800" dirty="0"/>
            </a:lvl1pPr>
          </a:lstStyle>
          <a:p>
            <a:pPr lvl="0"/>
            <a:endParaRPr lang="en-US" dirty="0"/>
          </a:p>
        </p:txBody>
      </p:sp>
      <p:sp>
        <p:nvSpPr>
          <p:cNvPr id="11" name="Text Placeholder 2">
            <a:extLst>
              <a:ext uri="{FF2B5EF4-FFF2-40B4-BE49-F238E27FC236}">
                <a16:creationId xmlns:a16="http://schemas.microsoft.com/office/drawing/2014/main" id="{327ED748-849C-AA4F-9559-01BBC7B525DB}"/>
              </a:ext>
            </a:extLst>
          </p:cNvPr>
          <p:cNvSpPr>
            <a:spLocks noGrp="1"/>
          </p:cNvSpPr>
          <p:nvPr>
            <p:ph type="body" sz="quarter" idx="15"/>
          </p:nvPr>
        </p:nvSpPr>
        <p:spPr>
          <a:xfrm>
            <a:off x="587375" y="1827861"/>
            <a:ext cx="3095625" cy="215508"/>
          </a:xfrm>
          <a:prstGeom prst="rect">
            <a:avLst/>
          </a:prstGeom>
        </p:spPr>
        <p:txBody>
          <a:bodyPr>
            <a:spAutoFit/>
          </a:bodyPr>
          <a:lstStyle>
            <a:lvl1pPr>
              <a:defRPr>
                <a:solidFill>
                  <a:schemeClr val="bg1">
                    <a:lumMod val="75000"/>
                  </a:schemeClr>
                </a:solidFill>
              </a:defRPr>
            </a:lvl1pPr>
          </a:lstStyle>
          <a:p>
            <a:pPr lvl="0"/>
            <a:endParaRPr lang="en-US" dirty="0"/>
          </a:p>
        </p:txBody>
      </p:sp>
      <p:sp>
        <p:nvSpPr>
          <p:cNvPr id="12" name="Text Placeholder 2">
            <a:extLst>
              <a:ext uri="{FF2B5EF4-FFF2-40B4-BE49-F238E27FC236}">
                <a16:creationId xmlns:a16="http://schemas.microsoft.com/office/drawing/2014/main" id="{CB871B96-D68A-C348-A421-D27BCCE312A9}"/>
              </a:ext>
            </a:extLst>
          </p:cNvPr>
          <p:cNvSpPr>
            <a:spLocks noGrp="1"/>
          </p:cNvSpPr>
          <p:nvPr>
            <p:ph type="body" sz="quarter" idx="16"/>
          </p:nvPr>
        </p:nvSpPr>
        <p:spPr>
          <a:xfrm>
            <a:off x="587375" y="1542306"/>
            <a:ext cx="3095625" cy="215508"/>
          </a:xfrm>
          <a:prstGeom prst="rect">
            <a:avLst/>
          </a:prstGeom>
        </p:spPr>
        <p:txBody>
          <a:bodyPr>
            <a:spAutoFit/>
          </a:bodyPr>
          <a:lstStyle>
            <a:lvl1pPr>
              <a:defRPr>
                <a:solidFill>
                  <a:schemeClr val="bg1"/>
                </a:solidFill>
                <a:latin typeface="+mj-lt"/>
              </a:defRPr>
            </a:lvl1pPr>
          </a:lstStyle>
          <a:p>
            <a:pPr lvl="0"/>
            <a:endParaRPr lang="en-US" dirty="0"/>
          </a:p>
        </p:txBody>
      </p:sp>
      <p:sp>
        <p:nvSpPr>
          <p:cNvPr id="13" name="Text Placeholder 2">
            <a:extLst>
              <a:ext uri="{FF2B5EF4-FFF2-40B4-BE49-F238E27FC236}">
                <a16:creationId xmlns:a16="http://schemas.microsoft.com/office/drawing/2014/main" id="{8EB40D34-C7A4-5243-9256-35996D9E72F9}"/>
              </a:ext>
            </a:extLst>
          </p:cNvPr>
          <p:cNvSpPr>
            <a:spLocks noGrp="1"/>
          </p:cNvSpPr>
          <p:nvPr>
            <p:ph type="body" sz="quarter" idx="17"/>
          </p:nvPr>
        </p:nvSpPr>
        <p:spPr>
          <a:xfrm>
            <a:off x="4652031" y="1827861"/>
            <a:ext cx="3095625" cy="215508"/>
          </a:xfrm>
          <a:prstGeom prst="rect">
            <a:avLst/>
          </a:prstGeom>
        </p:spPr>
        <p:txBody>
          <a:bodyPr>
            <a:spAutoFit/>
          </a:bodyPr>
          <a:lstStyle>
            <a:lvl1pPr>
              <a:defRPr>
                <a:solidFill>
                  <a:schemeClr val="bg1">
                    <a:lumMod val="75000"/>
                  </a:schemeClr>
                </a:solidFill>
              </a:defRPr>
            </a:lvl1pPr>
          </a:lstStyle>
          <a:p>
            <a:pPr lvl="0"/>
            <a:endParaRPr lang="en-US" dirty="0"/>
          </a:p>
        </p:txBody>
      </p:sp>
      <p:sp>
        <p:nvSpPr>
          <p:cNvPr id="14" name="Text Placeholder 2">
            <a:extLst>
              <a:ext uri="{FF2B5EF4-FFF2-40B4-BE49-F238E27FC236}">
                <a16:creationId xmlns:a16="http://schemas.microsoft.com/office/drawing/2014/main" id="{8404B56A-4326-0B42-832B-5726EED0A143}"/>
              </a:ext>
            </a:extLst>
          </p:cNvPr>
          <p:cNvSpPr>
            <a:spLocks noGrp="1"/>
          </p:cNvSpPr>
          <p:nvPr>
            <p:ph type="body" sz="quarter" idx="18"/>
          </p:nvPr>
        </p:nvSpPr>
        <p:spPr>
          <a:xfrm>
            <a:off x="4652031" y="1542306"/>
            <a:ext cx="3095625" cy="215508"/>
          </a:xfrm>
          <a:prstGeom prst="rect">
            <a:avLst/>
          </a:prstGeom>
        </p:spPr>
        <p:txBody>
          <a:bodyPr>
            <a:spAutoFit/>
          </a:bodyPr>
          <a:lstStyle>
            <a:lvl1pPr>
              <a:defRPr>
                <a:solidFill>
                  <a:schemeClr val="bg1"/>
                </a:solidFill>
                <a:latin typeface="+mj-lt"/>
              </a:defRPr>
            </a:lvl1pPr>
          </a:lstStyle>
          <a:p>
            <a:pPr lvl="0"/>
            <a:endParaRPr lang="en-US" dirty="0"/>
          </a:p>
        </p:txBody>
      </p:sp>
      <p:cxnSp>
        <p:nvCxnSpPr>
          <p:cNvPr id="3" name="Straight Connector 2">
            <a:extLst>
              <a:ext uri="{FF2B5EF4-FFF2-40B4-BE49-F238E27FC236}">
                <a16:creationId xmlns:a16="http://schemas.microsoft.com/office/drawing/2014/main" id="{A41B1F9B-0FF2-DD46-8124-42E92EEFE503}"/>
              </a:ext>
            </a:extLst>
          </p:cNvPr>
          <p:cNvCxnSpPr>
            <a:cxnSpLocks/>
          </p:cNvCxnSpPr>
          <p:nvPr userDrawn="1"/>
        </p:nvCxnSpPr>
        <p:spPr>
          <a:xfrm>
            <a:off x="4170716" y="1542306"/>
            <a:ext cx="0" cy="309478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817487"/>
      </p:ext>
    </p:extLst>
  </p:cSld>
  <p:clrMapOvr>
    <a:masterClrMapping/>
  </p:clrMapOvr>
  <p:extLst>
    <p:ext uri="{DCECCB84-F9BA-43D5-87BE-67443E8EF086}">
      <p15:sldGuideLst xmlns:p15="http://schemas.microsoft.com/office/powerpoint/2012/main">
        <p15:guide id="1" orient="horz" pos="114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3 Column">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6CF0CD3E-F12F-7E46-AE9A-4872C3054F3D}"/>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bg1">
                    <a:lumMod val="85000"/>
                  </a:schemeClr>
                </a:solidFill>
              </a:rPr>
              <a:pPr marL="0" lvl="0" indent="0">
                <a:buNone/>
              </a:pPr>
              <a:t>‹#›</a:t>
            </a:fld>
            <a:endParaRPr lang="en-US" sz="750" dirty="0">
              <a:solidFill>
                <a:schemeClr val="bg1">
                  <a:lumMod val="85000"/>
                </a:schemeClr>
              </a:solidFill>
            </a:endParaRPr>
          </a:p>
        </p:txBody>
      </p:sp>
      <p:pic>
        <p:nvPicPr>
          <p:cNvPr id="22" name="Picture 5">
            <a:extLst>
              <a:ext uri="{FF2B5EF4-FFF2-40B4-BE49-F238E27FC236}">
                <a16:creationId xmlns:a16="http://schemas.microsoft.com/office/drawing/2014/main" id="{8AA9C1F9-A224-074C-9AC2-37C6E462B85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7972095" y="4781526"/>
            <a:ext cx="762000" cy="264160"/>
          </a:xfrm>
          <a:prstGeom prst="rect">
            <a:avLst/>
          </a:prstGeom>
          <a:noFill/>
        </p:spPr>
      </p:pic>
      <p:sp>
        <p:nvSpPr>
          <p:cNvPr id="13" name="Title 1">
            <a:extLst>
              <a:ext uri="{FF2B5EF4-FFF2-40B4-BE49-F238E27FC236}">
                <a16:creationId xmlns:a16="http://schemas.microsoft.com/office/drawing/2014/main" id="{57695208-B65B-204C-A1B3-D049A7F75046}"/>
              </a:ext>
            </a:extLst>
          </p:cNvPr>
          <p:cNvSpPr>
            <a:spLocks noGrp="1"/>
          </p:cNvSpPr>
          <p:nvPr>
            <p:ph type="title"/>
          </p:nvPr>
        </p:nvSpPr>
        <p:spPr>
          <a:xfrm>
            <a:off x="587374" y="525050"/>
            <a:ext cx="7977423" cy="572464"/>
          </a:xfrm>
          <a:prstGeom prst="rect">
            <a:avLst/>
          </a:prstGeom>
        </p:spPr>
        <p:txBody>
          <a:bodyPr vert="horz" wrap="square" lIns="0" tIns="0" rIns="0" bIns="182880" rtlCol="0" anchor="t" anchorCtr="0">
            <a:spAutoFit/>
          </a:bodyPr>
          <a:lstStyle>
            <a:lvl1pPr>
              <a:defRPr lang="en-US" sz="2800" dirty="0"/>
            </a:lvl1pPr>
          </a:lstStyle>
          <a:p>
            <a:pPr lvl="0"/>
            <a:endParaRPr lang="en-US" dirty="0"/>
          </a:p>
        </p:txBody>
      </p:sp>
      <p:sp>
        <p:nvSpPr>
          <p:cNvPr id="14" name="Text Placeholder 2">
            <a:extLst>
              <a:ext uri="{FF2B5EF4-FFF2-40B4-BE49-F238E27FC236}">
                <a16:creationId xmlns:a16="http://schemas.microsoft.com/office/drawing/2014/main" id="{5C78720E-FB6D-AD4C-94B8-5B1D330C6100}"/>
              </a:ext>
            </a:extLst>
          </p:cNvPr>
          <p:cNvSpPr>
            <a:spLocks noGrp="1"/>
          </p:cNvSpPr>
          <p:nvPr>
            <p:ph type="body" sz="quarter" idx="17"/>
          </p:nvPr>
        </p:nvSpPr>
        <p:spPr>
          <a:xfrm>
            <a:off x="587376" y="1828605"/>
            <a:ext cx="2281238" cy="215508"/>
          </a:xfrm>
          <a:prstGeom prst="rect">
            <a:avLst/>
          </a:prstGeom>
        </p:spPr>
        <p:txBody>
          <a:bodyPr>
            <a:spAutoFit/>
          </a:bodyPr>
          <a:lstStyle/>
          <a:p>
            <a:pPr lvl="0"/>
            <a:endParaRPr lang="en-US" dirty="0"/>
          </a:p>
        </p:txBody>
      </p:sp>
      <p:sp>
        <p:nvSpPr>
          <p:cNvPr id="15" name="Text Placeholder 2">
            <a:extLst>
              <a:ext uri="{FF2B5EF4-FFF2-40B4-BE49-F238E27FC236}">
                <a16:creationId xmlns:a16="http://schemas.microsoft.com/office/drawing/2014/main" id="{F4744AAC-CF35-1242-9F63-7A5F4A1794B8}"/>
              </a:ext>
            </a:extLst>
          </p:cNvPr>
          <p:cNvSpPr>
            <a:spLocks noGrp="1"/>
          </p:cNvSpPr>
          <p:nvPr>
            <p:ph type="body" sz="quarter" idx="18"/>
          </p:nvPr>
        </p:nvSpPr>
        <p:spPr>
          <a:xfrm>
            <a:off x="587376" y="1543050"/>
            <a:ext cx="2281238" cy="215508"/>
          </a:xfrm>
          <a:prstGeom prst="rect">
            <a:avLst/>
          </a:prstGeom>
        </p:spPr>
        <p:txBody>
          <a:bodyPr>
            <a:spAutoFit/>
          </a:bodyPr>
          <a:lstStyle>
            <a:lvl1pPr>
              <a:defRPr>
                <a:solidFill>
                  <a:schemeClr val="bg1"/>
                </a:solidFill>
                <a:latin typeface="+mj-lt"/>
              </a:defRPr>
            </a:lvl1pPr>
          </a:lstStyle>
          <a:p>
            <a:pPr lvl="0"/>
            <a:endParaRPr lang="en-US" dirty="0"/>
          </a:p>
        </p:txBody>
      </p:sp>
      <p:sp>
        <p:nvSpPr>
          <p:cNvPr id="16" name="Text Placeholder 2">
            <a:extLst>
              <a:ext uri="{FF2B5EF4-FFF2-40B4-BE49-F238E27FC236}">
                <a16:creationId xmlns:a16="http://schemas.microsoft.com/office/drawing/2014/main" id="{72A37C2D-E6B3-FE44-9DA8-BE523A6A1DEB}"/>
              </a:ext>
            </a:extLst>
          </p:cNvPr>
          <p:cNvSpPr>
            <a:spLocks noGrp="1"/>
          </p:cNvSpPr>
          <p:nvPr>
            <p:ph type="body" sz="quarter" idx="19"/>
          </p:nvPr>
        </p:nvSpPr>
        <p:spPr>
          <a:xfrm>
            <a:off x="6280254" y="1828605"/>
            <a:ext cx="2281238" cy="215508"/>
          </a:xfrm>
          <a:prstGeom prst="rect">
            <a:avLst/>
          </a:prstGeom>
        </p:spPr>
        <p:txBody>
          <a:bodyPr>
            <a:spAutoFit/>
          </a:bodyPr>
          <a:lstStyle/>
          <a:p>
            <a:pPr lvl="0"/>
            <a:endParaRPr lang="en-US" dirty="0"/>
          </a:p>
        </p:txBody>
      </p:sp>
      <p:sp>
        <p:nvSpPr>
          <p:cNvPr id="17" name="Text Placeholder 2">
            <a:extLst>
              <a:ext uri="{FF2B5EF4-FFF2-40B4-BE49-F238E27FC236}">
                <a16:creationId xmlns:a16="http://schemas.microsoft.com/office/drawing/2014/main" id="{0327848F-2EF9-D54D-8661-6BED4A525A4A}"/>
              </a:ext>
            </a:extLst>
          </p:cNvPr>
          <p:cNvSpPr>
            <a:spLocks noGrp="1"/>
          </p:cNvSpPr>
          <p:nvPr>
            <p:ph type="body" sz="quarter" idx="20"/>
          </p:nvPr>
        </p:nvSpPr>
        <p:spPr>
          <a:xfrm>
            <a:off x="6280254" y="1543050"/>
            <a:ext cx="2281238" cy="215508"/>
          </a:xfrm>
          <a:prstGeom prst="rect">
            <a:avLst/>
          </a:prstGeom>
        </p:spPr>
        <p:txBody>
          <a:bodyPr>
            <a:spAutoFit/>
          </a:bodyPr>
          <a:lstStyle>
            <a:lvl1pPr>
              <a:defRPr>
                <a:solidFill>
                  <a:schemeClr val="bg1"/>
                </a:solidFill>
                <a:latin typeface="+mj-lt"/>
              </a:defRPr>
            </a:lvl1pPr>
          </a:lstStyle>
          <a:p>
            <a:pPr lvl="0"/>
            <a:endParaRPr lang="en-US" dirty="0"/>
          </a:p>
        </p:txBody>
      </p:sp>
      <p:sp>
        <p:nvSpPr>
          <p:cNvPr id="18" name="Text Placeholder 2">
            <a:extLst>
              <a:ext uri="{FF2B5EF4-FFF2-40B4-BE49-F238E27FC236}">
                <a16:creationId xmlns:a16="http://schemas.microsoft.com/office/drawing/2014/main" id="{67DA7DEF-AA9E-3843-8878-CF69BCFA9926}"/>
              </a:ext>
            </a:extLst>
          </p:cNvPr>
          <p:cNvSpPr>
            <a:spLocks noGrp="1"/>
          </p:cNvSpPr>
          <p:nvPr>
            <p:ph type="body" sz="quarter" idx="21"/>
          </p:nvPr>
        </p:nvSpPr>
        <p:spPr>
          <a:xfrm>
            <a:off x="3435467" y="1828605"/>
            <a:ext cx="2281238" cy="215508"/>
          </a:xfrm>
          <a:prstGeom prst="rect">
            <a:avLst/>
          </a:prstGeom>
        </p:spPr>
        <p:txBody>
          <a:bodyPr>
            <a:spAutoFit/>
          </a:bodyPr>
          <a:lstStyle/>
          <a:p>
            <a:pPr lvl="0"/>
            <a:endParaRPr lang="en-US" dirty="0"/>
          </a:p>
        </p:txBody>
      </p:sp>
      <p:sp>
        <p:nvSpPr>
          <p:cNvPr id="19" name="Text Placeholder 2">
            <a:extLst>
              <a:ext uri="{FF2B5EF4-FFF2-40B4-BE49-F238E27FC236}">
                <a16:creationId xmlns:a16="http://schemas.microsoft.com/office/drawing/2014/main" id="{0B5C30D9-673A-D346-8703-62DCDD2E1D1D}"/>
              </a:ext>
            </a:extLst>
          </p:cNvPr>
          <p:cNvSpPr>
            <a:spLocks noGrp="1"/>
          </p:cNvSpPr>
          <p:nvPr>
            <p:ph type="body" sz="quarter" idx="22"/>
          </p:nvPr>
        </p:nvSpPr>
        <p:spPr>
          <a:xfrm>
            <a:off x="3435467" y="1543050"/>
            <a:ext cx="2281238" cy="215508"/>
          </a:xfrm>
          <a:prstGeom prst="rect">
            <a:avLst/>
          </a:prstGeom>
        </p:spPr>
        <p:txBody>
          <a:bodyPr>
            <a:spAutoFit/>
          </a:bodyPr>
          <a:lstStyle>
            <a:lvl1pPr>
              <a:defRPr>
                <a:solidFill>
                  <a:schemeClr val="bg1"/>
                </a:solidFill>
                <a:latin typeface="+mj-lt"/>
              </a:defRPr>
            </a:lvl1pPr>
          </a:lstStyle>
          <a:p>
            <a:pPr lvl="0"/>
            <a:endParaRPr lang="en-US" dirty="0"/>
          </a:p>
        </p:txBody>
      </p:sp>
      <p:grpSp>
        <p:nvGrpSpPr>
          <p:cNvPr id="2" name="Group 1">
            <a:extLst>
              <a:ext uri="{FF2B5EF4-FFF2-40B4-BE49-F238E27FC236}">
                <a16:creationId xmlns:a16="http://schemas.microsoft.com/office/drawing/2014/main" id="{DA4B3C76-2AE2-834A-B5DA-73A8CC650BF1}"/>
              </a:ext>
            </a:extLst>
          </p:cNvPr>
          <p:cNvGrpSpPr/>
          <p:nvPr userDrawn="1"/>
        </p:nvGrpSpPr>
        <p:grpSpPr>
          <a:xfrm>
            <a:off x="3164219" y="1542306"/>
            <a:ext cx="2855033" cy="3094782"/>
            <a:chOff x="3164219" y="1542306"/>
            <a:chExt cx="2855033" cy="2858244"/>
          </a:xfrm>
        </p:grpSpPr>
        <p:cxnSp>
          <p:nvCxnSpPr>
            <p:cNvPr id="9" name="Straight Connector 8">
              <a:extLst>
                <a:ext uri="{FF2B5EF4-FFF2-40B4-BE49-F238E27FC236}">
                  <a16:creationId xmlns:a16="http://schemas.microsoft.com/office/drawing/2014/main" id="{661977B9-4FE9-174F-BAE8-38FB843F4671}"/>
                </a:ext>
              </a:extLst>
            </p:cNvPr>
            <p:cNvCxnSpPr/>
            <p:nvPr userDrawn="1"/>
          </p:nvCxnSpPr>
          <p:spPr>
            <a:xfrm>
              <a:off x="3164219" y="1542306"/>
              <a:ext cx="0" cy="285824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B0F421F-A38E-184F-9A94-621AEABAD31D}"/>
                </a:ext>
              </a:extLst>
            </p:cNvPr>
            <p:cNvCxnSpPr/>
            <p:nvPr userDrawn="1"/>
          </p:nvCxnSpPr>
          <p:spPr>
            <a:xfrm>
              <a:off x="6019252" y="1542306"/>
              <a:ext cx="0" cy="285824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23" name="Graphic 22">
            <a:extLst>
              <a:ext uri="{FF2B5EF4-FFF2-40B4-BE49-F238E27FC236}">
                <a16:creationId xmlns:a16="http://schemas.microsoft.com/office/drawing/2014/main" id="{694F2235-6AB1-2F47-A4ED-712D07797FF4}"/>
              </a:ext>
            </a:extLst>
          </p:cNvPr>
          <p:cNvPicPr>
            <a:picLocks noChangeAspect="1"/>
          </p:cNvPicPr>
          <p:nvPr userDrawn="1"/>
        </p:nvPicPr>
        <p:blipFill rotWithShape="1">
          <a:blip r:embed="rId4" cstate="print">
            <a:alphaModFix amt="90000"/>
            <a:extLst>
              <a:ext uri="{28A0092B-C50C-407E-A947-70E740481C1C}">
                <a14:useLocalDpi xmlns:a14="http://schemas.microsoft.com/office/drawing/2010/main"/>
              </a:ext>
              <a:ext uri="{96DAC541-7B7A-43D3-8B79-37D633B846F1}">
                <asvg:svgBlip xmlns:asvg="http://schemas.microsoft.com/office/drawing/2016/SVG/main" r:embed="rId5"/>
              </a:ext>
            </a:extLst>
          </a:blip>
          <a:srcRect l="-17999" t="38362" r="28928" b="-11489"/>
          <a:stretch/>
        </p:blipFill>
        <p:spPr>
          <a:xfrm flipH="1" flipV="1">
            <a:off x="-2075" y="2504020"/>
            <a:ext cx="2870689" cy="2639479"/>
          </a:xfrm>
          <a:prstGeom prst="rect">
            <a:avLst/>
          </a:prstGeom>
        </p:spPr>
      </p:pic>
    </p:spTree>
    <p:extLst>
      <p:ext uri="{BB962C8B-B14F-4D97-AF65-F5344CB8AC3E}">
        <p14:creationId xmlns:p14="http://schemas.microsoft.com/office/powerpoint/2010/main" val="383113426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87374" y="514350"/>
            <a:ext cx="7972426" cy="572464"/>
          </a:xfrm>
          <a:prstGeom prst="rect">
            <a:avLst/>
          </a:prstGeom>
        </p:spPr>
        <p:txBody>
          <a:bodyPr vert="horz" wrap="square" lIns="0" tIns="0" rIns="0" bIns="182880" rtlCol="0" anchor="t" anchorCtr="0">
            <a:spAutoFit/>
          </a:bodyPr>
          <a:lstStyle>
            <a:lvl1pPr algn="l">
              <a:defRPr lang="en-US" sz="2800" dirty="0"/>
            </a:lvl1pPr>
          </a:lstStyle>
          <a:p>
            <a:pPr lvl="0"/>
            <a:r>
              <a:rPr lang="en-US"/>
              <a:t>Click to edit Master title style</a:t>
            </a:r>
            <a:endParaRPr lang="en-US" dirty="0"/>
          </a:p>
        </p:txBody>
      </p:sp>
      <p:sp>
        <p:nvSpPr>
          <p:cNvPr id="6" name="TextBox 5">
            <a:extLst>
              <a:ext uri="{FF2B5EF4-FFF2-40B4-BE49-F238E27FC236}">
                <a16:creationId xmlns:a16="http://schemas.microsoft.com/office/drawing/2014/main" id="{BA334796-8E4C-2342-A81B-90F238A6B3CD}"/>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tx1">
                    <a:lumMod val="75000"/>
                    <a:lumOff val="25000"/>
                  </a:schemeClr>
                </a:solidFill>
              </a:rPr>
              <a:pPr marL="0" lvl="0" indent="0">
                <a:buNone/>
              </a:pPr>
              <a:t>‹#›</a:t>
            </a:fld>
            <a:endParaRPr lang="en-US" sz="750" dirty="0">
              <a:solidFill>
                <a:schemeClr val="tx1">
                  <a:lumMod val="75000"/>
                  <a:lumOff val="25000"/>
                </a:schemeClr>
              </a:solidFill>
            </a:endParaRPr>
          </a:p>
        </p:txBody>
      </p:sp>
      <p:pic>
        <p:nvPicPr>
          <p:cNvPr id="7" name="Picture 6">
            <a:extLst>
              <a:ext uri="{FF2B5EF4-FFF2-40B4-BE49-F238E27FC236}">
                <a16:creationId xmlns:a16="http://schemas.microsoft.com/office/drawing/2014/main" id="{D03D9F63-DB1C-874B-908A-D2113EBB43D2}"/>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7972095" y="4781526"/>
            <a:ext cx="762000" cy="264160"/>
          </a:xfrm>
          <a:prstGeom prst="rect">
            <a:avLst/>
          </a:prstGeom>
        </p:spPr>
      </p:pic>
    </p:spTree>
    <p:extLst>
      <p:ext uri="{BB962C8B-B14F-4D97-AF65-F5344CB8AC3E}">
        <p14:creationId xmlns:p14="http://schemas.microsoft.com/office/powerpoint/2010/main" val="8693455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ontent Left 2">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86D24FF-F59C-B945-823E-A9D76B83511A}"/>
              </a:ext>
            </a:extLst>
          </p:cNvPr>
          <p:cNvPicPr>
            <a:picLocks noChangeAspect="1"/>
          </p:cNvPicPr>
          <p:nvPr userDrawn="1"/>
        </p:nvPicPr>
        <p:blipFill rotWithShape="1">
          <a:blip r:embed="rId2" cstate="print">
            <a:alphaModFix amt="90000"/>
            <a:extLst>
              <a:ext uri="{28A0092B-C50C-407E-A947-70E740481C1C}">
                <a14:useLocalDpi xmlns:a14="http://schemas.microsoft.com/office/drawing/2010/main"/>
              </a:ext>
              <a:ext uri="{96DAC541-7B7A-43D3-8B79-37D633B846F1}">
                <asvg:svgBlip xmlns:asvg="http://schemas.microsoft.com/office/drawing/2016/SVG/main" r:embed="rId3"/>
              </a:ext>
            </a:extLst>
          </a:blip>
          <a:srcRect l="-17999" t="38362" r="28928" b="-11489"/>
          <a:stretch/>
        </p:blipFill>
        <p:spPr>
          <a:xfrm>
            <a:off x="5210203" y="-1"/>
            <a:ext cx="3933796" cy="3616961"/>
          </a:xfrm>
          <a:prstGeom prst="rect">
            <a:avLst/>
          </a:prstGeom>
        </p:spPr>
      </p:pic>
      <p:sp>
        <p:nvSpPr>
          <p:cNvPr id="8" name="TextBox 7">
            <a:extLst>
              <a:ext uri="{FF2B5EF4-FFF2-40B4-BE49-F238E27FC236}">
                <a16:creationId xmlns:a16="http://schemas.microsoft.com/office/drawing/2014/main" id="{7F603E80-6021-8843-82B4-CE96C559CDC0}"/>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bg1">
                    <a:lumMod val="85000"/>
                  </a:schemeClr>
                </a:solidFill>
              </a:rPr>
              <a:pPr marL="0" lvl="0" indent="0">
                <a:buNone/>
              </a:pPr>
              <a:t>‹#›</a:t>
            </a:fld>
            <a:endParaRPr lang="en-US" sz="750" dirty="0">
              <a:solidFill>
                <a:schemeClr val="bg1">
                  <a:lumMod val="85000"/>
                </a:schemeClr>
              </a:solidFill>
            </a:endParaRPr>
          </a:p>
        </p:txBody>
      </p:sp>
      <p:pic>
        <p:nvPicPr>
          <p:cNvPr id="9" name="Picture 5">
            <a:extLst>
              <a:ext uri="{FF2B5EF4-FFF2-40B4-BE49-F238E27FC236}">
                <a16:creationId xmlns:a16="http://schemas.microsoft.com/office/drawing/2014/main" id="{4BEB72CC-C9FB-854B-976D-C3055C83DD2D}"/>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7972095" y="4781526"/>
            <a:ext cx="762000" cy="264160"/>
          </a:xfrm>
          <a:prstGeom prst="rect">
            <a:avLst/>
          </a:prstGeom>
          <a:noFill/>
        </p:spPr>
      </p:pic>
      <p:sp>
        <p:nvSpPr>
          <p:cNvPr id="4" name="Title 1">
            <a:extLst>
              <a:ext uri="{FF2B5EF4-FFF2-40B4-BE49-F238E27FC236}">
                <a16:creationId xmlns:a16="http://schemas.microsoft.com/office/drawing/2014/main" id="{E9BF46B4-E183-CF45-A746-BDD04B1706BA}"/>
              </a:ext>
            </a:extLst>
          </p:cNvPr>
          <p:cNvSpPr>
            <a:spLocks noGrp="1"/>
          </p:cNvSpPr>
          <p:nvPr>
            <p:ph type="title"/>
          </p:nvPr>
        </p:nvSpPr>
        <p:spPr>
          <a:xfrm>
            <a:off x="587375" y="1999286"/>
            <a:ext cx="3905251" cy="572464"/>
          </a:xfrm>
          <a:prstGeom prst="rect">
            <a:avLst/>
          </a:prstGeom>
        </p:spPr>
        <p:txBody>
          <a:bodyPr vert="horz" wrap="square" lIns="0" tIns="0" rIns="0" bIns="182880" rtlCol="0" anchor="t" anchorCtr="0">
            <a:spAutoFit/>
          </a:bodyPr>
          <a:lstStyle>
            <a:lvl1pPr>
              <a:defRPr lang="en-US" sz="2800" dirty="0"/>
            </a:lvl1pPr>
          </a:lstStyle>
          <a:p>
            <a:pPr lvl="0"/>
            <a:endParaRPr lang="en-US" dirty="0"/>
          </a:p>
        </p:txBody>
      </p:sp>
      <p:sp>
        <p:nvSpPr>
          <p:cNvPr id="5" name="Text Placeholder 2">
            <a:extLst>
              <a:ext uri="{FF2B5EF4-FFF2-40B4-BE49-F238E27FC236}">
                <a16:creationId xmlns:a16="http://schemas.microsoft.com/office/drawing/2014/main" id="{FCB0FD5D-1B46-214A-814C-050379CB9F8E}"/>
              </a:ext>
            </a:extLst>
          </p:cNvPr>
          <p:cNvSpPr>
            <a:spLocks noGrp="1"/>
          </p:cNvSpPr>
          <p:nvPr>
            <p:ph type="body" sz="quarter" idx="18"/>
          </p:nvPr>
        </p:nvSpPr>
        <p:spPr>
          <a:xfrm>
            <a:off x="587375" y="2571750"/>
            <a:ext cx="3905249" cy="215508"/>
          </a:xfrm>
          <a:prstGeom prst="rect">
            <a:avLst/>
          </a:prstGeom>
        </p:spPr>
        <p:txBody>
          <a:bodyPr>
            <a:spAutoFit/>
          </a:bodyPr>
          <a:lstStyle/>
          <a:p>
            <a:pPr lvl="0"/>
            <a:endParaRPr lang="en-US" dirty="0"/>
          </a:p>
        </p:txBody>
      </p:sp>
    </p:spTree>
    <p:extLst>
      <p:ext uri="{BB962C8B-B14F-4D97-AF65-F5344CB8AC3E}">
        <p14:creationId xmlns:p14="http://schemas.microsoft.com/office/powerpoint/2010/main" val="22929723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Right 2">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47F24F44-E055-C048-AAC5-02F90564A111}"/>
              </a:ext>
            </a:extLst>
          </p:cNvPr>
          <p:cNvPicPr>
            <a:picLocks noChangeAspect="1"/>
          </p:cNvPicPr>
          <p:nvPr userDrawn="1"/>
        </p:nvPicPr>
        <p:blipFill rotWithShape="1">
          <a:blip r:embed="rId2" cstate="print">
            <a:alphaModFix amt="90000"/>
            <a:extLst>
              <a:ext uri="{28A0092B-C50C-407E-A947-70E740481C1C}">
                <a14:useLocalDpi xmlns:a14="http://schemas.microsoft.com/office/drawing/2010/main"/>
              </a:ext>
              <a:ext uri="{96DAC541-7B7A-43D3-8B79-37D633B846F1}">
                <asvg:svgBlip xmlns:asvg="http://schemas.microsoft.com/office/drawing/2016/SVG/main" r:embed="rId3"/>
              </a:ext>
            </a:extLst>
          </a:blip>
          <a:srcRect l="-17999" t="38362" r="28928" b="-11489"/>
          <a:stretch/>
        </p:blipFill>
        <p:spPr>
          <a:xfrm>
            <a:off x="5210203" y="-1"/>
            <a:ext cx="3933796" cy="3616961"/>
          </a:xfrm>
          <a:prstGeom prst="rect">
            <a:avLst/>
          </a:prstGeom>
        </p:spPr>
      </p:pic>
      <p:sp>
        <p:nvSpPr>
          <p:cNvPr id="8" name="TextBox 7">
            <a:extLst>
              <a:ext uri="{FF2B5EF4-FFF2-40B4-BE49-F238E27FC236}">
                <a16:creationId xmlns:a16="http://schemas.microsoft.com/office/drawing/2014/main" id="{CA35F4C8-7264-5942-9FB1-685B4A20BF78}"/>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bg1">
                    <a:lumMod val="85000"/>
                  </a:schemeClr>
                </a:solidFill>
              </a:rPr>
              <a:pPr marL="0" lvl="0" indent="0">
                <a:buNone/>
              </a:pPr>
              <a:t>‹#›</a:t>
            </a:fld>
            <a:endParaRPr lang="en-US" sz="750" dirty="0">
              <a:solidFill>
                <a:schemeClr val="bg1">
                  <a:lumMod val="85000"/>
                </a:schemeClr>
              </a:solidFill>
            </a:endParaRPr>
          </a:p>
        </p:txBody>
      </p:sp>
      <p:pic>
        <p:nvPicPr>
          <p:cNvPr id="9" name="Picture 5">
            <a:extLst>
              <a:ext uri="{FF2B5EF4-FFF2-40B4-BE49-F238E27FC236}">
                <a16:creationId xmlns:a16="http://schemas.microsoft.com/office/drawing/2014/main" id="{8C4D0AC8-AC11-254F-BE1F-07A693FD678B}"/>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7972095" y="4781526"/>
            <a:ext cx="762000" cy="264160"/>
          </a:xfrm>
          <a:prstGeom prst="rect">
            <a:avLst/>
          </a:prstGeom>
          <a:noFill/>
        </p:spPr>
      </p:pic>
      <p:sp>
        <p:nvSpPr>
          <p:cNvPr id="5" name="Title 1">
            <a:extLst>
              <a:ext uri="{FF2B5EF4-FFF2-40B4-BE49-F238E27FC236}">
                <a16:creationId xmlns:a16="http://schemas.microsoft.com/office/drawing/2014/main" id="{87D5FD05-A29A-B44B-8295-5DDC39FF217C}"/>
              </a:ext>
            </a:extLst>
          </p:cNvPr>
          <p:cNvSpPr>
            <a:spLocks noGrp="1"/>
          </p:cNvSpPr>
          <p:nvPr>
            <p:ph type="title"/>
          </p:nvPr>
        </p:nvSpPr>
        <p:spPr>
          <a:xfrm>
            <a:off x="4646613" y="1999286"/>
            <a:ext cx="3905251" cy="572464"/>
          </a:xfrm>
          <a:prstGeom prst="rect">
            <a:avLst/>
          </a:prstGeom>
        </p:spPr>
        <p:txBody>
          <a:bodyPr vert="horz" wrap="square" lIns="0" tIns="0" rIns="0" bIns="182880" rtlCol="0" anchor="t" anchorCtr="0">
            <a:spAutoFit/>
          </a:bodyPr>
          <a:lstStyle>
            <a:lvl1pPr>
              <a:defRPr lang="en-US" sz="2800" dirty="0"/>
            </a:lvl1pPr>
          </a:lstStyle>
          <a:p>
            <a:pPr lvl="0"/>
            <a:endParaRPr lang="en-US" dirty="0"/>
          </a:p>
        </p:txBody>
      </p:sp>
      <p:sp>
        <p:nvSpPr>
          <p:cNvPr id="6" name="Text Placeholder 2">
            <a:extLst>
              <a:ext uri="{FF2B5EF4-FFF2-40B4-BE49-F238E27FC236}">
                <a16:creationId xmlns:a16="http://schemas.microsoft.com/office/drawing/2014/main" id="{BDDD5969-0836-7F46-957E-EBEAADE33FCD}"/>
              </a:ext>
            </a:extLst>
          </p:cNvPr>
          <p:cNvSpPr>
            <a:spLocks noGrp="1"/>
          </p:cNvSpPr>
          <p:nvPr>
            <p:ph type="body" sz="quarter" idx="18"/>
          </p:nvPr>
        </p:nvSpPr>
        <p:spPr>
          <a:xfrm>
            <a:off x="4646613" y="2571750"/>
            <a:ext cx="3905249" cy="215508"/>
          </a:xfrm>
          <a:prstGeom prst="rect">
            <a:avLst/>
          </a:prstGeom>
        </p:spPr>
        <p:txBody>
          <a:bodyPr>
            <a:spAutoFit/>
          </a:bodyPr>
          <a:lstStyle/>
          <a:p>
            <a:pPr lvl="0"/>
            <a:endParaRPr lang="en-US" dirty="0"/>
          </a:p>
        </p:txBody>
      </p:sp>
    </p:spTree>
    <p:extLst>
      <p:ext uri="{BB962C8B-B14F-4D97-AF65-F5344CB8AC3E}">
        <p14:creationId xmlns:p14="http://schemas.microsoft.com/office/powerpoint/2010/main" val="29955093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left middl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FDF5D3-098C-F944-9215-674F530A8F7A}"/>
              </a:ext>
            </a:extLst>
          </p:cNvPr>
          <p:cNvPicPr>
            <a:picLocks noChangeAspect="1"/>
          </p:cNvPicPr>
          <p:nvPr userDrawn="1"/>
        </p:nvPicPr>
        <p:blipFill rotWithShape="1">
          <a:blip r:embed="rId2" cstate="print">
            <a:duotone>
              <a:prstClr val="black"/>
              <a:schemeClr val="tx1">
                <a:tint val="45000"/>
                <a:satMod val="400000"/>
              </a:schemeClr>
            </a:duotone>
            <a:alphaModFix amt="20000"/>
            <a:extLst>
              <a:ext uri="{28A0092B-C50C-407E-A947-70E740481C1C}">
                <a14:useLocalDpi xmlns:a14="http://schemas.microsoft.com/office/drawing/2010/main"/>
              </a:ext>
            </a:extLst>
          </a:blip>
          <a:srcRect/>
          <a:stretch/>
        </p:blipFill>
        <p:spPr>
          <a:xfrm>
            <a:off x="0" y="3999186"/>
            <a:ext cx="9144001" cy="1144148"/>
          </a:xfrm>
          <a:prstGeom prst="rect">
            <a:avLst/>
          </a:prstGeom>
          <a:noFill/>
        </p:spPr>
      </p:pic>
      <p:sp>
        <p:nvSpPr>
          <p:cNvPr id="8" name="TextBox 7">
            <a:extLst>
              <a:ext uri="{FF2B5EF4-FFF2-40B4-BE49-F238E27FC236}">
                <a16:creationId xmlns:a16="http://schemas.microsoft.com/office/drawing/2014/main" id="{A88F21AF-E33A-A54C-A44E-E11B12BB28D2}"/>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bg1">
                    <a:lumMod val="85000"/>
                  </a:schemeClr>
                </a:solidFill>
              </a:rPr>
              <a:pPr marL="0" lvl="0" indent="0">
                <a:buNone/>
              </a:pPr>
              <a:t>‹#›</a:t>
            </a:fld>
            <a:endParaRPr lang="en-US" sz="750" dirty="0">
              <a:solidFill>
                <a:schemeClr val="bg1">
                  <a:lumMod val="85000"/>
                </a:schemeClr>
              </a:solidFill>
            </a:endParaRPr>
          </a:p>
        </p:txBody>
      </p:sp>
      <p:pic>
        <p:nvPicPr>
          <p:cNvPr id="9" name="Picture 5">
            <a:extLst>
              <a:ext uri="{FF2B5EF4-FFF2-40B4-BE49-F238E27FC236}">
                <a16:creationId xmlns:a16="http://schemas.microsoft.com/office/drawing/2014/main" id="{BB9A82D6-92D1-F64D-A2BD-1D616ED1189C}"/>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7972095" y="4781526"/>
            <a:ext cx="762000" cy="264160"/>
          </a:xfrm>
          <a:prstGeom prst="rect">
            <a:avLst/>
          </a:prstGeom>
          <a:noFill/>
        </p:spPr>
      </p:pic>
      <p:sp>
        <p:nvSpPr>
          <p:cNvPr id="4" name="Title 1">
            <a:extLst>
              <a:ext uri="{FF2B5EF4-FFF2-40B4-BE49-F238E27FC236}">
                <a16:creationId xmlns:a16="http://schemas.microsoft.com/office/drawing/2014/main" id="{F16D62EC-40DF-6249-809C-5691999C96FE}"/>
              </a:ext>
            </a:extLst>
          </p:cNvPr>
          <p:cNvSpPr>
            <a:spLocks noGrp="1"/>
          </p:cNvSpPr>
          <p:nvPr>
            <p:ph type="title"/>
          </p:nvPr>
        </p:nvSpPr>
        <p:spPr>
          <a:xfrm>
            <a:off x="587374" y="514350"/>
            <a:ext cx="3905251" cy="3886201"/>
          </a:xfrm>
          <a:prstGeom prst="rect">
            <a:avLst/>
          </a:prstGeom>
        </p:spPr>
        <p:txBody>
          <a:bodyPr vert="horz" wrap="square" lIns="0" tIns="0" rIns="0" bIns="0" rtlCol="0" anchor="ctr" anchorCtr="0">
            <a:noAutofit/>
          </a:bodyPr>
          <a:lstStyle>
            <a:lvl1pPr>
              <a:defRPr lang="en-US" sz="2800" dirty="0"/>
            </a:lvl1pPr>
          </a:lstStyle>
          <a:p>
            <a:pPr lvl="0"/>
            <a:endParaRPr lang="en-US" dirty="0"/>
          </a:p>
        </p:txBody>
      </p:sp>
      <p:sp>
        <p:nvSpPr>
          <p:cNvPr id="5" name="Text Placeholder 2">
            <a:extLst>
              <a:ext uri="{FF2B5EF4-FFF2-40B4-BE49-F238E27FC236}">
                <a16:creationId xmlns:a16="http://schemas.microsoft.com/office/drawing/2014/main" id="{4F40CE47-F9A5-5B4D-9AC1-FDA122C6B69E}"/>
              </a:ext>
            </a:extLst>
          </p:cNvPr>
          <p:cNvSpPr>
            <a:spLocks noGrp="1"/>
          </p:cNvSpPr>
          <p:nvPr>
            <p:ph type="body" sz="quarter" idx="18"/>
          </p:nvPr>
        </p:nvSpPr>
        <p:spPr>
          <a:xfrm>
            <a:off x="5457824" y="514351"/>
            <a:ext cx="3098801" cy="3886200"/>
          </a:xfrm>
          <a:prstGeom prst="rect">
            <a:avLst/>
          </a:prstGeom>
        </p:spPr>
        <p:txBody>
          <a:bodyPr anchor="ctr" anchorCtr="0">
            <a:noAutofit/>
          </a:bodyPr>
          <a:lstStyle/>
          <a:p>
            <a:pPr lvl="0"/>
            <a:endParaRPr lang="en-US" dirty="0"/>
          </a:p>
        </p:txBody>
      </p:sp>
    </p:spTree>
    <p:extLst>
      <p:ext uri="{BB962C8B-B14F-4D97-AF65-F5344CB8AC3E}">
        <p14:creationId xmlns:p14="http://schemas.microsoft.com/office/powerpoint/2010/main" val="17543776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 Image Lef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AD04C0B-39D0-3241-8E0C-5E85BD2425B7}"/>
              </a:ext>
            </a:extLst>
          </p:cNvPr>
          <p:cNvPicPr>
            <a:picLocks noChangeAspect="1"/>
          </p:cNvPicPr>
          <p:nvPr userDrawn="1"/>
        </p:nvPicPr>
        <p:blipFill rotWithShape="1">
          <a:blip r:embed="rId2" cstate="print">
            <a:duotone>
              <a:prstClr val="black"/>
              <a:schemeClr val="tx1">
                <a:tint val="45000"/>
                <a:satMod val="400000"/>
              </a:schemeClr>
            </a:duotone>
            <a:alphaModFix amt="20000"/>
            <a:extLst>
              <a:ext uri="{28A0092B-C50C-407E-A947-70E740481C1C}">
                <a14:useLocalDpi xmlns:a14="http://schemas.microsoft.com/office/drawing/2010/main"/>
              </a:ext>
            </a:extLst>
          </a:blip>
          <a:srcRect/>
          <a:stretch/>
        </p:blipFill>
        <p:spPr>
          <a:xfrm>
            <a:off x="0" y="3999186"/>
            <a:ext cx="9144001" cy="1144148"/>
          </a:xfrm>
          <a:prstGeom prst="rect">
            <a:avLst/>
          </a:prstGeom>
          <a:noFill/>
        </p:spPr>
      </p:pic>
      <p:sp>
        <p:nvSpPr>
          <p:cNvPr id="10" name="Picture Placeholder 5">
            <a:extLst>
              <a:ext uri="{FF2B5EF4-FFF2-40B4-BE49-F238E27FC236}">
                <a16:creationId xmlns:a16="http://schemas.microsoft.com/office/drawing/2014/main" id="{B8291196-1C29-E647-AC0E-F3CF21A7F81E}"/>
              </a:ext>
            </a:extLst>
          </p:cNvPr>
          <p:cNvSpPr>
            <a:spLocks noGrp="1"/>
          </p:cNvSpPr>
          <p:nvPr>
            <p:ph type="pic" sz="quarter" idx="11" hasCustomPrompt="1"/>
          </p:nvPr>
        </p:nvSpPr>
        <p:spPr>
          <a:xfrm>
            <a:off x="1" y="-3226"/>
            <a:ext cx="4519768" cy="5149952"/>
          </a:xfrm>
          <a:custGeom>
            <a:avLst/>
            <a:gdLst>
              <a:gd name="connsiteX0" fmla="*/ 0 w 4556125"/>
              <a:gd name="connsiteY0" fmla="*/ 0 h 5151438"/>
              <a:gd name="connsiteX1" fmla="*/ 4556125 w 4556125"/>
              <a:gd name="connsiteY1" fmla="*/ 0 h 5151438"/>
              <a:gd name="connsiteX2" fmla="*/ 4556125 w 4556125"/>
              <a:gd name="connsiteY2" fmla="*/ 5151438 h 5151438"/>
              <a:gd name="connsiteX3" fmla="*/ 0 w 4556125"/>
              <a:gd name="connsiteY3" fmla="*/ 5151438 h 5151438"/>
              <a:gd name="connsiteX4" fmla="*/ 0 w 4556125"/>
              <a:gd name="connsiteY4" fmla="*/ 0 h 5151438"/>
              <a:gd name="connsiteX0" fmla="*/ 0 w 4556125"/>
              <a:gd name="connsiteY0" fmla="*/ 0 h 5151438"/>
              <a:gd name="connsiteX1" fmla="*/ 4556125 w 4556125"/>
              <a:gd name="connsiteY1" fmla="*/ 0 h 5151438"/>
              <a:gd name="connsiteX2" fmla="*/ 2957948 w 4556125"/>
              <a:gd name="connsiteY2" fmla="*/ 5151438 h 5151438"/>
              <a:gd name="connsiteX3" fmla="*/ 0 w 4556125"/>
              <a:gd name="connsiteY3" fmla="*/ 5151438 h 5151438"/>
              <a:gd name="connsiteX4" fmla="*/ 0 w 4556125"/>
              <a:gd name="connsiteY4" fmla="*/ 0 h 5151438"/>
              <a:gd name="connsiteX0" fmla="*/ 0 w 4515665"/>
              <a:gd name="connsiteY0" fmla="*/ 0 h 5151438"/>
              <a:gd name="connsiteX1" fmla="*/ 4515665 w 4515665"/>
              <a:gd name="connsiteY1" fmla="*/ 0 h 5151438"/>
              <a:gd name="connsiteX2" fmla="*/ 2957948 w 4515665"/>
              <a:gd name="connsiteY2" fmla="*/ 5151438 h 5151438"/>
              <a:gd name="connsiteX3" fmla="*/ 0 w 4515665"/>
              <a:gd name="connsiteY3" fmla="*/ 5151438 h 5151438"/>
              <a:gd name="connsiteX4" fmla="*/ 0 w 4515665"/>
              <a:gd name="connsiteY4" fmla="*/ 0 h 5151438"/>
              <a:gd name="connsiteX0" fmla="*/ 0 w 4515665"/>
              <a:gd name="connsiteY0" fmla="*/ 0 h 5164138"/>
              <a:gd name="connsiteX1" fmla="*/ 4515665 w 4515665"/>
              <a:gd name="connsiteY1" fmla="*/ 0 h 5164138"/>
              <a:gd name="connsiteX2" fmla="*/ 3015098 w 4515665"/>
              <a:gd name="connsiteY2" fmla="*/ 5164138 h 5164138"/>
              <a:gd name="connsiteX3" fmla="*/ 0 w 4515665"/>
              <a:gd name="connsiteY3" fmla="*/ 5151438 h 5164138"/>
              <a:gd name="connsiteX4" fmla="*/ 0 w 4515665"/>
              <a:gd name="connsiteY4" fmla="*/ 0 h 5164138"/>
              <a:gd name="connsiteX0" fmla="*/ 0 w 4407715"/>
              <a:gd name="connsiteY0" fmla="*/ 0 h 5164138"/>
              <a:gd name="connsiteX1" fmla="*/ 4407715 w 4407715"/>
              <a:gd name="connsiteY1" fmla="*/ 6350 h 5164138"/>
              <a:gd name="connsiteX2" fmla="*/ 3015098 w 4407715"/>
              <a:gd name="connsiteY2" fmla="*/ 5164138 h 5164138"/>
              <a:gd name="connsiteX3" fmla="*/ 0 w 4407715"/>
              <a:gd name="connsiteY3" fmla="*/ 5151438 h 5164138"/>
              <a:gd name="connsiteX4" fmla="*/ 0 w 4407715"/>
              <a:gd name="connsiteY4" fmla="*/ 0 h 5164138"/>
              <a:gd name="connsiteX0" fmla="*/ 0 w 4534715"/>
              <a:gd name="connsiteY0" fmla="*/ 0 h 5164138"/>
              <a:gd name="connsiteX1" fmla="*/ 4534715 w 4534715"/>
              <a:gd name="connsiteY1" fmla="*/ 12700 h 5164138"/>
              <a:gd name="connsiteX2" fmla="*/ 3015098 w 4534715"/>
              <a:gd name="connsiteY2" fmla="*/ 5164138 h 5164138"/>
              <a:gd name="connsiteX3" fmla="*/ 0 w 4534715"/>
              <a:gd name="connsiteY3" fmla="*/ 5151438 h 5164138"/>
              <a:gd name="connsiteX4" fmla="*/ 0 w 4534715"/>
              <a:gd name="connsiteY4" fmla="*/ 0 h 5164138"/>
              <a:gd name="connsiteX0" fmla="*/ 0 w 4537903"/>
              <a:gd name="connsiteY0" fmla="*/ 3239 h 5167377"/>
              <a:gd name="connsiteX1" fmla="*/ 4537903 w 4537903"/>
              <a:gd name="connsiteY1" fmla="*/ 0 h 5167377"/>
              <a:gd name="connsiteX2" fmla="*/ 3015098 w 4537903"/>
              <a:gd name="connsiteY2" fmla="*/ 5167377 h 5167377"/>
              <a:gd name="connsiteX3" fmla="*/ 0 w 4537903"/>
              <a:gd name="connsiteY3" fmla="*/ 5154677 h 5167377"/>
              <a:gd name="connsiteX4" fmla="*/ 0 w 4537903"/>
              <a:gd name="connsiteY4" fmla="*/ 3239 h 5167377"/>
              <a:gd name="connsiteX0" fmla="*/ 0 w 4537903"/>
              <a:gd name="connsiteY0" fmla="*/ 3239 h 5170616"/>
              <a:gd name="connsiteX1" fmla="*/ 4537903 w 4537903"/>
              <a:gd name="connsiteY1" fmla="*/ 0 h 5170616"/>
              <a:gd name="connsiteX2" fmla="*/ 3015098 w 4537903"/>
              <a:gd name="connsiteY2" fmla="*/ 5167377 h 5170616"/>
              <a:gd name="connsiteX3" fmla="*/ 3188 w 4537903"/>
              <a:gd name="connsiteY3" fmla="*/ 5170616 h 5170616"/>
              <a:gd name="connsiteX4" fmla="*/ 0 w 4537903"/>
              <a:gd name="connsiteY4" fmla="*/ 3239 h 5170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7903" h="5170616">
                <a:moveTo>
                  <a:pt x="0" y="3239"/>
                </a:moveTo>
                <a:lnTo>
                  <a:pt x="4537903" y="0"/>
                </a:lnTo>
                <a:lnTo>
                  <a:pt x="3015098" y="5167377"/>
                </a:lnTo>
                <a:lnTo>
                  <a:pt x="3188" y="5170616"/>
                </a:lnTo>
                <a:cubicBezTo>
                  <a:pt x="2125" y="3448157"/>
                  <a:pt x="1063" y="1725698"/>
                  <a:pt x="0" y="3239"/>
                </a:cubicBezTo>
                <a:close/>
              </a:path>
            </a:pathLst>
          </a:custGeom>
          <a:gradFill flip="none" rotWithShape="1">
            <a:gsLst>
              <a:gs pos="0">
                <a:schemeClr val="tx1">
                  <a:lumMod val="75000"/>
                  <a:lumOff val="25000"/>
                </a:schemeClr>
              </a:gs>
              <a:gs pos="100000">
                <a:schemeClr val="tx1">
                  <a:lumMod val="90000"/>
                  <a:lumOff val="10000"/>
                </a:schemeClr>
              </a:gs>
            </a:gsLst>
            <a:lin ang="8100000" scaled="1"/>
            <a:tileRect/>
          </a:gradFill>
        </p:spPr>
        <p:txBody>
          <a:bodyPr vert="horz" lIns="0" tIns="0" rIns="0" bIns="0" rtlCol="0" anchor="ctr" anchorCtr="0">
            <a:normAutofit/>
          </a:bodyPr>
          <a:lstStyle>
            <a:lvl1pPr marL="0" indent="0">
              <a:buNone/>
              <a:defRPr lang="en-US" sz="600" dirty="0">
                <a:noFill/>
              </a:defRPr>
            </a:lvl1pPr>
          </a:lstStyle>
          <a:p>
            <a:pPr marL="115094" lvl="0" indent="-115094" algn="ctr"/>
            <a:r>
              <a:rPr lang="en-US" dirty="0"/>
              <a:t>Picture </a:t>
            </a:r>
          </a:p>
        </p:txBody>
      </p:sp>
      <p:sp>
        <p:nvSpPr>
          <p:cNvPr id="29" name="TextBox 28">
            <a:extLst>
              <a:ext uri="{FF2B5EF4-FFF2-40B4-BE49-F238E27FC236}">
                <a16:creationId xmlns:a16="http://schemas.microsoft.com/office/drawing/2014/main" id="{B3C5CAD0-9993-A448-A80A-680BD6B255E9}"/>
              </a:ext>
            </a:extLst>
          </p:cNvPr>
          <p:cNvSpPr txBox="1">
            <a:spLocks/>
          </p:cNvSpPr>
          <p:nvPr userDrawn="1"/>
        </p:nvSpPr>
        <p:spPr>
          <a:xfrm>
            <a:off x="3830096" y="0"/>
            <a:ext cx="1070482" cy="3482788"/>
          </a:xfrm>
          <a:custGeom>
            <a:avLst/>
            <a:gdLst>
              <a:gd name="connsiteX0" fmla="*/ 3007140 w 3161850"/>
              <a:gd name="connsiteY0" fmla="*/ 0 h 10287002"/>
              <a:gd name="connsiteX1" fmla="*/ 3161850 w 3161850"/>
              <a:gd name="connsiteY1" fmla="*/ 0 h 10287002"/>
              <a:gd name="connsiteX2" fmla="*/ 154710 w 3161850"/>
              <a:gd name="connsiteY2" fmla="*/ 10287002 h 10287002"/>
              <a:gd name="connsiteX3" fmla="*/ 0 w 3161850"/>
              <a:gd name="connsiteY3" fmla="*/ 10287002 h 10287002"/>
            </a:gdLst>
            <a:ahLst/>
            <a:cxnLst>
              <a:cxn ang="0">
                <a:pos x="connsiteX0" y="connsiteY0"/>
              </a:cxn>
              <a:cxn ang="0">
                <a:pos x="connsiteX1" y="connsiteY1"/>
              </a:cxn>
              <a:cxn ang="0">
                <a:pos x="connsiteX2" y="connsiteY2"/>
              </a:cxn>
              <a:cxn ang="0">
                <a:pos x="connsiteX3" y="connsiteY3"/>
              </a:cxn>
            </a:cxnLst>
            <a:rect l="l" t="t" r="r" b="b"/>
            <a:pathLst>
              <a:path w="3161850" h="10287002">
                <a:moveTo>
                  <a:pt x="3007140" y="0"/>
                </a:moveTo>
                <a:lnTo>
                  <a:pt x="3161850" y="0"/>
                </a:lnTo>
                <a:lnTo>
                  <a:pt x="154710" y="10287002"/>
                </a:lnTo>
                <a:lnTo>
                  <a:pt x="0" y="10287002"/>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2700" b="0" i="0" dirty="0">
              <a:latin typeface="Lato Light" panose="020F0302020204030203" pitchFamily="34" charset="77"/>
            </a:endParaRPr>
          </a:p>
        </p:txBody>
      </p:sp>
      <p:sp>
        <p:nvSpPr>
          <p:cNvPr id="26" name="Title 1">
            <a:extLst>
              <a:ext uri="{FF2B5EF4-FFF2-40B4-BE49-F238E27FC236}">
                <a16:creationId xmlns:a16="http://schemas.microsoft.com/office/drawing/2014/main" id="{66C40858-F67D-E943-A066-4097C64C0879}"/>
              </a:ext>
            </a:extLst>
          </p:cNvPr>
          <p:cNvSpPr>
            <a:spLocks noGrp="1"/>
          </p:cNvSpPr>
          <p:nvPr>
            <p:ph type="title"/>
          </p:nvPr>
        </p:nvSpPr>
        <p:spPr>
          <a:xfrm>
            <a:off x="4982724" y="2218850"/>
            <a:ext cx="3579813" cy="627864"/>
          </a:xfrm>
          <a:prstGeom prst="rect">
            <a:avLst/>
          </a:prstGeom>
        </p:spPr>
        <p:txBody>
          <a:bodyPr vert="horz" wrap="square" lIns="0" tIns="0" rIns="0" bIns="182880" rtlCol="0" anchor="t" anchorCtr="0">
            <a:spAutoFit/>
          </a:bodyPr>
          <a:lstStyle>
            <a:lvl1pPr>
              <a:defRPr lang="en-US" sz="3200" dirty="0"/>
            </a:lvl1pPr>
          </a:lstStyle>
          <a:p>
            <a:pPr lvl="0"/>
            <a:endParaRPr lang="en-US"/>
          </a:p>
        </p:txBody>
      </p:sp>
      <p:sp>
        <p:nvSpPr>
          <p:cNvPr id="27" name="Text Placeholder 8">
            <a:extLst>
              <a:ext uri="{FF2B5EF4-FFF2-40B4-BE49-F238E27FC236}">
                <a16:creationId xmlns:a16="http://schemas.microsoft.com/office/drawing/2014/main" id="{0EDD6B60-6350-5349-A498-3E22DC4879D1}"/>
              </a:ext>
            </a:extLst>
          </p:cNvPr>
          <p:cNvSpPr>
            <a:spLocks noGrp="1"/>
          </p:cNvSpPr>
          <p:nvPr>
            <p:ph type="body" sz="quarter" idx="14"/>
          </p:nvPr>
        </p:nvSpPr>
        <p:spPr>
          <a:xfrm>
            <a:off x="4970870" y="2849417"/>
            <a:ext cx="3587343" cy="215508"/>
          </a:xfrm>
          <a:prstGeom prst="rect">
            <a:avLst/>
          </a:prstGeom>
        </p:spPr>
        <p:txBody>
          <a:bodyPr vert="horz" wrap="square" lIns="0" tIns="0" rIns="0" bIns="0" rtlCol="0">
            <a:spAutoFit/>
          </a:bodyPr>
          <a:lstStyle>
            <a:lvl1pPr>
              <a:defRPr lang="en-US" dirty="0"/>
            </a:lvl1pPr>
          </a:lstStyle>
          <a:p>
            <a:pPr marL="0" lvl="0" indent="0">
              <a:spcBef>
                <a:spcPts val="0"/>
              </a:spcBef>
              <a:spcAft>
                <a:spcPts val="600"/>
              </a:spcAft>
              <a:buNone/>
            </a:pPr>
            <a:endParaRPr lang="en-US"/>
          </a:p>
        </p:txBody>
      </p:sp>
      <p:sp>
        <p:nvSpPr>
          <p:cNvPr id="28" name="Text Placeholder 8">
            <a:extLst>
              <a:ext uri="{FF2B5EF4-FFF2-40B4-BE49-F238E27FC236}">
                <a16:creationId xmlns:a16="http://schemas.microsoft.com/office/drawing/2014/main" id="{723C938F-0943-F349-AC9B-FE73E38CC92E}"/>
              </a:ext>
            </a:extLst>
          </p:cNvPr>
          <p:cNvSpPr>
            <a:spLocks noGrp="1"/>
          </p:cNvSpPr>
          <p:nvPr>
            <p:ph type="body" sz="quarter" idx="15" hasCustomPrompt="1"/>
          </p:nvPr>
        </p:nvSpPr>
        <p:spPr>
          <a:xfrm>
            <a:off x="4978400" y="2048290"/>
            <a:ext cx="3587343" cy="170560"/>
          </a:xfrm>
          <a:prstGeom prst="rect">
            <a:avLst/>
          </a:prstGeom>
        </p:spPr>
        <p:txBody>
          <a:bodyPr wrap="square" lIns="0" tIns="0" rIns="0" bIns="45720">
            <a:spAutoFit/>
          </a:bodyPr>
          <a:lstStyle>
            <a:lvl1pPr marL="0" indent="0">
              <a:lnSpc>
                <a:spcPct val="80000"/>
              </a:lnSpc>
              <a:spcAft>
                <a:spcPts val="600"/>
              </a:spcAft>
              <a:buNone/>
              <a:defRPr lang="en-US" sz="1000" b="0" i="0" kern="1200" cap="all" spc="120" baseline="0" dirty="0">
                <a:solidFill>
                  <a:schemeClr val="accent2"/>
                </a:solidFill>
                <a:latin typeface="Roboto Condensed" panose="02000000000000000000" pitchFamily="2" charset="0"/>
                <a:ea typeface="Roboto Condensed" panose="02000000000000000000" pitchFamily="2" charset="0"/>
                <a:cs typeface="+mn-cs"/>
              </a:defRPr>
            </a:lvl1pPr>
            <a:lvl2pPr marL="234950" indent="0">
              <a:buNone/>
              <a:defRPr/>
            </a:lvl2pPr>
            <a:lvl3pPr marL="411162" indent="0">
              <a:buNone/>
              <a:defRPr/>
            </a:lvl3pPr>
            <a:lvl4pPr marL="568325" indent="0">
              <a:buNone/>
              <a:defRPr/>
            </a:lvl4pPr>
            <a:lvl5pPr marL="742950" indent="0">
              <a:buNone/>
              <a:defRPr/>
            </a:lvl5pPr>
          </a:lstStyle>
          <a:p>
            <a:pPr marL="0" lvl="0" indent="0" algn="l" defTabSz="685800" rtl="0" eaLnBrk="1" latinLnBrk="0" hangingPunct="1">
              <a:lnSpc>
                <a:spcPct val="80000"/>
              </a:lnSpc>
              <a:spcBef>
                <a:spcPts val="0"/>
              </a:spcBef>
              <a:spcAft>
                <a:spcPts val="600"/>
              </a:spcAft>
              <a:buClr>
                <a:schemeClr val="accent2"/>
              </a:buClr>
              <a:buSzPct val="90000"/>
              <a:buFont typeface="Arial" panose="020B0604020202020204" pitchFamily="34" charset="0"/>
              <a:buNone/>
            </a:pPr>
            <a:r>
              <a:rPr lang="en-US" dirty="0"/>
              <a:t>EYEBROW</a:t>
            </a:r>
          </a:p>
        </p:txBody>
      </p:sp>
    </p:spTree>
    <p:extLst>
      <p:ext uri="{BB962C8B-B14F-4D97-AF65-F5344CB8AC3E}">
        <p14:creationId xmlns:p14="http://schemas.microsoft.com/office/powerpoint/2010/main" val="1984790865"/>
      </p:ext>
    </p:extLst>
  </p:cSld>
  <p:clrMapOvr>
    <a:masterClrMapping/>
  </p:clrMapOvr>
  <p:extLst>
    <p:ext uri="{DCECCB84-F9BA-43D5-87BE-67443E8EF086}">
      <p15:sldGuideLst xmlns:p15="http://schemas.microsoft.com/office/powerpoint/2012/main">
        <p15:guide id="1" pos="3136"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 Image Righ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1AC5A1D-CF9F-934C-A9D8-EFA96AF45F32}"/>
              </a:ext>
            </a:extLst>
          </p:cNvPr>
          <p:cNvPicPr>
            <a:picLocks noChangeAspect="1"/>
          </p:cNvPicPr>
          <p:nvPr userDrawn="1"/>
        </p:nvPicPr>
        <p:blipFill rotWithShape="1">
          <a:blip r:embed="rId2" cstate="print">
            <a:duotone>
              <a:prstClr val="black"/>
              <a:schemeClr val="tx1">
                <a:tint val="45000"/>
                <a:satMod val="400000"/>
              </a:schemeClr>
            </a:duotone>
            <a:alphaModFix amt="20000"/>
            <a:extLst>
              <a:ext uri="{28A0092B-C50C-407E-A947-70E740481C1C}">
                <a14:useLocalDpi xmlns:a14="http://schemas.microsoft.com/office/drawing/2010/main"/>
              </a:ext>
            </a:extLst>
          </a:blip>
          <a:srcRect/>
          <a:stretch/>
        </p:blipFill>
        <p:spPr>
          <a:xfrm>
            <a:off x="0" y="3999186"/>
            <a:ext cx="9144001" cy="1144148"/>
          </a:xfrm>
          <a:prstGeom prst="rect">
            <a:avLst/>
          </a:prstGeom>
          <a:noFill/>
        </p:spPr>
      </p:pic>
      <p:sp>
        <p:nvSpPr>
          <p:cNvPr id="8" name="TextBox 7">
            <a:extLst>
              <a:ext uri="{FF2B5EF4-FFF2-40B4-BE49-F238E27FC236}">
                <a16:creationId xmlns:a16="http://schemas.microsoft.com/office/drawing/2014/main" id="{61428B8C-1DD1-BA4A-B1C6-9751A66C8562}"/>
              </a:ext>
            </a:extLst>
          </p:cNvPr>
          <p:cNvSpPr txBox="1"/>
          <p:nvPr userDrawn="1"/>
        </p:nvSpPr>
        <p:spPr>
          <a:xfrm>
            <a:off x="8734096" y="4856635"/>
            <a:ext cx="257504" cy="115416"/>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lvl="0"/>
            <a:fld id="{0A52FF5E-384C-654F-BC85-B661B40A616C}" type="slidenum">
              <a:rPr lang="en-US" sz="750"/>
              <a:pPr lvl="0"/>
              <a:t>‹#›</a:t>
            </a:fld>
            <a:endParaRPr lang="en-US" sz="750" dirty="0"/>
          </a:p>
        </p:txBody>
      </p:sp>
      <p:pic>
        <p:nvPicPr>
          <p:cNvPr id="9" name="Picture 8">
            <a:extLst>
              <a:ext uri="{FF2B5EF4-FFF2-40B4-BE49-F238E27FC236}">
                <a16:creationId xmlns:a16="http://schemas.microsoft.com/office/drawing/2014/main" id="{A85BA34A-4BD4-9640-9C4A-C385106A01AD}"/>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972095" y="4780684"/>
            <a:ext cx="762000" cy="265845"/>
          </a:xfrm>
          <a:prstGeom prst="rect">
            <a:avLst/>
          </a:prstGeom>
        </p:spPr>
      </p:pic>
      <p:sp>
        <p:nvSpPr>
          <p:cNvPr id="29" name="TextBox 28">
            <a:extLst>
              <a:ext uri="{FF2B5EF4-FFF2-40B4-BE49-F238E27FC236}">
                <a16:creationId xmlns:a16="http://schemas.microsoft.com/office/drawing/2014/main" id="{B3C5CAD0-9993-A448-A80A-680BD6B255E9}"/>
              </a:ext>
            </a:extLst>
          </p:cNvPr>
          <p:cNvSpPr txBox="1">
            <a:spLocks/>
          </p:cNvSpPr>
          <p:nvPr userDrawn="1"/>
        </p:nvSpPr>
        <p:spPr>
          <a:xfrm>
            <a:off x="4740615" y="0"/>
            <a:ext cx="1092895" cy="3346174"/>
          </a:xfrm>
          <a:custGeom>
            <a:avLst/>
            <a:gdLst>
              <a:gd name="connsiteX0" fmla="*/ 3007140 w 3161850"/>
              <a:gd name="connsiteY0" fmla="*/ 0 h 10287002"/>
              <a:gd name="connsiteX1" fmla="*/ 3161850 w 3161850"/>
              <a:gd name="connsiteY1" fmla="*/ 0 h 10287002"/>
              <a:gd name="connsiteX2" fmla="*/ 154710 w 3161850"/>
              <a:gd name="connsiteY2" fmla="*/ 10287002 h 10287002"/>
              <a:gd name="connsiteX3" fmla="*/ 0 w 3161850"/>
              <a:gd name="connsiteY3" fmla="*/ 10287002 h 10287002"/>
            </a:gdLst>
            <a:ahLst/>
            <a:cxnLst>
              <a:cxn ang="0">
                <a:pos x="connsiteX0" y="connsiteY0"/>
              </a:cxn>
              <a:cxn ang="0">
                <a:pos x="connsiteX1" y="connsiteY1"/>
              </a:cxn>
              <a:cxn ang="0">
                <a:pos x="connsiteX2" y="connsiteY2"/>
              </a:cxn>
              <a:cxn ang="0">
                <a:pos x="connsiteX3" y="connsiteY3"/>
              </a:cxn>
            </a:cxnLst>
            <a:rect l="l" t="t" r="r" b="b"/>
            <a:pathLst>
              <a:path w="3161850" h="10287002">
                <a:moveTo>
                  <a:pt x="3007140" y="0"/>
                </a:moveTo>
                <a:lnTo>
                  <a:pt x="3161850" y="0"/>
                </a:lnTo>
                <a:lnTo>
                  <a:pt x="154710" y="10287002"/>
                </a:lnTo>
                <a:lnTo>
                  <a:pt x="0" y="10287002"/>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2700" b="0" i="0" dirty="0">
              <a:latin typeface="Lato Light" panose="020F0302020204030203" pitchFamily="34" charset="77"/>
            </a:endParaRPr>
          </a:p>
        </p:txBody>
      </p:sp>
      <p:sp>
        <p:nvSpPr>
          <p:cNvPr id="12" name="Picture Placeholder 9">
            <a:extLst>
              <a:ext uri="{FF2B5EF4-FFF2-40B4-BE49-F238E27FC236}">
                <a16:creationId xmlns:a16="http://schemas.microsoft.com/office/drawing/2014/main" id="{82A62099-EE4E-AF43-92D1-2036095FCB58}"/>
              </a:ext>
            </a:extLst>
          </p:cNvPr>
          <p:cNvSpPr>
            <a:spLocks noGrp="1"/>
          </p:cNvSpPr>
          <p:nvPr>
            <p:ph type="pic" sz="quarter" idx="13" hasCustomPrompt="1"/>
          </p:nvPr>
        </p:nvSpPr>
        <p:spPr>
          <a:xfrm>
            <a:off x="4632542" y="-3175"/>
            <a:ext cx="4511459" cy="5146675"/>
          </a:xfrm>
          <a:custGeom>
            <a:avLst/>
            <a:gdLst>
              <a:gd name="connsiteX0" fmla="*/ 0 w 4495800"/>
              <a:gd name="connsiteY0" fmla="*/ 0 h 5151438"/>
              <a:gd name="connsiteX1" fmla="*/ 4495800 w 4495800"/>
              <a:gd name="connsiteY1" fmla="*/ 0 h 5151438"/>
              <a:gd name="connsiteX2" fmla="*/ 4495800 w 4495800"/>
              <a:gd name="connsiteY2" fmla="*/ 5151438 h 5151438"/>
              <a:gd name="connsiteX3" fmla="*/ 0 w 4495800"/>
              <a:gd name="connsiteY3" fmla="*/ 5151438 h 5151438"/>
              <a:gd name="connsiteX4" fmla="*/ 0 w 4495800"/>
              <a:gd name="connsiteY4" fmla="*/ 0 h 5151438"/>
              <a:gd name="connsiteX0" fmla="*/ 1504950 w 4495800"/>
              <a:gd name="connsiteY0" fmla="*/ 0 h 5157788"/>
              <a:gd name="connsiteX1" fmla="*/ 4495800 w 4495800"/>
              <a:gd name="connsiteY1" fmla="*/ 6350 h 5157788"/>
              <a:gd name="connsiteX2" fmla="*/ 4495800 w 4495800"/>
              <a:gd name="connsiteY2" fmla="*/ 5157788 h 5157788"/>
              <a:gd name="connsiteX3" fmla="*/ 0 w 4495800"/>
              <a:gd name="connsiteY3" fmla="*/ 5157788 h 5157788"/>
              <a:gd name="connsiteX4" fmla="*/ 1504950 w 4495800"/>
              <a:gd name="connsiteY4" fmla="*/ 0 h 5157788"/>
              <a:gd name="connsiteX0" fmla="*/ 1587500 w 4578350"/>
              <a:gd name="connsiteY0" fmla="*/ 0 h 5157788"/>
              <a:gd name="connsiteX1" fmla="*/ 4578350 w 4578350"/>
              <a:gd name="connsiteY1" fmla="*/ 6350 h 5157788"/>
              <a:gd name="connsiteX2" fmla="*/ 4578350 w 4578350"/>
              <a:gd name="connsiteY2" fmla="*/ 5157788 h 5157788"/>
              <a:gd name="connsiteX3" fmla="*/ 0 w 4578350"/>
              <a:gd name="connsiteY3" fmla="*/ 5151438 h 5157788"/>
              <a:gd name="connsiteX4" fmla="*/ 1587500 w 4578350"/>
              <a:gd name="connsiteY4" fmla="*/ 0 h 5157788"/>
              <a:gd name="connsiteX0" fmla="*/ 1530350 w 4521200"/>
              <a:gd name="connsiteY0" fmla="*/ 0 h 5157788"/>
              <a:gd name="connsiteX1" fmla="*/ 4521200 w 4521200"/>
              <a:gd name="connsiteY1" fmla="*/ 6350 h 5157788"/>
              <a:gd name="connsiteX2" fmla="*/ 4521200 w 4521200"/>
              <a:gd name="connsiteY2" fmla="*/ 5157788 h 5157788"/>
              <a:gd name="connsiteX3" fmla="*/ 0 w 4521200"/>
              <a:gd name="connsiteY3" fmla="*/ 5157788 h 5157788"/>
              <a:gd name="connsiteX4" fmla="*/ 1530350 w 4521200"/>
              <a:gd name="connsiteY4" fmla="*/ 0 h 5157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1200" h="5157788">
                <a:moveTo>
                  <a:pt x="1530350" y="0"/>
                </a:moveTo>
                <a:lnTo>
                  <a:pt x="4521200" y="6350"/>
                </a:lnTo>
                <a:lnTo>
                  <a:pt x="4521200" y="5157788"/>
                </a:lnTo>
                <a:lnTo>
                  <a:pt x="0" y="5157788"/>
                </a:lnTo>
                <a:lnTo>
                  <a:pt x="1530350" y="0"/>
                </a:lnTo>
                <a:close/>
              </a:path>
            </a:pathLst>
          </a:custGeom>
          <a:gradFill flip="none" rotWithShape="1">
            <a:gsLst>
              <a:gs pos="0">
                <a:schemeClr val="tx1">
                  <a:lumMod val="75000"/>
                  <a:lumOff val="25000"/>
                </a:schemeClr>
              </a:gs>
              <a:gs pos="100000">
                <a:schemeClr val="tx1">
                  <a:lumMod val="90000"/>
                  <a:lumOff val="10000"/>
                </a:schemeClr>
              </a:gs>
            </a:gsLst>
            <a:lin ang="8100000" scaled="1"/>
            <a:tileRect/>
          </a:gradFill>
        </p:spPr>
        <p:txBody>
          <a:bodyPr vert="horz" lIns="0" tIns="0" rIns="0" bIns="0" rtlCol="0" anchor="ctr" anchorCtr="0">
            <a:normAutofit/>
          </a:bodyPr>
          <a:lstStyle>
            <a:lvl1pPr>
              <a:defRPr lang="en-US" sz="600">
                <a:noFill/>
              </a:defRPr>
            </a:lvl1pPr>
          </a:lstStyle>
          <a:p>
            <a:pPr marL="115094" lvl="0" indent="-115094" algn="ctr"/>
            <a:r>
              <a:rPr lang="en-US" dirty="0"/>
              <a:t>Picture</a:t>
            </a:r>
          </a:p>
        </p:txBody>
      </p:sp>
      <p:sp>
        <p:nvSpPr>
          <p:cNvPr id="37" name="Title 1">
            <a:extLst>
              <a:ext uri="{FF2B5EF4-FFF2-40B4-BE49-F238E27FC236}">
                <a16:creationId xmlns:a16="http://schemas.microsoft.com/office/drawing/2014/main" id="{C9814733-61C6-8949-8AC2-425C012E1207}"/>
              </a:ext>
            </a:extLst>
          </p:cNvPr>
          <p:cNvSpPr>
            <a:spLocks noGrp="1"/>
          </p:cNvSpPr>
          <p:nvPr>
            <p:ph type="title"/>
          </p:nvPr>
        </p:nvSpPr>
        <p:spPr>
          <a:xfrm>
            <a:off x="584607" y="2212950"/>
            <a:ext cx="3579813" cy="627864"/>
          </a:xfrm>
          <a:prstGeom prst="rect">
            <a:avLst/>
          </a:prstGeom>
        </p:spPr>
        <p:txBody>
          <a:bodyPr vert="horz" wrap="square" lIns="0" tIns="0" rIns="0" bIns="182880" rtlCol="0" anchor="t" anchorCtr="0">
            <a:spAutoFit/>
          </a:bodyPr>
          <a:lstStyle>
            <a:lvl1pPr>
              <a:defRPr lang="en-US" sz="3200" dirty="0"/>
            </a:lvl1pPr>
          </a:lstStyle>
          <a:p>
            <a:pPr lvl="0"/>
            <a:endParaRPr lang="en-US"/>
          </a:p>
        </p:txBody>
      </p:sp>
      <p:sp>
        <p:nvSpPr>
          <p:cNvPr id="38" name="Text Placeholder 8">
            <a:extLst>
              <a:ext uri="{FF2B5EF4-FFF2-40B4-BE49-F238E27FC236}">
                <a16:creationId xmlns:a16="http://schemas.microsoft.com/office/drawing/2014/main" id="{05EF594C-BCF4-1B43-9322-98BB495962FB}"/>
              </a:ext>
            </a:extLst>
          </p:cNvPr>
          <p:cNvSpPr>
            <a:spLocks noGrp="1"/>
          </p:cNvSpPr>
          <p:nvPr>
            <p:ph type="body" sz="quarter" idx="14"/>
          </p:nvPr>
        </p:nvSpPr>
        <p:spPr>
          <a:xfrm>
            <a:off x="585788" y="2840814"/>
            <a:ext cx="3587343" cy="215508"/>
          </a:xfrm>
          <a:prstGeom prst="rect">
            <a:avLst/>
          </a:prstGeom>
        </p:spPr>
        <p:txBody>
          <a:bodyPr vert="horz" wrap="square" lIns="0" tIns="0" rIns="0" bIns="0" rtlCol="0">
            <a:spAutoFit/>
          </a:bodyPr>
          <a:lstStyle>
            <a:lvl1pPr>
              <a:defRPr lang="en-US" dirty="0"/>
            </a:lvl1pPr>
          </a:lstStyle>
          <a:p>
            <a:pPr marL="0" lvl="0" indent="0">
              <a:spcBef>
                <a:spcPts val="0"/>
              </a:spcBef>
              <a:spcAft>
                <a:spcPts val="600"/>
              </a:spcAft>
              <a:buNone/>
            </a:pPr>
            <a:endParaRPr lang="en-US"/>
          </a:p>
        </p:txBody>
      </p:sp>
      <p:sp>
        <p:nvSpPr>
          <p:cNvPr id="39" name="Text Placeholder 8">
            <a:extLst>
              <a:ext uri="{FF2B5EF4-FFF2-40B4-BE49-F238E27FC236}">
                <a16:creationId xmlns:a16="http://schemas.microsoft.com/office/drawing/2014/main" id="{0F33E2F6-B3AE-044F-B2AD-DD7B80E4F4DA}"/>
              </a:ext>
            </a:extLst>
          </p:cNvPr>
          <p:cNvSpPr>
            <a:spLocks noGrp="1"/>
          </p:cNvSpPr>
          <p:nvPr>
            <p:ph type="body" sz="quarter" idx="15" hasCustomPrompt="1"/>
          </p:nvPr>
        </p:nvSpPr>
        <p:spPr>
          <a:xfrm>
            <a:off x="584607" y="2042390"/>
            <a:ext cx="3587343" cy="170560"/>
          </a:xfrm>
          <a:prstGeom prst="rect">
            <a:avLst/>
          </a:prstGeom>
        </p:spPr>
        <p:txBody>
          <a:bodyPr wrap="square" lIns="0" tIns="0" rIns="0" bIns="45720">
            <a:spAutoFit/>
          </a:bodyPr>
          <a:lstStyle>
            <a:lvl1pPr marL="0" indent="0">
              <a:lnSpc>
                <a:spcPct val="80000"/>
              </a:lnSpc>
              <a:spcAft>
                <a:spcPts val="600"/>
              </a:spcAft>
              <a:buNone/>
              <a:defRPr lang="en-US" sz="1000" b="0" i="0" kern="1200" cap="all" spc="120" baseline="0" dirty="0">
                <a:solidFill>
                  <a:schemeClr val="accent2"/>
                </a:solidFill>
                <a:latin typeface="Roboto Condensed" panose="02000000000000000000" pitchFamily="2" charset="0"/>
                <a:ea typeface="Roboto Condensed" panose="02000000000000000000" pitchFamily="2" charset="0"/>
                <a:cs typeface="+mn-cs"/>
              </a:defRPr>
            </a:lvl1pPr>
            <a:lvl2pPr marL="234950" indent="0">
              <a:buNone/>
              <a:defRPr/>
            </a:lvl2pPr>
            <a:lvl3pPr marL="411162" indent="0">
              <a:buNone/>
              <a:defRPr/>
            </a:lvl3pPr>
            <a:lvl4pPr marL="568325" indent="0">
              <a:buNone/>
              <a:defRPr/>
            </a:lvl4pPr>
            <a:lvl5pPr marL="742950" indent="0">
              <a:buNone/>
              <a:defRPr/>
            </a:lvl5pPr>
          </a:lstStyle>
          <a:p>
            <a:pPr marL="0" lvl="0" indent="0" algn="l" defTabSz="685800" rtl="0" eaLnBrk="1" latinLnBrk="0" hangingPunct="1">
              <a:lnSpc>
                <a:spcPct val="80000"/>
              </a:lnSpc>
              <a:spcBef>
                <a:spcPts val="0"/>
              </a:spcBef>
              <a:spcAft>
                <a:spcPts val="600"/>
              </a:spcAft>
              <a:buClr>
                <a:schemeClr val="accent2"/>
              </a:buClr>
              <a:buSzPct val="90000"/>
              <a:buFont typeface="Arial" panose="020B0604020202020204" pitchFamily="34" charset="0"/>
              <a:buNone/>
            </a:pPr>
            <a:r>
              <a:rPr lang="en-US"/>
              <a:t>EYEBROW</a:t>
            </a:r>
          </a:p>
        </p:txBody>
      </p:sp>
    </p:spTree>
    <p:extLst>
      <p:ext uri="{BB962C8B-B14F-4D97-AF65-F5344CB8AC3E}">
        <p14:creationId xmlns:p14="http://schemas.microsoft.com/office/powerpoint/2010/main" val="2621221654"/>
      </p:ext>
    </p:extLst>
  </p:cSld>
  <p:clrMapOvr>
    <a:masterClrMapping/>
  </p:clrMapOvr>
  <p:extLst>
    <p:ext uri="{DCECCB84-F9BA-43D5-87BE-67443E8EF086}">
      <p15:sldGuideLst xmlns:p15="http://schemas.microsoft.com/office/powerpoint/2012/main">
        <p15:guide id="1" pos="2628"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1 Column + Large Image Left">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8E9A7D0C-CDF0-FC4C-BC5C-0F280C841D48}"/>
              </a:ext>
            </a:extLst>
          </p:cNvPr>
          <p:cNvPicPr>
            <a:picLocks noChangeAspect="1"/>
          </p:cNvPicPr>
          <p:nvPr userDrawn="1"/>
        </p:nvPicPr>
        <p:blipFill rotWithShape="1">
          <a:blip r:embed="rId2" cstate="print">
            <a:alphaModFix amt="70000"/>
            <a:extLst>
              <a:ext uri="{28A0092B-C50C-407E-A947-70E740481C1C}">
                <a14:useLocalDpi xmlns:a14="http://schemas.microsoft.com/office/drawing/2010/main"/>
              </a:ext>
              <a:ext uri="{96DAC541-7B7A-43D3-8B79-37D633B846F1}">
                <asvg:svgBlip xmlns:asvg="http://schemas.microsoft.com/office/drawing/2016/SVG/main" r:embed="rId3"/>
              </a:ext>
            </a:extLst>
          </a:blip>
          <a:srcRect l="-17999" t="38362" r="28928" b="-11489"/>
          <a:stretch/>
        </p:blipFill>
        <p:spPr>
          <a:xfrm>
            <a:off x="5210203" y="-1"/>
            <a:ext cx="3933796" cy="3616961"/>
          </a:xfrm>
          <a:prstGeom prst="rect">
            <a:avLst/>
          </a:prstGeom>
        </p:spPr>
      </p:pic>
      <p:sp>
        <p:nvSpPr>
          <p:cNvPr id="11" name="TextBox 10">
            <a:extLst>
              <a:ext uri="{FF2B5EF4-FFF2-40B4-BE49-F238E27FC236}">
                <a16:creationId xmlns:a16="http://schemas.microsoft.com/office/drawing/2014/main" id="{656C54FE-8C3A-7849-9650-C9CDD9D1AB32}"/>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bg1">
                    <a:lumMod val="85000"/>
                  </a:schemeClr>
                </a:solidFill>
              </a:rPr>
              <a:pPr marL="0" lvl="0" indent="0">
                <a:buNone/>
              </a:pPr>
              <a:t>‹#›</a:t>
            </a:fld>
            <a:endParaRPr lang="en-US" sz="750" dirty="0">
              <a:solidFill>
                <a:schemeClr val="bg1">
                  <a:lumMod val="85000"/>
                </a:schemeClr>
              </a:solidFill>
            </a:endParaRPr>
          </a:p>
        </p:txBody>
      </p:sp>
      <p:pic>
        <p:nvPicPr>
          <p:cNvPr id="12" name="Picture 5">
            <a:extLst>
              <a:ext uri="{FF2B5EF4-FFF2-40B4-BE49-F238E27FC236}">
                <a16:creationId xmlns:a16="http://schemas.microsoft.com/office/drawing/2014/main" id="{26D6D9BC-DF19-AD47-BCB0-B9104830857D}"/>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7972095" y="4781526"/>
            <a:ext cx="762000" cy="264160"/>
          </a:xfrm>
          <a:prstGeom prst="rect">
            <a:avLst/>
          </a:prstGeom>
          <a:noFill/>
        </p:spPr>
      </p:pic>
      <p:sp>
        <p:nvSpPr>
          <p:cNvPr id="13" name="Picture Placeholder 5">
            <a:extLst>
              <a:ext uri="{FF2B5EF4-FFF2-40B4-BE49-F238E27FC236}">
                <a16:creationId xmlns:a16="http://schemas.microsoft.com/office/drawing/2014/main" id="{0B1AFC9C-379D-164C-8E3F-31402EACD4A8}"/>
              </a:ext>
            </a:extLst>
          </p:cNvPr>
          <p:cNvSpPr>
            <a:spLocks noGrp="1"/>
          </p:cNvSpPr>
          <p:nvPr>
            <p:ph type="pic" sz="quarter" idx="11" hasCustomPrompt="1"/>
          </p:nvPr>
        </p:nvSpPr>
        <p:spPr>
          <a:xfrm>
            <a:off x="-611" y="-3175"/>
            <a:ext cx="2896211" cy="5160212"/>
          </a:xfrm>
          <a:custGeom>
            <a:avLst/>
            <a:gdLst>
              <a:gd name="connsiteX0" fmla="*/ 0 w 4556125"/>
              <a:gd name="connsiteY0" fmla="*/ 0 h 5151438"/>
              <a:gd name="connsiteX1" fmla="*/ 4556125 w 4556125"/>
              <a:gd name="connsiteY1" fmla="*/ 0 h 5151438"/>
              <a:gd name="connsiteX2" fmla="*/ 4556125 w 4556125"/>
              <a:gd name="connsiteY2" fmla="*/ 5151438 h 5151438"/>
              <a:gd name="connsiteX3" fmla="*/ 0 w 4556125"/>
              <a:gd name="connsiteY3" fmla="*/ 5151438 h 5151438"/>
              <a:gd name="connsiteX4" fmla="*/ 0 w 4556125"/>
              <a:gd name="connsiteY4" fmla="*/ 0 h 5151438"/>
              <a:gd name="connsiteX0" fmla="*/ 0 w 4556125"/>
              <a:gd name="connsiteY0" fmla="*/ 0 h 5151438"/>
              <a:gd name="connsiteX1" fmla="*/ 4556125 w 4556125"/>
              <a:gd name="connsiteY1" fmla="*/ 0 h 5151438"/>
              <a:gd name="connsiteX2" fmla="*/ 2957948 w 4556125"/>
              <a:gd name="connsiteY2" fmla="*/ 5151438 h 5151438"/>
              <a:gd name="connsiteX3" fmla="*/ 0 w 4556125"/>
              <a:gd name="connsiteY3" fmla="*/ 5151438 h 5151438"/>
              <a:gd name="connsiteX4" fmla="*/ 0 w 4556125"/>
              <a:gd name="connsiteY4" fmla="*/ 0 h 5151438"/>
              <a:gd name="connsiteX0" fmla="*/ 0 w 4515665"/>
              <a:gd name="connsiteY0" fmla="*/ 0 h 5151438"/>
              <a:gd name="connsiteX1" fmla="*/ 4515665 w 4515665"/>
              <a:gd name="connsiteY1" fmla="*/ 0 h 5151438"/>
              <a:gd name="connsiteX2" fmla="*/ 2957948 w 4515665"/>
              <a:gd name="connsiteY2" fmla="*/ 5151438 h 5151438"/>
              <a:gd name="connsiteX3" fmla="*/ 0 w 4515665"/>
              <a:gd name="connsiteY3" fmla="*/ 5151438 h 5151438"/>
              <a:gd name="connsiteX4" fmla="*/ 0 w 4515665"/>
              <a:gd name="connsiteY4" fmla="*/ 0 h 5151438"/>
              <a:gd name="connsiteX0" fmla="*/ 0 w 4515665"/>
              <a:gd name="connsiteY0" fmla="*/ 0 h 5164138"/>
              <a:gd name="connsiteX1" fmla="*/ 4515665 w 4515665"/>
              <a:gd name="connsiteY1" fmla="*/ 0 h 5164138"/>
              <a:gd name="connsiteX2" fmla="*/ 3015098 w 4515665"/>
              <a:gd name="connsiteY2" fmla="*/ 5164138 h 5164138"/>
              <a:gd name="connsiteX3" fmla="*/ 0 w 4515665"/>
              <a:gd name="connsiteY3" fmla="*/ 5151438 h 5164138"/>
              <a:gd name="connsiteX4" fmla="*/ 0 w 4515665"/>
              <a:gd name="connsiteY4" fmla="*/ 0 h 5164138"/>
              <a:gd name="connsiteX0" fmla="*/ 0 w 4407715"/>
              <a:gd name="connsiteY0" fmla="*/ 0 h 5164138"/>
              <a:gd name="connsiteX1" fmla="*/ 4407715 w 4407715"/>
              <a:gd name="connsiteY1" fmla="*/ 6350 h 5164138"/>
              <a:gd name="connsiteX2" fmla="*/ 3015098 w 4407715"/>
              <a:gd name="connsiteY2" fmla="*/ 5164138 h 5164138"/>
              <a:gd name="connsiteX3" fmla="*/ 0 w 4407715"/>
              <a:gd name="connsiteY3" fmla="*/ 5151438 h 5164138"/>
              <a:gd name="connsiteX4" fmla="*/ 0 w 4407715"/>
              <a:gd name="connsiteY4" fmla="*/ 0 h 5164138"/>
              <a:gd name="connsiteX0" fmla="*/ 0 w 4534715"/>
              <a:gd name="connsiteY0" fmla="*/ 0 h 5164138"/>
              <a:gd name="connsiteX1" fmla="*/ 4534715 w 4534715"/>
              <a:gd name="connsiteY1" fmla="*/ 12700 h 5164138"/>
              <a:gd name="connsiteX2" fmla="*/ 3015098 w 4534715"/>
              <a:gd name="connsiteY2" fmla="*/ 5164138 h 5164138"/>
              <a:gd name="connsiteX3" fmla="*/ 0 w 4534715"/>
              <a:gd name="connsiteY3" fmla="*/ 5151438 h 5164138"/>
              <a:gd name="connsiteX4" fmla="*/ 0 w 4534715"/>
              <a:gd name="connsiteY4" fmla="*/ 0 h 5164138"/>
              <a:gd name="connsiteX0" fmla="*/ 1403350 w 4534715"/>
              <a:gd name="connsiteY0" fmla="*/ 0 h 5151438"/>
              <a:gd name="connsiteX1" fmla="*/ 4534715 w 4534715"/>
              <a:gd name="connsiteY1" fmla="*/ 0 h 5151438"/>
              <a:gd name="connsiteX2" fmla="*/ 3015098 w 4534715"/>
              <a:gd name="connsiteY2" fmla="*/ 5151438 h 5151438"/>
              <a:gd name="connsiteX3" fmla="*/ 0 w 4534715"/>
              <a:gd name="connsiteY3" fmla="*/ 5138738 h 5151438"/>
              <a:gd name="connsiteX4" fmla="*/ 1403350 w 4534715"/>
              <a:gd name="connsiteY4" fmla="*/ 0 h 5151438"/>
              <a:gd name="connsiteX0" fmla="*/ 0 w 3131365"/>
              <a:gd name="connsiteY0" fmla="*/ 0 h 5151438"/>
              <a:gd name="connsiteX1" fmla="*/ 3131365 w 3131365"/>
              <a:gd name="connsiteY1" fmla="*/ 0 h 5151438"/>
              <a:gd name="connsiteX2" fmla="*/ 1611748 w 3131365"/>
              <a:gd name="connsiteY2" fmla="*/ 5151438 h 5151438"/>
              <a:gd name="connsiteX3" fmla="*/ 12700 w 3131365"/>
              <a:gd name="connsiteY3" fmla="*/ 5145088 h 5151438"/>
              <a:gd name="connsiteX4" fmla="*/ 0 w 3131365"/>
              <a:gd name="connsiteY4" fmla="*/ 0 h 5151438"/>
              <a:gd name="connsiteX0" fmla="*/ 552474 w 3118689"/>
              <a:gd name="connsiteY0" fmla="*/ 0 h 5151438"/>
              <a:gd name="connsiteX1" fmla="*/ 3118689 w 3118689"/>
              <a:gd name="connsiteY1" fmla="*/ 0 h 5151438"/>
              <a:gd name="connsiteX2" fmla="*/ 1599072 w 3118689"/>
              <a:gd name="connsiteY2" fmla="*/ 5151438 h 5151438"/>
              <a:gd name="connsiteX3" fmla="*/ 24 w 3118689"/>
              <a:gd name="connsiteY3" fmla="*/ 5145088 h 5151438"/>
              <a:gd name="connsiteX4" fmla="*/ 552474 w 3118689"/>
              <a:gd name="connsiteY4" fmla="*/ 0 h 5151438"/>
              <a:gd name="connsiteX0" fmla="*/ 228656 w 3118721"/>
              <a:gd name="connsiteY0" fmla="*/ 0 h 5151438"/>
              <a:gd name="connsiteX1" fmla="*/ 3118721 w 3118721"/>
              <a:gd name="connsiteY1" fmla="*/ 0 h 5151438"/>
              <a:gd name="connsiteX2" fmla="*/ 1599104 w 3118721"/>
              <a:gd name="connsiteY2" fmla="*/ 5151438 h 5151438"/>
              <a:gd name="connsiteX3" fmla="*/ 56 w 3118721"/>
              <a:gd name="connsiteY3" fmla="*/ 5145088 h 5151438"/>
              <a:gd name="connsiteX4" fmla="*/ 228656 w 3118721"/>
              <a:gd name="connsiteY4" fmla="*/ 0 h 5151438"/>
              <a:gd name="connsiteX0" fmla="*/ 0 w 2890065"/>
              <a:gd name="connsiteY0" fmla="*/ 0 h 5151438"/>
              <a:gd name="connsiteX1" fmla="*/ 2890065 w 2890065"/>
              <a:gd name="connsiteY1" fmla="*/ 0 h 5151438"/>
              <a:gd name="connsiteX2" fmla="*/ 1370448 w 2890065"/>
              <a:gd name="connsiteY2" fmla="*/ 5151438 h 5151438"/>
              <a:gd name="connsiteX3" fmla="*/ 241300 w 2890065"/>
              <a:gd name="connsiteY3" fmla="*/ 5119688 h 5151438"/>
              <a:gd name="connsiteX4" fmla="*/ 0 w 2890065"/>
              <a:gd name="connsiteY4" fmla="*/ 0 h 5151438"/>
              <a:gd name="connsiteX0" fmla="*/ 1221 w 2891286"/>
              <a:gd name="connsiteY0" fmla="*/ 0 h 5151438"/>
              <a:gd name="connsiteX1" fmla="*/ 2891286 w 2891286"/>
              <a:gd name="connsiteY1" fmla="*/ 0 h 5151438"/>
              <a:gd name="connsiteX2" fmla="*/ 1371669 w 2891286"/>
              <a:gd name="connsiteY2" fmla="*/ 5151438 h 5151438"/>
              <a:gd name="connsiteX3" fmla="*/ 1221 w 2891286"/>
              <a:gd name="connsiteY3" fmla="*/ 5151438 h 5151438"/>
              <a:gd name="connsiteX4" fmla="*/ 1221 w 2891286"/>
              <a:gd name="connsiteY4" fmla="*/ 0 h 515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1286" h="5151438">
                <a:moveTo>
                  <a:pt x="1221" y="0"/>
                </a:moveTo>
                <a:lnTo>
                  <a:pt x="2891286" y="0"/>
                </a:lnTo>
                <a:lnTo>
                  <a:pt x="1371669" y="5151438"/>
                </a:lnTo>
                <a:lnTo>
                  <a:pt x="1221" y="5151438"/>
                </a:lnTo>
                <a:cubicBezTo>
                  <a:pt x="-3012" y="3436409"/>
                  <a:pt x="5454" y="1715029"/>
                  <a:pt x="1221" y="0"/>
                </a:cubicBezTo>
                <a:close/>
              </a:path>
            </a:pathLst>
          </a:custGeom>
          <a:gradFill flip="none" rotWithShape="1">
            <a:gsLst>
              <a:gs pos="0">
                <a:schemeClr val="tx1">
                  <a:lumMod val="75000"/>
                  <a:lumOff val="25000"/>
                </a:schemeClr>
              </a:gs>
              <a:gs pos="100000">
                <a:schemeClr val="tx1">
                  <a:lumMod val="90000"/>
                  <a:lumOff val="10000"/>
                </a:schemeClr>
              </a:gs>
            </a:gsLst>
            <a:lin ang="8100000" scaled="1"/>
            <a:tileRect/>
          </a:gradFill>
        </p:spPr>
        <p:txBody>
          <a:bodyPr vert="horz" lIns="0" tIns="0" rIns="0" bIns="0" rtlCol="0" anchor="ctr" anchorCtr="0">
            <a:normAutofit/>
          </a:bodyPr>
          <a:lstStyle>
            <a:lvl1pPr>
              <a:defRPr lang="en-US" sz="600">
                <a:noFill/>
              </a:defRPr>
            </a:lvl1pPr>
          </a:lstStyle>
          <a:p>
            <a:pPr marL="115094" lvl="0" indent="-115094" algn="ctr"/>
            <a:r>
              <a:rPr lang="en-US" dirty="0"/>
              <a:t>Picture </a:t>
            </a:r>
          </a:p>
        </p:txBody>
      </p:sp>
      <p:sp>
        <p:nvSpPr>
          <p:cNvPr id="6" name="Title 1">
            <a:extLst>
              <a:ext uri="{FF2B5EF4-FFF2-40B4-BE49-F238E27FC236}">
                <a16:creationId xmlns:a16="http://schemas.microsoft.com/office/drawing/2014/main" id="{30C80049-CC3F-5E4B-A303-EA647B4E9D9D}"/>
              </a:ext>
            </a:extLst>
          </p:cNvPr>
          <p:cNvSpPr>
            <a:spLocks noGrp="1"/>
          </p:cNvSpPr>
          <p:nvPr>
            <p:ph type="title"/>
          </p:nvPr>
        </p:nvSpPr>
        <p:spPr>
          <a:xfrm>
            <a:off x="3360737" y="2013136"/>
            <a:ext cx="5197476" cy="558614"/>
          </a:xfrm>
          <a:prstGeom prst="rect">
            <a:avLst/>
          </a:prstGeom>
        </p:spPr>
        <p:txBody>
          <a:bodyPr vert="horz" wrap="square" lIns="0" tIns="0" rIns="0" bIns="182880" rtlCol="0" anchor="t" anchorCtr="0">
            <a:spAutoFit/>
          </a:bodyPr>
          <a:lstStyle>
            <a:lvl1pPr>
              <a:defRPr lang="en-US" sz="2700" dirty="0"/>
            </a:lvl1pPr>
          </a:lstStyle>
          <a:p>
            <a:pPr lvl="0"/>
            <a:endParaRPr lang="en-US" dirty="0"/>
          </a:p>
        </p:txBody>
      </p:sp>
      <p:sp>
        <p:nvSpPr>
          <p:cNvPr id="7" name="Text Placeholder 2">
            <a:extLst>
              <a:ext uri="{FF2B5EF4-FFF2-40B4-BE49-F238E27FC236}">
                <a16:creationId xmlns:a16="http://schemas.microsoft.com/office/drawing/2014/main" id="{431CEBF2-0982-EC44-9EA1-5710E6B828FB}"/>
              </a:ext>
            </a:extLst>
          </p:cNvPr>
          <p:cNvSpPr>
            <a:spLocks noGrp="1"/>
          </p:cNvSpPr>
          <p:nvPr>
            <p:ph type="body" sz="quarter" idx="18"/>
          </p:nvPr>
        </p:nvSpPr>
        <p:spPr>
          <a:xfrm>
            <a:off x="3360737" y="2571750"/>
            <a:ext cx="5197473" cy="215508"/>
          </a:xfrm>
          <a:prstGeom prst="rect">
            <a:avLst/>
          </a:prstGeom>
        </p:spPr>
        <p:txBody>
          <a:bodyPr>
            <a:spAutoFit/>
          </a:bodyPr>
          <a:lstStyle/>
          <a:p>
            <a:pPr lvl="0"/>
            <a:endParaRPr lang="en-US" dirty="0"/>
          </a:p>
        </p:txBody>
      </p:sp>
      <p:sp>
        <p:nvSpPr>
          <p:cNvPr id="8" name="TextBox 7">
            <a:extLst>
              <a:ext uri="{FF2B5EF4-FFF2-40B4-BE49-F238E27FC236}">
                <a16:creationId xmlns:a16="http://schemas.microsoft.com/office/drawing/2014/main" id="{47012F98-1A9A-FA45-B7C0-0FDF2E4FFD47}"/>
              </a:ext>
            </a:extLst>
          </p:cNvPr>
          <p:cNvSpPr txBox="1">
            <a:spLocks/>
          </p:cNvSpPr>
          <p:nvPr userDrawn="1"/>
        </p:nvSpPr>
        <p:spPr>
          <a:xfrm>
            <a:off x="1707246" y="2813992"/>
            <a:ext cx="741150" cy="2329508"/>
          </a:xfrm>
          <a:custGeom>
            <a:avLst/>
            <a:gdLst>
              <a:gd name="connsiteX0" fmla="*/ 3007140 w 3161850"/>
              <a:gd name="connsiteY0" fmla="*/ 0 h 10287002"/>
              <a:gd name="connsiteX1" fmla="*/ 3161850 w 3161850"/>
              <a:gd name="connsiteY1" fmla="*/ 0 h 10287002"/>
              <a:gd name="connsiteX2" fmla="*/ 154710 w 3161850"/>
              <a:gd name="connsiteY2" fmla="*/ 10287002 h 10287002"/>
              <a:gd name="connsiteX3" fmla="*/ 0 w 3161850"/>
              <a:gd name="connsiteY3" fmla="*/ 10287002 h 10287002"/>
            </a:gdLst>
            <a:ahLst/>
            <a:cxnLst>
              <a:cxn ang="0">
                <a:pos x="connsiteX0" y="connsiteY0"/>
              </a:cxn>
              <a:cxn ang="0">
                <a:pos x="connsiteX1" y="connsiteY1"/>
              </a:cxn>
              <a:cxn ang="0">
                <a:pos x="connsiteX2" y="connsiteY2"/>
              </a:cxn>
              <a:cxn ang="0">
                <a:pos x="connsiteX3" y="connsiteY3"/>
              </a:cxn>
            </a:cxnLst>
            <a:rect l="l" t="t" r="r" b="b"/>
            <a:pathLst>
              <a:path w="3161850" h="10287002">
                <a:moveTo>
                  <a:pt x="3007140" y="0"/>
                </a:moveTo>
                <a:lnTo>
                  <a:pt x="3161850" y="0"/>
                </a:lnTo>
                <a:lnTo>
                  <a:pt x="154710" y="10287002"/>
                </a:lnTo>
                <a:lnTo>
                  <a:pt x="0" y="10287002"/>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2700" b="0" i="0" dirty="0">
              <a:latin typeface="Lato Light" panose="020F0302020204030203" pitchFamily="34" charset="77"/>
            </a:endParaRPr>
          </a:p>
        </p:txBody>
      </p:sp>
    </p:spTree>
    <p:extLst>
      <p:ext uri="{BB962C8B-B14F-4D97-AF65-F5344CB8AC3E}">
        <p14:creationId xmlns:p14="http://schemas.microsoft.com/office/powerpoint/2010/main" val="944061210"/>
      </p:ext>
    </p:extLst>
  </p:cSld>
  <p:clrMapOvr>
    <a:masterClrMapping/>
  </p:clrMapOvr>
  <p:extLst>
    <p:ext uri="{DCECCB84-F9BA-43D5-87BE-67443E8EF086}">
      <p15:sldGuideLst xmlns:p15="http://schemas.microsoft.com/office/powerpoint/2012/main">
        <p15:guide id="1" pos="2114"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2 Column + Large Image Lef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2434D36-FF5C-7F4B-81C6-8AF11F5D5E96}"/>
              </a:ext>
            </a:extLst>
          </p:cNvPr>
          <p:cNvPicPr>
            <a:picLocks noChangeAspect="1"/>
          </p:cNvPicPr>
          <p:nvPr userDrawn="1"/>
        </p:nvPicPr>
        <p:blipFill rotWithShape="1">
          <a:blip r:embed="rId2" cstate="print">
            <a:alphaModFix amt="70000"/>
            <a:extLst>
              <a:ext uri="{28A0092B-C50C-407E-A947-70E740481C1C}">
                <a14:useLocalDpi xmlns:a14="http://schemas.microsoft.com/office/drawing/2010/main"/>
              </a:ext>
              <a:ext uri="{96DAC541-7B7A-43D3-8B79-37D633B846F1}">
                <asvg:svgBlip xmlns:asvg="http://schemas.microsoft.com/office/drawing/2016/SVG/main" r:embed="rId3"/>
              </a:ext>
            </a:extLst>
          </a:blip>
          <a:srcRect l="-17999" t="38362" r="28928" b="-11489"/>
          <a:stretch/>
        </p:blipFill>
        <p:spPr>
          <a:xfrm>
            <a:off x="5210203" y="-1"/>
            <a:ext cx="3933796" cy="3616961"/>
          </a:xfrm>
          <a:prstGeom prst="rect">
            <a:avLst/>
          </a:prstGeom>
        </p:spPr>
      </p:pic>
      <p:sp>
        <p:nvSpPr>
          <p:cNvPr id="12" name="TextBox 11">
            <a:extLst>
              <a:ext uri="{FF2B5EF4-FFF2-40B4-BE49-F238E27FC236}">
                <a16:creationId xmlns:a16="http://schemas.microsoft.com/office/drawing/2014/main" id="{1B648F2A-D33B-B046-B205-B90D7DA02320}"/>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bg1">
                    <a:lumMod val="85000"/>
                  </a:schemeClr>
                </a:solidFill>
              </a:rPr>
              <a:pPr marL="0" lvl="0" indent="0">
                <a:buNone/>
              </a:pPr>
              <a:t>‹#›</a:t>
            </a:fld>
            <a:endParaRPr lang="en-US" sz="750" dirty="0">
              <a:solidFill>
                <a:schemeClr val="bg1">
                  <a:lumMod val="85000"/>
                </a:schemeClr>
              </a:solidFill>
            </a:endParaRPr>
          </a:p>
        </p:txBody>
      </p:sp>
      <p:pic>
        <p:nvPicPr>
          <p:cNvPr id="14" name="Picture 5">
            <a:extLst>
              <a:ext uri="{FF2B5EF4-FFF2-40B4-BE49-F238E27FC236}">
                <a16:creationId xmlns:a16="http://schemas.microsoft.com/office/drawing/2014/main" id="{5E77068B-43C6-514C-8DD1-9345C8456824}"/>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7972095" y="4781526"/>
            <a:ext cx="762000" cy="264160"/>
          </a:xfrm>
          <a:prstGeom prst="rect">
            <a:avLst/>
          </a:prstGeom>
          <a:noFill/>
        </p:spPr>
      </p:pic>
      <p:sp>
        <p:nvSpPr>
          <p:cNvPr id="13" name="Picture Placeholder 5">
            <a:extLst>
              <a:ext uri="{FF2B5EF4-FFF2-40B4-BE49-F238E27FC236}">
                <a16:creationId xmlns:a16="http://schemas.microsoft.com/office/drawing/2014/main" id="{0B1AFC9C-379D-164C-8E3F-31402EACD4A8}"/>
              </a:ext>
            </a:extLst>
          </p:cNvPr>
          <p:cNvSpPr>
            <a:spLocks noGrp="1"/>
          </p:cNvSpPr>
          <p:nvPr>
            <p:ph type="pic" sz="quarter" idx="11" hasCustomPrompt="1"/>
          </p:nvPr>
        </p:nvSpPr>
        <p:spPr>
          <a:xfrm>
            <a:off x="-611" y="-3175"/>
            <a:ext cx="2896211" cy="5160212"/>
          </a:xfrm>
          <a:custGeom>
            <a:avLst/>
            <a:gdLst>
              <a:gd name="connsiteX0" fmla="*/ 0 w 4556125"/>
              <a:gd name="connsiteY0" fmla="*/ 0 h 5151438"/>
              <a:gd name="connsiteX1" fmla="*/ 4556125 w 4556125"/>
              <a:gd name="connsiteY1" fmla="*/ 0 h 5151438"/>
              <a:gd name="connsiteX2" fmla="*/ 4556125 w 4556125"/>
              <a:gd name="connsiteY2" fmla="*/ 5151438 h 5151438"/>
              <a:gd name="connsiteX3" fmla="*/ 0 w 4556125"/>
              <a:gd name="connsiteY3" fmla="*/ 5151438 h 5151438"/>
              <a:gd name="connsiteX4" fmla="*/ 0 w 4556125"/>
              <a:gd name="connsiteY4" fmla="*/ 0 h 5151438"/>
              <a:gd name="connsiteX0" fmla="*/ 0 w 4556125"/>
              <a:gd name="connsiteY0" fmla="*/ 0 h 5151438"/>
              <a:gd name="connsiteX1" fmla="*/ 4556125 w 4556125"/>
              <a:gd name="connsiteY1" fmla="*/ 0 h 5151438"/>
              <a:gd name="connsiteX2" fmla="*/ 2957948 w 4556125"/>
              <a:gd name="connsiteY2" fmla="*/ 5151438 h 5151438"/>
              <a:gd name="connsiteX3" fmla="*/ 0 w 4556125"/>
              <a:gd name="connsiteY3" fmla="*/ 5151438 h 5151438"/>
              <a:gd name="connsiteX4" fmla="*/ 0 w 4556125"/>
              <a:gd name="connsiteY4" fmla="*/ 0 h 5151438"/>
              <a:gd name="connsiteX0" fmla="*/ 0 w 4515665"/>
              <a:gd name="connsiteY0" fmla="*/ 0 h 5151438"/>
              <a:gd name="connsiteX1" fmla="*/ 4515665 w 4515665"/>
              <a:gd name="connsiteY1" fmla="*/ 0 h 5151438"/>
              <a:gd name="connsiteX2" fmla="*/ 2957948 w 4515665"/>
              <a:gd name="connsiteY2" fmla="*/ 5151438 h 5151438"/>
              <a:gd name="connsiteX3" fmla="*/ 0 w 4515665"/>
              <a:gd name="connsiteY3" fmla="*/ 5151438 h 5151438"/>
              <a:gd name="connsiteX4" fmla="*/ 0 w 4515665"/>
              <a:gd name="connsiteY4" fmla="*/ 0 h 5151438"/>
              <a:gd name="connsiteX0" fmla="*/ 0 w 4515665"/>
              <a:gd name="connsiteY0" fmla="*/ 0 h 5164138"/>
              <a:gd name="connsiteX1" fmla="*/ 4515665 w 4515665"/>
              <a:gd name="connsiteY1" fmla="*/ 0 h 5164138"/>
              <a:gd name="connsiteX2" fmla="*/ 3015098 w 4515665"/>
              <a:gd name="connsiteY2" fmla="*/ 5164138 h 5164138"/>
              <a:gd name="connsiteX3" fmla="*/ 0 w 4515665"/>
              <a:gd name="connsiteY3" fmla="*/ 5151438 h 5164138"/>
              <a:gd name="connsiteX4" fmla="*/ 0 w 4515665"/>
              <a:gd name="connsiteY4" fmla="*/ 0 h 5164138"/>
              <a:gd name="connsiteX0" fmla="*/ 0 w 4407715"/>
              <a:gd name="connsiteY0" fmla="*/ 0 h 5164138"/>
              <a:gd name="connsiteX1" fmla="*/ 4407715 w 4407715"/>
              <a:gd name="connsiteY1" fmla="*/ 6350 h 5164138"/>
              <a:gd name="connsiteX2" fmla="*/ 3015098 w 4407715"/>
              <a:gd name="connsiteY2" fmla="*/ 5164138 h 5164138"/>
              <a:gd name="connsiteX3" fmla="*/ 0 w 4407715"/>
              <a:gd name="connsiteY3" fmla="*/ 5151438 h 5164138"/>
              <a:gd name="connsiteX4" fmla="*/ 0 w 4407715"/>
              <a:gd name="connsiteY4" fmla="*/ 0 h 5164138"/>
              <a:gd name="connsiteX0" fmla="*/ 0 w 4534715"/>
              <a:gd name="connsiteY0" fmla="*/ 0 h 5164138"/>
              <a:gd name="connsiteX1" fmla="*/ 4534715 w 4534715"/>
              <a:gd name="connsiteY1" fmla="*/ 12700 h 5164138"/>
              <a:gd name="connsiteX2" fmla="*/ 3015098 w 4534715"/>
              <a:gd name="connsiteY2" fmla="*/ 5164138 h 5164138"/>
              <a:gd name="connsiteX3" fmla="*/ 0 w 4534715"/>
              <a:gd name="connsiteY3" fmla="*/ 5151438 h 5164138"/>
              <a:gd name="connsiteX4" fmla="*/ 0 w 4534715"/>
              <a:gd name="connsiteY4" fmla="*/ 0 h 5164138"/>
              <a:gd name="connsiteX0" fmla="*/ 1403350 w 4534715"/>
              <a:gd name="connsiteY0" fmla="*/ 0 h 5151438"/>
              <a:gd name="connsiteX1" fmla="*/ 4534715 w 4534715"/>
              <a:gd name="connsiteY1" fmla="*/ 0 h 5151438"/>
              <a:gd name="connsiteX2" fmla="*/ 3015098 w 4534715"/>
              <a:gd name="connsiteY2" fmla="*/ 5151438 h 5151438"/>
              <a:gd name="connsiteX3" fmla="*/ 0 w 4534715"/>
              <a:gd name="connsiteY3" fmla="*/ 5138738 h 5151438"/>
              <a:gd name="connsiteX4" fmla="*/ 1403350 w 4534715"/>
              <a:gd name="connsiteY4" fmla="*/ 0 h 5151438"/>
              <a:gd name="connsiteX0" fmla="*/ 0 w 3131365"/>
              <a:gd name="connsiteY0" fmla="*/ 0 h 5151438"/>
              <a:gd name="connsiteX1" fmla="*/ 3131365 w 3131365"/>
              <a:gd name="connsiteY1" fmla="*/ 0 h 5151438"/>
              <a:gd name="connsiteX2" fmla="*/ 1611748 w 3131365"/>
              <a:gd name="connsiteY2" fmla="*/ 5151438 h 5151438"/>
              <a:gd name="connsiteX3" fmla="*/ 12700 w 3131365"/>
              <a:gd name="connsiteY3" fmla="*/ 5145088 h 5151438"/>
              <a:gd name="connsiteX4" fmla="*/ 0 w 3131365"/>
              <a:gd name="connsiteY4" fmla="*/ 0 h 5151438"/>
              <a:gd name="connsiteX0" fmla="*/ 552474 w 3118689"/>
              <a:gd name="connsiteY0" fmla="*/ 0 h 5151438"/>
              <a:gd name="connsiteX1" fmla="*/ 3118689 w 3118689"/>
              <a:gd name="connsiteY1" fmla="*/ 0 h 5151438"/>
              <a:gd name="connsiteX2" fmla="*/ 1599072 w 3118689"/>
              <a:gd name="connsiteY2" fmla="*/ 5151438 h 5151438"/>
              <a:gd name="connsiteX3" fmla="*/ 24 w 3118689"/>
              <a:gd name="connsiteY3" fmla="*/ 5145088 h 5151438"/>
              <a:gd name="connsiteX4" fmla="*/ 552474 w 3118689"/>
              <a:gd name="connsiteY4" fmla="*/ 0 h 5151438"/>
              <a:gd name="connsiteX0" fmla="*/ 228656 w 3118721"/>
              <a:gd name="connsiteY0" fmla="*/ 0 h 5151438"/>
              <a:gd name="connsiteX1" fmla="*/ 3118721 w 3118721"/>
              <a:gd name="connsiteY1" fmla="*/ 0 h 5151438"/>
              <a:gd name="connsiteX2" fmla="*/ 1599104 w 3118721"/>
              <a:gd name="connsiteY2" fmla="*/ 5151438 h 5151438"/>
              <a:gd name="connsiteX3" fmla="*/ 56 w 3118721"/>
              <a:gd name="connsiteY3" fmla="*/ 5145088 h 5151438"/>
              <a:gd name="connsiteX4" fmla="*/ 228656 w 3118721"/>
              <a:gd name="connsiteY4" fmla="*/ 0 h 5151438"/>
              <a:gd name="connsiteX0" fmla="*/ 0 w 2890065"/>
              <a:gd name="connsiteY0" fmla="*/ 0 h 5151438"/>
              <a:gd name="connsiteX1" fmla="*/ 2890065 w 2890065"/>
              <a:gd name="connsiteY1" fmla="*/ 0 h 5151438"/>
              <a:gd name="connsiteX2" fmla="*/ 1370448 w 2890065"/>
              <a:gd name="connsiteY2" fmla="*/ 5151438 h 5151438"/>
              <a:gd name="connsiteX3" fmla="*/ 241300 w 2890065"/>
              <a:gd name="connsiteY3" fmla="*/ 5119688 h 5151438"/>
              <a:gd name="connsiteX4" fmla="*/ 0 w 2890065"/>
              <a:gd name="connsiteY4" fmla="*/ 0 h 5151438"/>
              <a:gd name="connsiteX0" fmla="*/ 1221 w 2891286"/>
              <a:gd name="connsiteY0" fmla="*/ 0 h 5151438"/>
              <a:gd name="connsiteX1" fmla="*/ 2891286 w 2891286"/>
              <a:gd name="connsiteY1" fmla="*/ 0 h 5151438"/>
              <a:gd name="connsiteX2" fmla="*/ 1371669 w 2891286"/>
              <a:gd name="connsiteY2" fmla="*/ 5151438 h 5151438"/>
              <a:gd name="connsiteX3" fmla="*/ 1221 w 2891286"/>
              <a:gd name="connsiteY3" fmla="*/ 5151438 h 5151438"/>
              <a:gd name="connsiteX4" fmla="*/ 1221 w 2891286"/>
              <a:gd name="connsiteY4" fmla="*/ 0 h 515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1286" h="5151438">
                <a:moveTo>
                  <a:pt x="1221" y="0"/>
                </a:moveTo>
                <a:lnTo>
                  <a:pt x="2891286" y="0"/>
                </a:lnTo>
                <a:lnTo>
                  <a:pt x="1371669" y="5151438"/>
                </a:lnTo>
                <a:lnTo>
                  <a:pt x="1221" y="5151438"/>
                </a:lnTo>
                <a:cubicBezTo>
                  <a:pt x="-3012" y="3436409"/>
                  <a:pt x="5454" y="1715029"/>
                  <a:pt x="1221" y="0"/>
                </a:cubicBezTo>
                <a:close/>
              </a:path>
            </a:pathLst>
          </a:custGeom>
          <a:gradFill flip="none" rotWithShape="1">
            <a:gsLst>
              <a:gs pos="0">
                <a:schemeClr val="tx1">
                  <a:lumMod val="75000"/>
                  <a:lumOff val="25000"/>
                </a:schemeClr>
              </a:gs>
              <a:gs pos="100000">
                <a:schemeClr val="tx1">
                  <a:lumMod val="90000"/>
                  <a:lumOff val="10000"/>
                </a:schemeClr>
              </a:gs>
            </a:gsLst>
            <a:lin ang="8100000" scaled="1"/>
            <a:tileRect/>
          </a:gradFill>
        </p:spPr>
        <p:txBody>
          <a:bodyPr vert="horz" lIns="0" tIns="0" rIns="0" bIns="0" rtlCol="0" anchor="ctr" anchorCtr="0">
            <a:normAutofit/>
          </a:bodyPr>
          <a:lstStyle>
            <a:lvl1pPr>
              <a:defRPr lang="en-US" sz="600">
                <a:noFill/>
              </a:defRPr>
            </a:lvl1pPr>
          </a:lstStyle>
          <a:p>
            <a:pPr marL="115094" lvl="0" indent="-115094" algn="ctr"/>
            <a:r>
              <a:rPr lang="en-US" dirty="0"/>
              <a:t>Picture </a:t>
            </a:r>
          </a:p>
        </p:txBody>
      </p:sp>
      <p:sp>
        <p:nvSpPr>
          <p:cNvPr id="6" name="Title 1">
            <a:extLst>
              <a:ext uri="{FF2B5EF4-FFF2-40B4-BE49-F238E27FC236}">
                <a16:creationId xmlns:a16="http://schemas.microsoft.com/office/drawing/2014/main" id="{30C80049-CC3F-5E4B-A303-EA647B4E9D9D}"/>
              </a:ext>
            </a:extLst>
          </p:cNvPr>
          <p:cNvSpPr>
            <a:spLocks noGrp="1"/>
          </p:cNvSpPr>
          <p:nvPr>
            <p:ph type="title"/>
          </p:nvPr>
        </p:nvSpPr>
        <p:spPr>
          <a:xfrm>
            <a:off x="3360737" y="2013136"/>
            <a:ext cx="5197476" cy="558614"/>
          </a:xfrm>
          <a:prstGeom prst="rect">
            <a:avLst/>
          </a:prstGeom>
        </p:spPr>
        <p:txBody>
          <a:bodyPr vert="horz" wrap="square" lIns="0" tIns="0" rIns="0" bIns="182880" rtlCol="0" anchor="t" anchorCtr="0">
            <a:spAutoFit/>
          </a:bodyPr>
          <a:lstStyle>
            <a:lvl1pPr>
              <a:defRPr lang="en-US" sz="2700" dirty="0"/>
            </a:lvl1pPr>
          </a:lstStyle>
          <a:p>
            <a:pPr lvl="0"/>
            <a:endParaRPr lang="en-US" dirty="0"/>
          </a:p>
        </p:txBody>
      </p:sp>
      <p:sp>
        <p:nvSpPr>
          <p:cNvPr id="7" name="Text Placeholder 2">
            <a:extLst>
              <a:ext uri="{FF2B5EF4-FFF2-40B4-BE49-F238E27FC236}">
                <a16:creationId xmlns:a16="http://schemas.microsoft.com/office/drawing/2014/main" id="{431CEBF2-0982-EC44-9EA1-5710E6B828FB}"/>
              </a:ext>
            </a:extLst>
          </p:cNvPr>
          <p:cNvSpPr>
            <a:spLocks noGrp="1"/>
          </p:cNvSpPr>
          <p:nvPr>
            <p:ph type="body" sz="quarter" idx="18"/>
          </p:nvPr>
        </p:nvSpPr>
        <p:spPr>
          <a:xfrm>
            <a:off x="3360737" y="2571750"/>
            <a:ext cx="2286000" cy="215508"/>
          </a:xfrm>
          <a:prstGeom prst="rect">
            <a:avLst/>
          </a:prstGeom>
        </p:spPr>
        <p:txBody>
          <a:bodyPr>
            <a:spAutoFit/>
          </a:bodyPr>
          <a:lstStyle/>
          <a:p>
            <a:pPr lvl="0"/>
            <a:endParaRPr lang="en-US" dirty="0"/>
          </a:p>
        </p:txBody>
      </p:sp>
      <p:sp>
        <p:nvSpPr>
          <p:cNvPr id="8" name="TextBox 7">
            <a:extLst>
              <a:ext uri="{FF2B5EF4-FFF2-40B4-BE49-F238E27FC236}">
                <a16:creationId xmlns:a16="http://schemas.microsoft.com/office/drawing/2014/main" id="{47012F98-1A9A-FA45-B7C0-0FDF2E4FFD47}"/>
              </a:ext>
            </a:extLst>
          </p:cNvPr>
          <p:cNvSpPr txBox="1">
            <a:spLocks/>
          </p:cNvSpPr>
          <p:nvPr userDrawn="1"/>
        </p:nvSpPr>
        <p:spPr>
          <a:xfrm>
            <a:off x="1707246" y="2813992"/>
            <a:ext cx="741150" cy="2329508"/>
          </a:xfrm>
          <a:custGeom>
            <a:avLst/>
            <a:gdLst>
              <a:gd name="connsiteX0" fmla="*/ 3007140 w 3161850"/>
              <a:gd name="connsiteY0" fmla="*/ 0 h 10287002"/>
              <a:gd name="connsiteX1" fmla="*/ 3161850 w 3161850"/>
              <a:gd name="connsiteY1" fmla="*/ 0 h 10287002"/>
              <a:gd name="connsiteX2" fmla="*/ 154710 w 3161850"/>
              <a:gd name="connsiteY2" fmla="*/ 10287002 h 10287002"/>
              <a:gd name="connsiteX3" fmla="*/ 0 w 3161850"/>
              <a:gd name="connsiteY3" fmla="*/ 10287002 h 10287002"/>
            </a:gdLst>
            <a:ahLst/>
            <a:cxnLst>
              <a:cxn ang="0">
                <a:pos x="connsiteX0" y="connsiteY0"/>
              </a:cxn>
              <a:cxn ang="0">
                <a:pos x="connsiteX1" y="connsiteY1"/>
              </a:cxn>
              <a:cxn ang="0">
                <a:pos x="connsiteX2" y="connsiteY2"/>
              </a:cxn>
              <a:cxn ang="0">
                <a:pos x="connsiteX3" y="connsiteY3"/>
              </a:cxn>
            </a:cxnLst>
            <a:rect l="l" t="t" r="r" b="b"/>
            <a:pathLst>
              <a:path w="3161850" h="10287002">
                <a:moveTo>
                  <a:pt x="3007140" y="0"/>
                </a:moveTo>
                <a:lnTo>
                  <a:pt x="3161850" y="0"/>
                </a:lnTo>
                <a:lnTo>
                  <a:pt x="154710" y="10287002"/>
                </a:lnTo>
                <a:lnTo>
                  <a:pt x="0" y="10287002"/>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2700" b="0" i="0" dirty="0">
              <a:latin typeface="Lato Light" panose="020F0302020204030203" pitchFamily="34" charset="77"/>
            </a:endParaRPr>
          </a:p>
        </p:txBody>
      </p:sp>
      <p:sp>
        <p:nvSpPr>
          <p:cNvPr id="9" name="Text Placeholder 2">
            <a:extLst>
              <a:ext uri="{FF2B5EF4-FFF2-40B4-BE49-F238E27FC236}">
                <a16:creationId xmlns:a16="http://schemas.microsoft.com/office/drawing/2014/main" id="{3386FC42-6D37-C344-9075-108FBE958CCE}"/>
              </a:ext>
            </a:extLst>
          </p:cNvPr>
          <p:cNvSpPr>
            <a:spLocks noGrp="1"/>
          </p:cNvSpPr>
          <p:nvPr>
            <p:ph type="body" sz="quarter" idx="19"/>
          </p:nvPr>
        </p:nvSpPr>
        <p:spPr>
          <a:xfrm>
            <a:off x="6268243" y="2571750"/>
            <a:ext cx="2286000" cy="215508"/>
          </a:xfrm>
          <a:prstGeom prst="rect">
            <a:avLst/>
          </a:prstGeom>
        </p:spPr>
        <p:txBody>
          <a:bodyPr>
            <a:spAutoFit/>
          </a:bodyPr>
          <a:lstStyle/>
          <a:p>
            <a:pPr lvl="0"/>
            <a:endParaRPr lang="en-US" dirty="0"/>
          </a:p>
        </p:txBody>
      </p:sp>
    </p:spTree>
    <p:extLst>
      <p:ext uri="{BB962C8B-B14F-4D97-AF65-F5344CB8AC3E}">
        <p14:creationId xmlns:p14="http://schemas.microsoft.com/office/powerpoint/2010/main" val="1977855486"/>
      </p:ext>
    </p:extLst>
  </p:cSld>
  <p:clrMapOvr>
    <a:masterClrMapping/>
  </p:clrMapOvr>
  <p:extLst>
    <p:ext uri="{DCECCB84-F9BA-43D5-87BE-67443E8EF086}">
      <p15:sldGuideLst xmlns:p15="http://schemas.microsoft.com/office/powerpoint/2012/main">
        <p15:guide id="1" pos="2114">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 Column + Large Image Right">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3C554B20-5F85-D649-BC7E-C268C4F2B4E6}"/>
              </a:ext>
            </a:extLst>
          </p:cNvPr>
          <p:cNvSpPr>
            <a:spLocks noGrp="1"/>
          </p:cNvSpPr>
          <p:nvPr>
            <p:ph type="pic" sz="quarter" idx="13" hasCustomPrompt="1"/>
          </p:nvPr>
        </p:nvSpPr>
        <p:spPr>
          <a:xfrm>
            <a:off x="6249866" y="-3175"/>
            <a:ext cx="2899567" cy="5146132"/>
          </a:xfrm>
          <a:custGeom>
            <a:avLst/>
            <a:gdLst>
              <a:gd name="connsiteX0" fmla="*/ 0 w 4495800"/>
              <a:gd name="connsiteY0" fmla="*/ 0 h 5151438"/>
              <a:gd name="connsiteX1" fmla="*/ 4495800 w 4495800"/>
              <a:gd name="connsiteY1" fmla="*/ 0 h 5151438"/>
              <a:gd name="connsiteX2" fmla="*/ 4495800 w 4495800"/>
              <a:gd name="connsiteY2" fmla="*/ 5151438 h 5151438"/>
              <a:gd name="connsiteX3" fmla="*/ 0 w 4495800"/>
              <a:gd name="connsiteY3" fmla="*/ 5151438 h 5151438"/>
              <a:gd name="connsiteX4" fmla="*/ 0 w 4495800"/>
              <a:gd name="connsiteY4" fmla="*/ 0 h 5151438"/>
              <a:gd name="connsiteX0" fmla="*/ 1504950 w 4495800"/>
              <a:gd name="connsiteY0" fmla="*/ 0 h 5157788"/>
              <a:gd name="connsiteX1" fmla="*/ 4495800 w 4495800"/>
              <a:gd name="connsiteY1" fmla="*/ 6350 h 5157788"/>
              <a:gd name="connsiteX2" fmla="*/ 4495800 w 4495800"/>
              <a:gd name="connsiteY2" fmla="*/ 5157788 h 5157788"/>
              <a:gd name="connsiteX3" fmla="*/ 0 w 4495800"/>
              <a:gd name="connsiteY3" fmla="*/ 5157788 h 5157788"/>
              <a:gd name="connsiteX4" fmla="*/ 1504950 w 4495800"/>
              <a:gd name="connsiteY4" fmla="*/ 0 h 5157788"/>
              <a:gd name="connsiteX0" fmla="*/ 1587500 w 4578350"/>
              <a:gd name="connsiteY0" fmla="*/ 0 h 5157788"/>
              <a:gd name="connsiteX1" fmla="*/ 4578350 w 4578350"/>
              <a:gd name="connsiteY1" fmla="*/ 6350 h 5157788"/>
              <a:gd name="connsiteX2" fmla="*/ 4578350 w 4578350"/>
              <a:gd name="connsiteY2" fmla="*/ 5157788 h 5157788"/>
              <a:gd name="connsiteX3" fmla="*/ 0 w 4578350"/>
              <a:gd name="connsiteY3" fmla="*/ 5151438 h 5157788"/>
              <a:gd name="connsiteX4" fmla="*/ 1587500 w 4578350"/>
              <a:gd name="connsiteY4" fmla="*/ 0 h 5157788"/>
              <a:gd name="connsiteX0" fmla="*/ 1530350 w 4521200"/>
              <a:gd name="connsiteY0" fmla="*/ 0 h 5157788"/>
              <a:gd name="connsiteX1" fmla="*/ 4521200 w 4521200"/>
              <a:gd name="connsiteY1" fmla="*/ 6350 h 5157788"/>
              <a:gd name="connsiteX2" fmla="*/ 4521200 w 4521200"/>
              <a:gd name="connsiteY2" fmla="*/ 5157788 h 5157788"/>
              <a:gd name="connsiteX3" fmla="*/ 0 w 4521200"/>
              <a:gd name="connsiteY3" fmla="*/ 5157788 h 5157788"/>
              <a:gd name="connsiteX4" fmla="*/ 1530350 w 4521200"/>
              <a:gd name="connsiteY4" fmla="*/ 0 h 5157788"/>
              <a:gd name="connsiteX0" fmla="*/ 1530350 w 4521200"/>
              <a:gd name="connsiteY0" fmla="*/ 0 h 5157788"/>
              <a:gd name="connsiteX1" fmla="*/ 2470150 w 4521200"/>
              <a:gd name="connsiteY1" fmla="*/ 6350 h 5157788"/>
              <a:gd name="connsiteX2" fmla="*/ 4521200 w 4521200"/>
              <a:gd name="connsiteY2" fmla="*/ 5157788 h 5157788"/>
              <a:gd name="connsiteX3" fmla="*/ 0 w 4521200"/>
              <a:gd name="connsiteY3" fmla="*/ 5157788 h 5157788"/>
              <a:gd name="connsiteX4" fmla="*/ 1530350 w 4521200"/>
              <a:gd name="connsiteY4" fmla="*/ 0 h 5157788"/>
              <a:gd name="connsiteX0" fmla="*/ 1530350 w 4521200"/>
              <a:gd name="connsiteY0" fmla="*/ 0 h 5157788"/>
              <a:gd name="connsiteX1" fmla="*/ 2882900 w 4521200"/>
              <a:gd name="connsiteY1" fmla="*/ 0 h 5157788"/>
              <a:gd name="connsiteX2" fmla="*/ 4521200 w 4521200"/>
              <a:gd name="connsiteY2" fmla="*/ 5157788 h 5157788"/>
              <a:gd name="connsiteX3" fmla="*/ 0 w 4521200"/>
              <a:gd name="connsiteY3" fmla="*/ 5157788 h 5157788"/>
              <a:gd name="connsiteX4" fmla="*/ 1530350 w 4521200"/>
              <a:gd name="connsiteY4" fmla="*/ 0 h 5157788"/>
              <a:gd name="connsiteX0" fmla="*/ 1530350 w 2882900"/>
              <a:gd name="connsiteY0" fmla="*/ 0 h 5157788"/>
              <a:gd name="connsiteX1" fmla="*/ 2882900 w 2882900"/>
              <a:gd name="connsiteY1" fmla="*/ 0 h 5157788"/>
              <a:gd name="connsiteX2" fmla="*/ 2527300 w 2882900"/>
              <a:gd name="connsiteY2" fmla="*/ 5119688 h 5157788"/>
              <a:gd name="connsiteX3" fmla="*/ 0 w 2882900"/>
              <a:gd name="connsiteY3" fmla="*/ 5157788 h 5157788"/>
              <a:gd name="connsiteX4" fmla="*/ 1530350 w 2882900"/>
              <a:gd name="connsiteY4" fmla="*/ 0 h 5157788"/>
              <a:gd name="connsiteX0" fmla="*/ 1530350 w 2901950"/>
              <a:gd name="connsiteY0" fmla="*/ 0 h 5157788"/>
              <a:gd name="connsiteX1" fmla="*/ 2882900 w 2901950"/>
              <a:gd name="connsiteY1" fmla="*/ 0 h 5157788"/>
              <a:gd name="connsiteX2" fmla="*/ 2901950 w 2901950"/>
              <a:gd name="connsiteY2" fmla="*/ 5151438 h 5157788"/>
              <a:gd name="connsiteX3" fmla="*/ 0 w 2901950"/>
              <a:gd name="connsiteY3" fmla="*/ 5157788 h 5157788"/>
              <a:gd name="connsiteX4" fmla="*/ 1530350 w 2901950"/>
              <a:gd name="connsiteY4" fmla="*/ 0 h 5157788"/>
              <a:gd name="connsiteX0" fmla="*/ 1530350 w 2910408"/>
              <a:gd name="connsiteY0" fmla="*/ 0 h 5157788"/>
              <a:gd name="connsiteX1" fmla="*/ 2910408 w 2910408"/>
              <a:gd name="connsiteY1" fmla="*/ 18339 h 5157788"/>
              <a:gd name="connsiteX2" fmla="*/ 2901950 w 2910408"/>
              <a:gd name="connsiteY2" fmla="*/ 5151438 h 5157788"/>
              <a:gd name="connsiteX3" fmla="*/ 0 w 2910408"/>
              <a:gd name="connsiteY3" fmla="*/ 5157788 h 5157788"/>
              <a:gd name="connsiteX4" fmla="*/ 1530350 w 2910408"/>
              <a:gd name="connsiteY4" fmla="*/ 0 h 5157788"/>
              <a:gd name="connsiteX0" fmla="*/ 1530350 w 2902174"/>
              <a:gd name="connsiteY0" fmla="*/ 0 h 5157788"/>
              <a:gd name="connsiteX1" fmla="*/ 2882900 w 2902174"/>
              <a:gd name="connsiteY1" fmla="*/ 27508 h 5157788"/>
              <a:gd name="connsiteX2" fmla="*/ 2901950 w 2902174"/>
              <a:gd name="connsiteY2" fmla="*/ 5151438 h 5157788"/>
              <a:gd name="connsiteX3" fmla="*/ 0 w 2902174"/>
              <a:gd name="connsiteY3" fmla="*/ 5157788 h 5157788"/>
              <a:gd name="connsiteX4" fmla="*/ 1530350 w 2902174"/>
              <a:gd name="connsiteY4" fmla="*/ 0 h 5157788"/>
              <a:gd name="connsiteX0" fmla="*/ 1530350 w 2903127"/>
              <a:gd name="connsiteY0" fmla="*/ 0 h 5157788"/>
              <a:gd name="connsiteX1" fmla="*/ 2903127 w 2903127"/>
              <a:gd name="connsiteY1" fmla="*/ 2787 h 5157788"/>
              <a:gd name="connsiteX2" fmla="*/ 2901950 w 2903127"/>
              <a:gd name="connsiteY2" fmla="*/ 5151438 h 5157788"/>
              <a:gd name="connsiteX3" fmla="*/ 0 w 2903127"/>
              <a:gd name="connsiteY3" fmla="*/ 5157788 h 5157788"/>
              <a:gd name="connsiteX4" fmla="*/ 1530350 w 2903127"/>
              <a:gd name="connsiteY4" fmla="*/ 0 h 5157788"/>
              <a:gd name="connsiteX0" fmla="*/ 1530350 w 2907621"/>
              <a:gd name="connsiteY0" fmla="*/ 0 h 5157788"/>
              <a:gd name="connsiteX1" fmla="*/ 2907621 w 2907621"/>
              <a:gd name="connsiteY1" fmla="*/ 2787 h 5157788"/>
              <a:gd name="connsiteX2" fmla="*/ 2901950 w 2907621"/>
              <a:gd name="connsiteY2" fmla="*/ 5151438 h 5157788"/>
              <a:gd name="connsiteX3" fmla="*/ 0 w 2907621"/>
              <a:gd name="connsiteY3" fmla="*/ 5157788 h 5157788"/>
              <a:gd name="connsiteX4" fmla="*/ 1530350 w 2907621"/>
              <a:gd name="connsiteY4" fmla="*/ 0 h 5157788"/>
              <a:gd name="connsiteX0" fmla="*/ 1530350 w 2907621"/>
              <a:gd name="connsiteY0" fmla="*/ 0 h 5160427"/>
              <a:gd name="connsiteX1" fmla="*/ 2907621 w 2907621"/>
              <a:gd name="connsiteY1" fmla="*/ 2787 h 5160427"/>
              <a:gd name="connsiteX2" fmla="*/ 2901950 w 2907621"/>
              <a:gd name="connsiteY2" fmla="*/ 5160427 h 5160427"/>
              <a:gd name="connsiteX3" fmla="*/ 0 w 2907621"/>
              <a:gd name="connsiteY3" fmla="*/ 5157788 h 5160427"/>
              <a:gd name="connsiteX4" fmla="*/ 1530350 w 2907621"/>
              <a:gd name="connsiteY4" fmla="*/ 0 h 5160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7621" h="5160427">
                <a:moveTo>
                  <a:pt x="1530350" y="0"/>
                </a:moveTo>
                <a:lnTo>
                  <a:pt x="2907621" y="2787"/>
                </a:lnTo>
                <a:cubicBezTo>
                  <a:pt x="2904802" y="1713820"/>
                  <a:pt x="2904769" y="3449394"/>
                  <a:pt x="2901950" y="5160427"/>
                </a:cubicBezTo>
                <a:lnTo>
                  <a:pt x="0" y="5157788"/>
                </a:lnTo>
                <a:lnTo>
                  <a:pt x="1530350" y="0"/>
                </a:lnTo>
                <a:close/>
              </a:path>
            </a:pathLst>
          </a:custGeom>
          <a:gradFill flip="none" rotWithShape="1">
            <a:gsLst>
              <a:gs pos="0">
                <a:schemeClr val="tx1">
                  <a:lumMod val="75000"/>
                  <a:lumOff val="25000"/>
                </a:schemeClr>
              </a:gs>
              <a:gs pos="100000">
                <a:schemeClr val="tx1">
                  <a:lumMod val="90000"/>
                  <a:lumOff val="10000"/>
                </a:schemeClr>
              </a:gs>
            </a:gsLst>
            <a:lin ang="8100000" scaled="1"/>
            <a:tileRect/>
          </a:gradFill>
        </p:spPr>
        <p:txBody>
          <a:bodyPr vert="horz" lIns="0" tIns="0" rIns="0" bIns="0" rtlCol="0" anchor="ctr" anchorCtr="0">
            <a:normAutofit/>
          </a:bodyPr>
          <a:lstStyle>
            <a:lvl1pPr>
              <a:defRPr lang="en-US" sz="600">
                <a:noFill/>
              </a:defRPr>
            </a:lvl1pPr>
          </a:lstStyle>
          <a:p>
            <a:pPr marL="115094" lvl="0" indent="-115094" algn="ctr"/>
            <a:r>
              <a:rPr lang="en-US" dirty="0"/>
              <a:t>Picture</a:t>
            </a:r>
          </a:p>
        </p:txBody>
      </p:sp>
      <p:sp>
        <p:nvSpPr>
          <p:cNvPr id="10" name="TextBox 9">
            <a:extLst>
              <a:ext uri="{FF2B5EF4-FFF2-40B4-BE49-F238E27FC236}">
                <a16:creationId xmlns:a16="http://schemas.microsoft.com/office/drawing/2014/main" id="{062C1F54-8084-8E48-98D3-7E2E98A286CE}"/>
              </a:ext>
            </a:extLst>
          </p:cNvPr>
          <p:cNvSpPr txBox="1">
            <a:spLocks/>
          </p:cNvSpPr>
          <p:nvPr userDrawn="1"/>
        </p:nvSpPr>
        <p:spPr>
          <a:xfrm>
            <a:off x="6692640" y="-3175"/>
            <a:ext cx="741150" cy="2329508"/>
          </a:xfrm>
          <a:custGeom>
            <a:avLst/>
            <a:gdLst>
              <a:gd name="connsiteX0" fmla="*/ 3007140 w 3161850"/>
              <a:gd name="connsiteY0" fmla="*/ 0 h 10287002"/>
              <a:gd name="connsiteX1" fmla="*/ 3161850 w 3161850"/>
              <a:gd name="connsiteY1" fmla="*/ 0 h 10287002"/>
              <a:gd name="connsiteX2" fmla="*/ 154710 w 3161850"/>
              <a:gd name="connsiteY2" fmla="*/ 10287002 h 10287002"/>
              <a:gd name="connsiteX3" fmla="*/ 0 w 3161850"/>
              <a:gd name="connsiteY3" fmla="*/ 10287002 h 10287002"/>
            </a:gdLst>
            <a:ahLst/>
            <a:cxnLst>
              <a:cxn ang="0">
                <a:pos x="connsiteX0" y="connsiteY0"/>
              </a:cxn>
              <a:cxn ang="0">
                <a:pos x="connsiteX1" y="connsiteY1"/>
              </a:cxn>
              <a:cxn ang="0">
                <a:pos x="connsiteX2" y="connsiteY2"/>
              </a:cxn>
              <a:cxn ang="0">
                <a:pos x="connsiteX3" y="connsiteY3"/>
              </a:cxn>
            </a:cxnLst>
            <a:rect l="l" t="t" r="r" b="b"/>
            <a:pathLst>
              <a:path w="3161850" h="10287002">
                <a:moveTo>
                  <a:pt x="3007140" y="0"/>
                </a:moveTo>
                <a:lnTo>
                  <a:pt x="3161850" y="0"/>
                </a:lnTo>
                <a:lnTo>
                  <a:pt x="154710" y="10287002"/>
                </a:lnTo>
                <a:lnTo>
                  <a:pt x="0" y="10287002"/>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2700" b="0" i="0" dirty="0">
              <a:latin typeface="Lato Light" panose="020F0302020204030203" pitchFamily="34" charset="77"/>
            </a:endParaRPr>
          </a:p>
        </p:txBody>
      </p:sp>
      <p:sp>
        <p:nvSpPr>
          <p:cNvPr id="13" name="Title 1">
            <a:extLst>
              <a:ext uri="{FF2B5EF4-FFF2-40B4-BE49-F238E27FC236}">
                <a16:creationId xmlns:a16="http://schemas.microsoft.com/office/drawing/2014/main" id="{11C158F6-8010-B04B-8EBB-C8622F334A7B}"/>
              </a:ext>
            </a:extLst>
          </p:cNvPr>
          <p:cNvSpPr>
            <a:spLocks noGrp="1"/>
          </p:cNvSpPr>
          <p:nvPr>
            <p:ph type="title"/>
          </p:nvPr>
        </p:nvSpPr>
        <p:spPr>
          <a:xfrm>
            <a:off x="585788" y="2013136"/>
            <a:ext cx="5197476" cy="558614"/>
          </a:xfrm>
          <a:prstGeom prst="rect">
            <a:avLst/>
          </a:prstGeom>
        </p:spPr>
        <p:txBody>
          <a:bodyPr vert="horz" wrap="square" lIns="0" tIns="0" rIns="0" bIns="182880" rtlCol="0" anchor="t" anchorCtr="0">
            <a:spAutoFit/>
          </a:bodyPr>
          <a:lstStyle>
            <a:lvl1pPr>
              <a:defRPr lang="en-US" sz="2700" dirty="0"/>
            </a:lvl1pPr>
          </a:lstStyle>
          <a:p>
            <a:pPr lvl="0"/>
            <a:endParaRPr lang="en-US" dirty="0"/>
          </a:p>
        </p:txBody>
      </p:sp>
      <p:sp>
        <p:nvSpPr>
          <p:cNvPr id="14" name="Text Placeholder 2">
            <a:extLst>
              <a:ext uri="{FF2B5EF4-FFF2-40B4-BE49-F238E27FC236}">
                <a16:creationId xmlns:a16="http://schemas.microsoft.com/office/drawing/2014/main" id="{8E4E8013-1149-F545-9E37-CF5663F508FD}"/>
              </a:ext>
            </a:extLst>
          </p:cNvPr>
          <p:cNvSpPr>
            <a:spLocks noGrp="1"/>
          </p:cNvSpPr>
          <p:nvPr>
            <p:ph type="body" sz="quarter" idx="18"/>
          </p:nvPr>
        </p:nvSpPr>
        <p:spPr>
          <a:xfrm>
            <a:off x="585788" y="2571750"/>
            <a:ext cx="5197473" cy="215508"/>
          </a:xfrm>
          <a:prstGeom prst="rect">
            <a:avLst/>
          </a:prstGeom>
        </p:spPr>
        <p:txBody>
          <a:bodyPr>
            <a:spAutoFit/>
          </a:bodyPr>
          <a:lstStyle/>
          <a:p>
            <a:pPr lvl="0"/>
            <a:endParaRPr lang="en-US" dirty="0"/>
          </a:p>
        </p:txBody>
      </p:sp>
      <p:pic>
        <p:nvPicPr>
          <p:cNvPr id="18" name="Graphic 17">
            <a:extLst>
              <a:ext uri="{FF2B5EF4-FFF2-40B4-BE49-F238E27FC236}">
                <a16:creationId xmlns:a16="http://schemas.microsoft.com/office/drawing/2014/main" id="{E013B547-4A24-7B47-95BE-69FA47AF244C}"/>
              </a:ext>
            </a:extLst>
          </p:cNvPr>
          <p:cNvPicPr>
            <a:picLocks noChangeAspect="1"/>
          </p:cNvPicPr>
          <p:nvPr userDrawn="1"/>
        </p:nvPicPr>
        <p:blipFill rotWithShape="1">
          <a:blip r:embed="rId2" cstate="print">
            <a:alphaModFix amt="90000"/>
            <a:extLst>
              <a:ext uri="{28A0092B-C50C-407E-A947-70E740481C1C}">
                <a14:useLocalDpi xmlns:a14="http://schemas.microsoft.com/office/drawing/2010/main"/>
              </a:ext>
              <a:ext uri="{96DAC541-7B7A-43D3-8B79-37D633B846F1}">
                <asvg:svgBlip xmlns:asvg="http://schemas.microsoft.com/office/drawing/2016/SVG/main" r:embed="rId3"/>
              </a:ext>
            </a:extLst>
          </a:blip>
          <a:srcRect l="-17999" t="38362" r="28928" b="-11489"/>
          <a:stretch/>
        </p:blipFill>
        <p:spPr>
          <a:xfrm flipH="1">
            <a:off x="-2075" y="0"/>
            <a:ext cx="2870689" cy="2639479"/>
          </a:xfrm>
          <a:prstGeom prst="rect">
            <a:avLst/>
          </a:prstGeom>
        </p:spPr>
      </p:pic>
    </p:spTree>
    <p:extLst>
      <p:ext uri="{BB962C8B-B14F-4D97-AF65-F5344CB8AC3E}">
        <p14:creationId xmlns:p14="http://schemas.microsoft.com/office/powerpoint/2010/main" val="1756825825"/>
      </p:ext>
    </p:extLst>
  </p:cSld>
  <p:clrMapOvr>
    <a:masterClrMapping/>
  </p:clrMapOvr>
  <p:extLst>
    <p:ext uri="{DCECCB84-F9BA-43D5-87BE-67443E8EF086}">
      <p15:sldGuideLst xmlns:p15="http://schemas.microsoft.com/office/powerpoint/2012/main">
        <p15:guide id="1" pos="3648"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Column + Large Image Right">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6AAEBE9C-3463-474F-A442-FEF999F56CAE}"/>
              </a:ext>
            </a:extLst>
          </p:cNvPr>
          <p:cNvPicPr>
            <a:picLocks noChangeAspect="1"/>
          </p:cNvPicPr>
          <p:nvPr userDrawn="1"/>
        </p:nvPicPr>
        <p:blipFill rotWithShape="1">
          <a:blip r:embed="rId2" cstate="print">
            <a:alphaModFix amt="90000"/>
            <a:extLst>
              <a:ext uri="{28A0092B-C50C-407E-A947-70E740481C1C}">
                <a14:useLocalDpi xmlns:a14="http://schemas.microsoft.com/office/drawing/2010/main"/>
              </a:ext>
              <a:ext uri="{96DAC541-7B7A-43D3-8B79-37D633B846F1}">
                <asvg:svgBlip xmlns:asvg="http://schemas.microsoft.com/office/drawing/2016/SVG/main" r:embed="rId3"/>
              </a:ext>
            </a:extLst>
          </a:blip>
          <a:srcRect l="-17999" t="38362" r="28928" b="-11489"/>
          <a:stretch/>
        </p:blipFill>
        <p:spPr>
          <a:xfrm flipH="1">
            <a:off x="-2075" y="0"/>
            <a:ext cx="2870689" cy="2639479"/>
          </a:xfrm>
          <a:prstGeom prst="rect">
            <a:avLst/>
          </a:prstGeom>
        </p:spPr>
      </p:pic>
      <p:sp>
        <p:nvSpPr>
          <p:cNvPr id="8" name="TextBox 7">
            <a:extLst>
              <a:ext uri="{FF2B5EF4-FFF2-40B4-BE49-F238E27FC236}">
                <a16:creationId xmlns:a16="http://schemas.microsoft.com/office/drawing/2014/main" id="{61428B8C-1DD1-BA4A-B1C6-9751A66C8562}"/>
              </a:ext>
            </a:extLst>
          </p:cNvPr>
          <p:cNvSpPr txBox="1"/>
          <p:nvPr userDrawn="1"/>
        </p:nvSpPr>
        <p:spPr>
          <a:xfrm>
            <a:off x="8734096" y="4856635"/>
            <a:ext cx="257504" cy="115416"/>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lvl="0"/>
            <a:fld id="{0A52FF5E-384C-654F-BC85-B661B40A616C}" type="slidenum">
              <a:rPr lang="en-US" sz="750"/>
              <a:pPr lvl="0"/>
              <a:t>‹#›</a:t>
            </a:fld>
            <a:endParaRPr lang="en-US" sz="750" dirty="0"/>
          </a:p>
        </p:txBody>
      </p:sp>
      <p:pic>
        <p:nvPicPr>
          <p:cNvPr id="9" name="Picture 8">
            <a:extLst>
              <a:ext uri="{FF2B5EF4-FFF2-40B4-BE49-F238E27FC236}">
                <a16:creationId xmlns:a16="http://schemas.microsoft.com/office/drawing/2014/main" id="{A85BA34A-4BD4-9640-9C4A-C385106A01AD}"/>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972095" y="4780684"/>
            <a:ext cx="762000" cy="265845"/>
          </a:xfrm>
          <a:prstGeom prst="rect">
            <a:avLst/>
          </a:prstGeom>
        </p:spPr>
      </p:pic>
      <p:sp>
        <p:nvSpPr>
          <p:cNvPr id="11" name="Picture Placeholder 9">
            <a:extLst>
              <a:ext uri="{FF2B5EF4-FFF2-40B4-BE49-F238E27FC236}">
                <a16:creationId xmlns:a16="http://schemas.microsoft.com/office/drawing/2014/main" id="{3C554B20-5F85-D649-BC7E-C268C4F2B4E6}"/>
              </a:ext>
            </a:extLst>
          </p:cNvPr>
          <p:cNvSpPr>
            <a:spLocks noGrp="1"/>
          </p:cNvSpPr>
          <p:nvPr>
            <p:ph type="pic" sz="quarter" idx="13" hasCustomPrompt="1"/>
          </p:nvPr>
        </p:nvSpPr>
        <p:spPr>
          <a:xfrm>
            <a:off x="6249866" y="-3175"/>
            <a:ext cx="2899567" cy="5146132"/>
          </a:xfrm>
          <a:custGeom>
            <a:avLst/>
            <a:gdLst>
              <a:gd name="connsiteX0" fmla="*/ 0 w 4495800"/>
              <a:gd name="connsiteY0" fmla="*/ 0 h 5151438"/>
              <a:gd name="connsiteX1" fmla="*/ 4495800 w 4495800"/>
              <a:gd name="connsiteY1" fmla="*/ 0 h 5151438"/>
              <a:gd name="connsiteX2" fmla="*/ 4495800 w 4495800"/>
              <a:gd name="connsiteY2" fmla="*/ 5151438 h 5151438"/>
              <a:gd name="connsiteX3" fmla="*/ 0 w 4495800"/>
              <a:gd name="connsiteY3" fmla="*/ 5151438 h 5151438"/>
              <a:gd name="connsiteX4" fmla="*/ 0 w 4495800"/>
              <a:gd name="connsiteY4" fmla="*/ 0 h 5151438"/>
              <a:gd name="connsiteX0" fmla="*/ 1504950 w 4495800"/>
              <a:gd name="connsiteY0" fmla="*/ 0 h 5157788"/>
              <a:gd name="connsiteX1" fmla="*/ 4495800 w 4495800"/>
              <a:gd name="connsiteY1" fmla="*/ 6350 h 5157788"/>
              <a:gd name="connsiteX2" fmla="*/ 4495800 w 4495800"/>
              <a:gd name="connsiteY2" fmla="*/ 5157788 h 5157788"/>
              <a:gd name="connsiteX3" fmla="*/ 0 w 4495800"/>
              <a:gd name="connsiteY3" fmla="*/ 5157788 h 5157788"/>
              <a:gd name="connsiteX4" fmla="*/ 1504950 w 4495800"/>
              <a:gd name="connsiteY4" fmla="*/ 0 h 5157788"/>
              <a:gd name="connsiteX0" fmla="*/ 1587500 w 4578350"/>
              <a:gd name="connsiteY0" fmla="*/ 0 h 5157788"/>
              <a:gd name="connsiteX1" fmla="*/ 4578350 w 4578350"/>
              <a:gd name="connsiteY1" fmla="*/ 6350 h 5157788"/>
              <a:gd name="connsiteX2" fmla="*/ 4578350 w 4578350"/>
              <a:gd name="connsiteY2" fmla="*/ 5157788 h 5157788"/>
              <a:gd name="connsiteX3" fmla="*/ 0 w 4578350"/>
              <a:gd name="connsiteY3" fmla="*/ 5151438 h 5157788"/>
              <a:gd name="connsiteX4" fmla="*/ 1587500 w 4578350"/>
              <a:gd name="connsiteY4" fmla="*/ 0 h 5157788"/>
              <a:gd name="connsiteX0" fmla="*/ 1530350 w 4521200"/>
              <a:gd name="connsiteY0" fmla="*/ 0 h 5157788"/>
              <a:gd name="connsiteX1" fmla="*/ 4521200 w 4521200"/>
              <a:gd name="connsiteY1" fmla="*/ 6350 h 5157788"/>
              <a:gd name="connsiteX2" fmla="*/ 4521200 w 4521200"/>
              <a:gd name="connsiteY2" fmla="*/ 5157788 h 5157788"/>
              <a:gd name="connsiteX3" fmla="*/ 0 w 4521200"/>
              <a:gd name="connsiteY3" fmla="*/ 5157788 h 5157788"/>
              <a:gd name="connsiteX4" fmla="*/ 1530350 w 4521200"/>
              <a:gd name="connsiteY4" fmla="*/ 0 h 5157788"/>
              <a:gd name="connsiteX0" fmla="*/ 1530350 w 4521200"/>
              <a:gd name="connsiteY0" fmla="*/ 0 h 5157788"/>
              <a:gd name="connsiteX1" fmla="*/ 2470150 w 4521200"/>
              <a:gd name="connsiteY1" fmla="*/ 6350 h 5157788"/>
              <a:gd name="connsiteX2" fmla="*/ 4521200 w 4521200"/>
              <a:gd name="connsiteY2" fmla="*/ 5157788 h 5157788"/>
              <a:gd name="connsiteX3" fmla="*/ 0 w 4521200"/>
              <a:gd name="connsiteY3" fmla="*/ 5157788 h 5157788"/>
              <a:gd name="connsiteX4" fmla="*/ 1530350 w 4521200"/>
              <a:gd name="connsiteY4" fmla="*/ 0 h 5157788"/>
              <a:gd name="connsiteX0" fmla="*/ 1530350 w 4521200"/>
              <a:gd name="connsiteY0" fmla="*/ 0 h 5157788"/>
              <a:gd name="connsiteX1" fmla="*/ 2882900 w 4521200"/>
              <a:gd name="connsiteY1" fmla="*/ 0 h 5157788"/>
              <a:gd name="connsiteX2" fmla="*/ 4521200 w 4521200"/>
              <a:gd name="connsiteY2" fmla="*/ 5157788 h 5157788"/>
              <a:gd name="connsiteX3" fmla="*/ 0 w 4521200"/>
              <a:gd name="connsiteY3" fmla="*/ 5157788 h 5157788"/>
              <a:gd name="connsiteX4" fmla="*/ 1530350 w 4521200"/>
              <a:gd name="connsiteY4" fmla="*/ 0 h 5157788"/>
              <a:gd name="connsiteX0" fmla="*/ 1530350 w 2882900"/>
              <a:gd name="connsiteY0" fmla="*/ 0 h 5157788"/>
              <a:gd name="connsiteX1" fmla="*/ 2882900 w 2882900"/>
              <a:gd name="connsiteY1" fmla="*/ 0 h 5157788"/>
              <a:gd name="connsiteX2" fmla="*/ 2527300 w 2882900"/>
              <a:gd name="connsiteY2" fmla="*/ 5119688 h 5157788"/>
              <a:gd name="connsiteX3" fmla="*/ 0 w 2882900"/>
              <a:gd name="connsiteY3" fmla="*/ 5157788 h 5157788"/>
              <a:gd name="connsiteX4" fmla="*/ 1530350 w 2882900"/>
              <a:gd name="connsiteY4" fmla="*/ 0 h 5157788"/>
              <a:gd name="connsiteX0" fmla="*/ 1530350 w 2901950"/>
              <a:gd name="connsiteY0" fmla="*/ 0 h 5157788"/>
              <a:gd name="connsiteX1" fmla="*/ 2882900 w 2901950"/>
              <a:gd name="connsiteY1" fmla="*/ 0 h 5157788"/>
              <a:gd name="connsiteX2" fmla="*/ 2901950 w 2901950"/>
              <a:gd name="connsiteY2" fmla="*/ 5151438 h 5157788"/>
              <a:gd name="connsiteX3" fmla="*/ 0 w 2901950"/>
              <a:gd name="connsiteY3" fmla="*/ 5157788 h 5157788"/>
              <a:gd name="connsiteX4" fmla="*/ 1530350 w 2901950"/>
              <a:gd name="connsiteY4" fmla="*/ 0 h 5157788"/>
              <a:gd name="connsiteX0" fmla="*/ 1530350 w 2910408"/>
              <a:gd name="connsiteY0" fmla="*/ 0 h 5157788"/>
              <a:gd name="connsiteX1" fmla="*/ 2910408 w 2910408"/>
              <a:gd name="connsiteY1" fmla="*/ 18339 h 5157788"/>
              <a:gd name="connsiteX2" fmla="*/ 2901950 w 2910408"/>
              <a:gd name="connsiteY2" fmla="*/ 5151438 h 5157788"/>
              <a:gd name="connsiteX3" fmla="*/ 0 w 2910408"/>
              <a:gd name="connsiteY3" fmla="*/ 5157788 h 5157788"/>
              <a:gd name="connsiteX4" fmla="*/ 1530350 w 2910408"/>
              <a:gd name="connsiteY4" fmla="*/ 0 h 5157788"/>
              <a:gd name="connsiteX0" fmla="*/ 1530350 w 2902174"/>
              <a:gd name="connsiteY0" fmla="*/ 0 h 5157788"/>
              <a:gd name="connsiteX1" fmla="*/ 2882900 w 2902174"/>
              <a:gd name="connsiteY1" fmla="*/ 27508 h 5157788"/>
              <a:gd name="connsiteX2" fmla="*/ 2901950 w 2902174"/>
              <a:gd name="connsiteY2" fmla="*/ 5151438 h 5157788"/>
              <a:gd name="connsiteX3" fmla="*/ 0 w 2902174"/>
              <a:gd name="connsiteY3" fmla="*/ 5157788 h 5157788"/>
              <a:gd name="connsiteX4" fmla="*/ 1530350 w 2902174"/>
              <a:gd name="connsiteY4" fmla="*/ 0 h 5157788"/>
              <a:gd name="connsiteX0" fmla="*/ 1530350 w 2903127"/>
              <a:gd name="connsiteY0" fmla="*/ 0 h 5157788"/>
              <a:gd name="connsiteX1" fmla="*/ 2903127 w 2903127"/>
              <a:gd name="connsiteY1" fmla="*/ 2787 h 5157788"/>
              <a:gd name="connsiteX2" fmla="*/ 2901950 w 2903127"/>
              <a:gd name="connsiteY2" fmla="*/ 5151438 h 5157788"/>
              <a:gd name="connsiteX3" fmla="*/ 0 w 2903127"/>
              <a:gd name="connsiteY3" fmla="*/ 5157788 h 5157788"/>
              <a:gd name="connsiteX4" fmla="*/ 1530350 w 2903127"/>
              <a:gd name="connsiteY4" fmla="*/ 0 h 5157788"/>
              <a:gd name="connsiteX0" fmla="*/ 1530350 w 2907621"/>
              <a:gd name="connsiteY0" fmla="*/ 0 h 5157788"/>
              <a:gd name="connsiteX1" fmla="*/ 2907621 w 2907621"/>
              <a:gd name="connsiteY1" fmla="*/ 2787 h 5157788"/>
              <a:gd name="connsiteX2" fmla="*/ 2901950 w 2907621"/>
              <a:gd name="connsiteY2" fmla="*/ 5151438 h 5157788"/>
              <a:gd name="connsiteX3" fmla="*/ 0 w 2907621"/>
              <a:gd name="connsiteY3" fmla="*/ 5157788 h 5157788"/>
              <a:gd name="connsiteX4" fmla="*/ 1530350 w 2907621"/>
              <a:gd name="connsiteY4" fmla="*/ 0 h 5157788"/>
              <a:gd name="connsiteX0" fmla="*/ 1530350 w 2907621"/>
              <a:gd name="connsiteY0" fmla="*/ 0 h 5160427"/>
              <a:gd name="connsiteX1" fmla="*/ 2907621 w 2907621"/>
              <a:gd name="connsiteY1" fmla="*/ 2787 h 5160427"/>
              <a:gd name="connsiteX2" fmla="*/ 2901950 w 2907621"/>
              <a:gd name="connsiteY2" fmla="*/ 5160427 h 5160427"/>
              <a:gd name="connsiteX3" fmla="*/ 0 w 2907621"/>
              <a:gd name="connsiteY3" fmla="*/ 5157788 h 5160427"/>
              <a:gd name="connsiteX4" fmla="*/ 1530350 w 2907621"/>
              <a:gd name="connsiteY4" fmla="*/ 0 h 5160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7621" h="5160427">
                <a:moveTo>
                  <a:pt x="1530350" y="0"/>
                </a:moveTo>
                <a:lnTo>
                  <a:pt x="2907621" y="2787"/>
                </a:lnTo>
                <a:cubicBezTo>
                  <a:pt x="2904802" y="1713820"/>
                  <a:pt x="2904769" y="3449394"/>
                  <a:pt x="2901950" y="5160427"/>
                </a:cubicBezTo>
                <a:lnTo>
                  <a:pt x="0" y="5157788"/>
                </a:lnTo>
                <a:lnTo>
                  <a:pt x="1530350" y="0"/>
                </a:lnTo>
                <a:close/>
              </a:path>
            </a:pathLst>
          </a:custGeom>
          <a:gradFill flip="none" rotWithShape="1">
            <a:gsLst>
              <a:gs pos="0">
                <a:schemeClr val="tx1">
                  <a:lumMod val="75000"/>
                  <a:lumOff val="25000"/>
                </a:schemeClr>
              </a:gs>
              <a:gs pos="100000">
                <a:schemeClr val="tx1">
                  <a:lumMod val="90000"/>
                  <a:lumOff val="10000"/>
                </a:schemeClr>
              </a:gs>
            </a:gsLst>
            <a:lin ang="8100000" scaled="1"/>
            <a:tileRect/>
          </a:gradFill>
        </p:spPr>
        <p:txBody>
          <a:bodyPr vert="horz" lIns="0" tIns="0" rIns="0" bIns="0" rtlCol="0" anchor="ctr" anchorCtr="0">
            <a:normAutofit/>
          </a:bodyPr>
          <a:lstStyle>
            <a:lvl1pPr>
              <a:defRPr lang="en-US" sz="600">
                <a:noFill/>
              </a:defRPr>
            </a:lvl1pPr>
          </a:lstStyle>
          <a:p>
            <a:pPr marL="115094" lvl="0" indent="-115094" algn="ctr"/>
            <a:r>
              <a:rPr lang="en-US" dirty="0"/>
              <a:t>Picture</a:t>
            </a:r>
          </a:p>
        </p:txBody>
      </p:sp>
      <p:sp>
        <p:nvSpPr>
          <p:cNvPr id="10" name="TextBox 9">
            <a:extLst>
              <a:ext uri="{FF2B5EF4-FFF2-40B4-BE49-F238E27FC236}">
                <a16:creationId xmlns:a16="http://schemas.microsoft.com/office/drawing/2014/main" id="{062C1F54-8084-8E48-98D3-7E2E98A286CE}"/>
              </a:ext>
            </a:extLst>
          </p:cNvPr>
          <p:cNvSpPr txBox="1">
            <a:spLocks/>
          </p:cNvSpPr>
          <p:nvPr userDrawn="1"/>
        </p:nvSpPr>
        <p:spPr>
          <a:xfrm>
            <a:off x="6698585" y="0"/>
            <a:ext cx="741150" cy="2329508"/>
          </a:xfrm>
          <a:custGeom>
            <a:avLst/>
            <a:gdLst>
              <a:gd name="connsiteX0" fmla="*/ 3007140 w 3161850"/>
              <a:gd name="connsiteY0" fmla="*/ 0 h 10287002"/>
              <a:gd name="connsiteX1" fmla="*/ 3161850 w 3161850"/>
              <a:gd name="connsiteY1" fmla="*/ 0 h 10287002"/>
              <a:gd name="connsiteX2" fmla="*/ 154710 w 3161850"/>
              <a:gd name="connsiteY2" fmla="*/ 10287002 h 10287002"/>
              <a:gd name="connsiteX3" fmla="*/ 0 w 3161850"/>
              <a:gd name="connsiteY3" fmla="*/ 10287002 h 10287002"/>
            </a:gdLst>
            <a:ahLst/>
            <a:cxnLst>
              <a:cxn ang="0">
                <a:pos x="connsiteX0" y="connsiteY0"/>
              </a:cxn>
              <a:cxn ang="0">
                <a:pos x="connsiteX1" y="connsiteY1"/>
              </a:cxn>
              <a:cxn ang="0">
                <a:pos x="connsiteX2" y="connsiteY2"/>
              </a:cxn>
              <a:cxn ang="0">
                <a:pos x="connsiteX3" y="connsiteY3"/>
              </a:cxn>
            </a:cxnLst>
            <a:rect l="l" t="t" r="r" b="b"/>
            <a:pathLst>
              <a:path w="3161850" h="10287002">
                <a:moveTo>
                  <a:pt x="3007140" y="0"/>
                </a:moveTo>
                <a:lnTo>
                  <a:pt x="3161850" y="0"/>
                </a:lnTo>
                <a:lnTo>
                  <a:pt x="154710" y="10287002"/>
                </a:lnTo>
                <a:lnTo>
                  <a:pt x="0" y="10287002"/>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2700" b="0" i="0" dirty="0">
              <a:latin typeface="Lato Light" panose="020F0302020204030203" pitchFamily="34" charset="77"/>
            </a:endParaRPr>
          </a:p>
        </p:txBody>
      </p:sp>
      <p:sp>
        <p:nvSpPr>
          <p:cNvPr id="13" name="Title 1">
            <a:extLst>
              <a:ext uri="{FF2B5EF4-FFF2-40B4-BE49-F238E27FC236}">
                <a16:creationId xmlns:a16="http://schemas.microsoft.com/office/drawing/2014/main" id="{11C158F6-8010-B04B-8EBB-C8622F334A7B}"/>
              </a:ext>
            </a:extLst>
          </p:cNvPr>
          <p:cNvSpPr>
            <a:spLocks noGrp="1"/>
          </p:cNvSpPr>
          <p:nvPr>
            <p:ph type="title"/>
          </p:nvPr>
        </p:nvSpPr>
        <p:spPr>
          <a:xfrm>
            <a:off x="585788" y="2013136"/>
            <a:ext cx="5197476" cy="558614"/>
          </a:xfrm>
          <a:prstGeom prst="rect">
            <a:avLst/>
          </a:prstGeom>
        </p:spPr>
        <p:txBody>
          <a:bodyPr vert="horz" wrap="square" lIns="0" tIns="0" rIns="0" bIns="182880" rtlCol="0" anchor="t" anchorCtr="0">
            <a:spAutoFit/>
          </a:bodyPr>
          <a:lstStyle>
            <a:lvl1pPr>
              <a:defRPr lang="en-US" sz="2700" dirty="0"/>
            </a:lvl1pPr>
          </a:lstStyle>
          <a:p>
            <a:pPr lvl="0"/>
            <a:endParaRPr lang="en-US" dirty="0"/>
          </a:p>
        </p:txBody>
      </p:sp>
      <p:sp>
        <p:nvSpPr>
          <p:cNvPr id="12" name="Text Placeholder 2">
            <a:extLst>
              <a:ext uri="{FF2B5EF4-FFF2-40B4-BE49-F238E27FC236}">
                <a16:creationId xmlns:a16="http://schemas.microsoft.com/office/drawing/2014/main" id="{83849E25-3E14-7E47-98C2-C5F76E0C06CA}"/>
              </a:ext>
            </a:extLst>
          </p:cNvPr>
          <p:cNvSpPr>
            <a:spLocks noGrp="1"/>
          </p:cNvSpPr>
          <p:nvPr>
            <p:ph type="body" sz="quarter" idx="18"/>
          </p:nvPr>
        </p:nvSpPr>
        <p:spPr>
          <a:xfrm>
            <a:off x="597694" y="2571750"/>
            <a:ext cx="2286000" cy="215508"/>
          </a:xfrm>
          <a:prstGeom prst="rect">
            <a:avLst/>
          </a:prstGeom>
        </p:spPr>
        <p:txBody>
          <a:bodyPr>
            <a:spAutoFit/>
          </a:bodyPr>
          <a:lstStyle/>
          <a:p>
            <a:pPr lvl="0"/>
            <a:endParaRPr lang="en-US" dirty="0"/>
          </a:p>
        </p:txBody>
      </p:sp>
      <p:sp>
        <p:nvSpPr>
          <p:cNvPr id="15" name="Text Placeholder 2">
            <a:extLst>
              <a:ext uri="{FF2B5EF4-FFF2-40B4-BE49-F238E27FC236}">
                <a16:creationId xmlns:a16="http://schemas.microsoft.com/office/drawing/2014/main" id="{2732B951-68F6-7E42-84F3-50E7DD96DBF5}"/>
              </a:ext>
            </a:extLst>
          </p:cNvPr>
          <p:cNvSpPr>
            <a:spLocks noGrp="1"/>
          </p:cNvSpPr>
          <p:nvPr>
            <p:ph type="body" sz="quarter" idx="19"/>
          </p:nvPr>
        </p:nvSpPr>
        <p:spPr>
          <a:xfrm>
            <a:off x="3505200" y="2571750"/>
            <a:ext cx="2286000" cy="215508"/>
          </a:xfrm>
          <a:prstGeom prst="rect">
            <a:avLst/>
          </a:prstGeom>
        </p:spPr>
        <p:txBody>
          <a:bodyPr>
            <a:spAutoFit/>
          </a:bodyPr>
          <a:lstStyle/>
          <a:p>
            <a:pPr lvl="0"/>
            <a:endParaRPr lang="en-US" dirty="0"/>
          </a:p>
        </p:txBody>
      </p:sp>
    </p:spTree>
    <p:extLst>
      <p:ext uri="{BB962C8B-B14F-4D97-AF65-F5344CB8AC3E}">
        <p14:creationId xmlns:p14="http://schemas.microsoft.com/office/powerpoint/2010/main" val="2964788907"/>
      </p:ext>
    </p:extLst>
  </p:cSld>
  <p:clrMapOvr>
    <a:masterClrMapping/>
  </p:clrMapOvr>
  <p:extLst>
    <p:ext uri="{DCECCB84-F9BA-43D5-87BE-67443E8EF086}">
      <p15:sldGuideLst xmlns:p15="http://schemas.microsoft.com/office/powerpoint/2012/main">
        <p15:guide id="1" pos="3648">
          <p15:clr>
            <a:srgbClr val="FBAE40"/>
          </p15:clr>
        </p15:guide>
        <p15:guide id="2" pos="2201"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ontent + Image Lef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E99D84-4444-2C49-ABB3-161228AB33ED}"/>
              </a:ext>
            </a:extLst>
          </p:cNvPr>
          <p:cNvPicPr>
            <a:picLocks noChangeAspect="1"/>
          </p:cNvPicPr>
          <p:nvPr userDrawn="1"/>
        </p:nvPicPr>
        <p:blipFill rotWithShape="1">
          <a:blip r:embed="rId2" cstate="print">
            <a:duotone>
              <a:prstClr val="black"/>
              <a:schemeClr val="tx1">
                <a:tint val="45000"/>
                <a:satMod val="400000"/>
              </a:schemeClr>
            </a:duotone>
            <a:alphaModFix amt="20000"/>
            <a:extLst>
              <a:ext uri="{28A0092B-C50C-407E-A947-70E740481C1C}">
                <a14:useLocalDpi xmlns:a14="http://schemas.microsoft.com/office/drawing/2010/main"/>
              </a:ext>
            </a:extLst>
          </a:blip>
          <a:srcRect/>
          <a:stretch/>
        </p:blipFill>
        <p:spPr>
          <a:xfrm>
            <a:off x="0" y="3999186"/>
            <a:ext cx="9144001" cy="1144148"/>
          </a:xfrm>
          <a:prstGeom prst="rect">
            <a:avLst/>
          </a:prstGeom>
          <a:noFill/>
        </p:spPr>
      </p:pic>
      <p:sp>
        <p:nvSpPr>
          <p:cNvPr id="8" name="TextBox 7">
            <a:extLst>
              <a:ext uri="{FF2B5EF4-FFF2-40B4-BE49-F238E27FC236}">
                <a16:creationId xmlns:a16="http://schemas.microsoft.com/office/drawing/2014/main" id="{0D429CA6-AC67-4847-A393-64FF342355A6}"/>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bg1">
                    <a:lumMod val="85000"/>
                  </a:schemeClr>
                </a:solidFill>
              </a:rPr>
              <a:pPr marL="0" lvl="0" indent="0">
                <a:buNone/>
              </a:pPr>
              <a:t>‹#›</a:t>
            </a:fld>
            <a:endParaRPr lang="en-US" sz="750" dirty="0">
              <a:solidFill>
                <a:schemeClr val="bg1">
                  <a:lumMod val="85000"/>
                </a:schemeClr>
              </a:solidFill>
            </a:endParaRPr>
          </a:p>
        </p:txBody>
      </p:sp>
      <p:pic>
        <p:nvPicPr>
          <p:cNvPr id="9" name="Picture 5">
            <a:extLst>
              <a:ext uri="{FF2B5EF4-FFF2-40B4-BE49-F238E27FC236}">
                <a16:creationId xmlns:a16="http://schemas.microsoft.com/office/drawing/2014/main" id="{85E9D1E3-9007-BB49-810F-EA5DE397F810}"/>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7972095" y="4781526"/>
            <a:ext cx="762000" cy="264160"/>
          </a:xfrm>
          <a:prstGeom prst="rect">
            <a:avLst/>
          </a:prstGeom>
          <a:noFill/>
        </p:spPr>
      </p:pic>
      <p:sp>
        <p:nvSpPr>
          <p:cNvPr id="18" name="TextBox 17">
            <a:extLst>
              <a:ext uri="{FF2B5EF4-FFF2-40B4-BE49-F238E27FC236}">
                <a16:creationId xmlns:a16="http://schemas.microsoft.com/office/drawing/2014/main" id="{565AE152-3EA9-9448-872C-875E55BEE573}"/>
              </a:ext>
            </a:extLst>
          </p:cNvPr>
          <p:cNvSpPr txBox="1">
            <a:spLocks/>
          </p:cNvSpPr>
          <p:nvPr userDrawn="1"/>
        </p:nvSpPr>
        <p:spPr>
          <a:xfrm>
            <a:off x="2095500" y="611454"/>
            <a:ext cx="1337526" cy="4351608"/>
          </a:xfrm>
          <a:custGeom>
            <a:avLst/>
            <a:gdLst>
              <a:gd name="connsiteX0" fmla="*/ 3007140 w 3161850"/>
              <a:gd name="connsiteY0" fmla="*/ 0 h 10287002"/>
              <a:gd name="connsiteX1" fmla="*/ 3161850 w 3161850"/>
              <a:gd name="connsiteY1" fmla="*/ 0 h 10287002"/>
              <a:gd name="connsiteX2" fmla="*/ 154710 w 3161850"/>
              <a:gd name="connsiteY2" fmla="*/ 10287002 h 10287002"/>
              <a:gd name="connsiteX3" fmla="*/ 0 w 3161850"/>
              <a:gd name="connsiteY3" fmla="*/ 10287002 h 10287002"/>
            </a:gdLst>
            <a:ahLst/>
            <a:cxnLst>
              <a:cxn ang="0">
                <a:pos x="connsiteX0" y="connsiteY0"/>
              </a:cxn>
              <a:cxn ang="0">
                <a:pos x="connsiteX1" y="connsiteY1"/>
              </a:cxn>
              <a:cxn ang="0">
                <a:pos x="connsiteX2" y="connsiteY2"/>
              </a:cxn>
              <a:cxn ang="0">
                <a:pos x="connsiteX3" y="connsiteY3"/>
              </a:cxn>
            </a:cxnLst>
            <a:rect l="l" t="t" r="r" b="b"/>
            <a:pathLst>
              <a:path w="3161850" h="10287002">
                <a:moveTo>
                  <a:pt x="3007140" y="0"/>
                </a:moveTo>
                <a:lnTo>
                  <a:pt x="3161850" y="0"/>
                </a:lnTo>
                <a:lnTo>
                  <a:pt x="154710" y="10287002"/>
                </a:lnTo>
                <a:lnTo>
                  <a:pt x="0" y="10287002"/>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2700" b="0" i="0" dirty="0">
              <a:noFill/>
              <a:latin typeface="Lato Light" panose="020F0302020204030203" pitchFamily="34" charset="77"/>
            </a:endParaRPr>
          </a:p>
        </p:txBody>
      </p:sp>
      <p:sp>
        <p:nvSpPr>
          <p:cNvPr id="13" name="Picture Placeholder 9">
            <a:extLst>
              <a:ext uri="{FF2B5EF4-FFF2-40B4-BE49-F238E27FC236}">
                <a16:creationId xmlns:a16="http://schemas.microsoft.com/office/drawing/2014/main" id="{DFEC5FC2-DAA8-9D46-A60B-F09B739BD8E1}"/>
              </a:ext>
            </a:extLst>
          </p:cNvPr>
          <p:cNvSpPr>
            <a:spLocks noGrp="1"/>
          </p:cNvSpPr>
          <p:nvPr>
            <p:ph type="pic" sz="quarter" idx="13" hasCustomPrompt="1"/>
          </p:nvPr>
        </p:nvSpPr>
        <p:spPr>
          <a:xfrm>
            <a:off x="585786" y="1027736"/>
            <a:ext cx="3094039" cy="3094039"/>
          </a:xfrm>
          <a:prstGeom prst="rect">
            <a:avLst/>
          </a:prstGeom>
          <a:gradFill flip="none" rotWithShape="1">
            <a:gsLst>
              <a:gs pos="0">
                <a:schemeClr val="tx1">
                  <a:lumMod val="75000"/>
                  <a:lumOff val="25000"/>
                </a:schemeClr>
              </a:gs>
              <a:gs pos="100000">
                <a:schemeClr val="tx1">
                  <a:lumMod val="90000"/>
                  <a:lumOff val="10000"/>
                </a:schemeClr>
              </a:gs>
            </a:gsLst>
            <a:lin ang="8100000" scaled="1"/>
            <a:tileRect/>
          </a:gradFill>
        </p:spPr>
        <p:txBody>
          <a:bodyPr vert="horz" lIns="0" tIns="0" rIns="0" bIns="0" rtlCol="0" anchor="ctr" anchorCtr="0">
            <a:normAutofit/>
          </a:bodyPr>
          <a:lstStyle>
            <a:lvl1pPr>
              <a:defRPr lang="en-US" sz="600">
                <a:noFill/>
              </a:defRPr>
            </a:lvl1pPr>
          </a:lstStyle>
          <a:p>
            <a:pPr marL="115094" lvl="0" indent="-115094" algn="ctr"/>
            <a:r>
              <a:rPr lang="en-US" dirty="0"/>
              <a:t>Picture</a:t>
            </a:r>
          </a:p>
        </p:txBody>
      </p:sp>
      <p:sp>
        <p:nvSpPr>
          <p:cNvPr id="11" name="Title 1">
            <a:extLst>
              <a:ext uri="{FF2B5EF4-FFF2-40B4-BE49-F238E27FC236}">
                <a16:creationId xmlns:a16="http://schemas.microsoft.com/office/drawing/2014/main" id="{7B452707-0430-924F-A923-A3BBE3842A47}"/>
              </a:ext>
            </a:extLst>
          </p:cNvPr>
          <p:cNvSpPr>
            <a:spLocks noGrp="1"/>
          </p:cNvSpPr>
          <p:nvPr>
            <p:ph type="title"/>
          </p:nvPr>
        </p:nvSpPr>
        <p:spPr>
          <a:xfrm>
            <a:off x="4646613" y="1999286"/>
            <a:ext cx="3911600" cy="572464"/>
          </a:xfrm>
          <a:prstGeom prst="rect">
            <a:avLst/>
          </a:prstGeom>
        </p:spPr>
        <p:txBody>
          <a:bodyPr vert="horz" wrap="square" lIns="0" tIns="0" rIns="0" bIns="182880" rtlCol="0" anchor="t" anchorCtr="0">
            <a:spAutoFit/>
          </a:bodyPr>
          <a:lstStyle>
            <a:lvl1pPr>
              <a:defRPr lang="en-US" sz="2800" dirty="0"/>
            </a:lvl1pPr>
          </a:lstStyle>
          <a:p>
            <a:pPr lvl="0"/>
            <a:endParaRPr lang="en-US" dirty="0"/>
          </a:p>
        </p:txBody>
      </p:sp>
      <p:sp>
        <p:nvSpPr>
          <p:cNvPr id="17" name="Text Placeholder 16">
            <a:extLst>
              <a:ext uri="{FF2B5EF4-FFF2-40B4-BE49-F238E27FC236}">
                <a16:creationId xmlns:a16="http://schemas.microsoft.com/office/drawing/2014/main" id="{B6B9AAEB-6B7D-344A-8988-E66AC65CD705}"/>
              </a:ext>
            </a:extLst>
          </p:cNvPr>
          <p:cNvSpPr>
            <a:spLocks noGrp="1"/>
          </p:cNvSpPr>
          <p:nvPr>
            <p:ph type="body" sz="quarter" idx="14"/>
          </p:nvPr>
        </p:nvSpPr>
        <p:spPr>
          <a:xfrm>
            <a:off x="4646613" y="2572687"/>
            <a:ext cx="3911600" cy="215508"/>
          </a:xfrm>
          <a:prstGeom prst="rect">
            <a:avLst/>
          </a:prstGeom>
        </p:spPr>
        <p:txBody>
          <a:bodyPr>
            <a:spAutoFit/>
          </a:bodyPr>
          <a:lstStyle>
            <a:lvl1pPr marL="0" indent="0">
              <a:buNone/>
              <a:defRPr/>
            </a:lvl1pPr>
          </a:lstStyle>
          <a:p>
            <a:pPr lvl="0"/>
            <a:endParaRPr lang="en-US" dirty="0"/>
          </a:p>
        </p:txBody>
      </p:sp>
    </p:spTree>
    <p:extLst>
      <p:ext uri="{BB962C8B-B14F-4D97-AF65-F5344CB8AC3E}">
        <p14:creationId xmlns:p14="http://schemas.microsoft.com/office/powerpoint/2010/main" val="3665371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Conten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509959F-F52A-9543-8DCD-49DCB1E23F29}"/>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tx1">
                    <a:lumMod val="75000"/>
                    <a:lumOff val="25000"/>
                  </a:schemeClr>
                </a:solidFill>
              </a:rPr>
              <a:pPr marL="0" lvl="0" indent="0">
                <a:buNone/>
              </a:pPr>
              <a:t>‹#›</a:t>
            </a:fld>
            <a:endParaRPr lang="en-US" sz="750" dirty="0">
              <a:solidFill>
                <a:schemeClr val="tx1">
                  <a:lumMod val="75000"/>
                  <a:lumOff val="25000"/>
                </a:schemeClr>
              </a:solidFill>
            </a:endParaRPr>
          </a:p>
        </p:txBody>
      </p:sp>
      <p:sp>
        <p:nvSpPr>
          <p:cNvPr id="5" name="Title 1">
            <a:extLst>
              <a:ext uri="{FF2B5EF4-FFF2-40B4-BE49-F238E27FC236}">
                <a16:creationId xmlns:a16="http://schemas.microsoft.com/office/drawing/2014/main" id="{73805E69-9E4B-6246-9316-CA85ADADE362}"/>
              </a:ext>
            </a:extLst>
          </p:cNvPr>
          <p:cNvSpPr>
            <a:spLocks noGrp="1"/>
          </p:cNvSpPr>
          <p:nvPr>
            <p:ph type="title"/>
          </p:nvPr>
        </p:nvSpPr>
        <p:spPr>
          <a:xfrm>
            <a:off x="587375" y="519034"/>
            <a:ext cx="7972425" cy="572464"/>
          </a:xfrm>
          <a:prstGeom prst="rect">
            <a:avLst/>
          </a:prstGeom>
        </p:spPr>
        <p:txBody>
          <a:bodyPr vert="horz" wrap="square" lIns="0" tIns="0" rIns="0" bIns="182880" rtlCol="0" anchor="t" anchorCtr="0">
            <a:spAutoFit/>
          </a:bodyPr>
          <a:lstStyle>
            <a:lvl1pPr>
              <a:defRPr lang="en-US" sz="2800" dirty="0"/>
            </a:lvl1p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F8A2ED0-693D-3342-BB67-46444AB4282A}"/>
              </a:ext>
            </a:extLst>
          </p:cNvPr>
          <p:cNvSpPr>
            <a:spLocks noGrp="1"/>
          </p:cNvSpPr>
          <p:nvPr>
            <p:ph type="body" sz="quarter" idx="12"/>
          </p:nvPr>
        </p:nvSpPr>
        <p:spPr>
          <a:xfrm>
            <a:off x="587375" y="1091498"/>
            <a:ext cx="7972425" cy="198965"/>
          </a:xfrm>
        </p:spPr>
        <p:txBody>
          <a:bodyPr/>
          <a:lstStyle>
            <a:lvl1pPr>
              <a:defRPr/>
            </a:lvl1pPr>
          </a:lstStyle>
          <a:p>
            <a:pPr lvl="0"/>
            <a:r>
              <a:rPr lang="en-US"/>
              <a:t>Click to edit Master text styles</a:t>
            </a:r>
          </a:p>
        </p:txBody>
      </p:sp>
      <p:pic>
        <p:nvPicPr>
          <p:cNvPr id="12" name="Picture 6">
            <a:extLst>
              <a:ext uri="{FF2B5EF4-FFF2-40B4-BE49-F238E27FC236}">
                <a16:creationId xmlns:a16="http://schemas.microsoft.com/office/drawing/2014/main" id="{8146A274-AE60-144E-A96F-AEF3AA53BBF8}"/>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7972095" y="4781526"/>
            <a:ext cx="762000" cy="264160"/>
          </a:xfrm>
          <a:prstGeom prst="rect">
            <a:avLst/>
          </a:prstGeom>
        </p:spPr>
      </p:pic>
    </p:spTree>
    <p:extLst>
      <p:ext uri="{BB962C8B-B14F-4D97-AF65-F5344CB8AC3E}">
        <p14:creationId xmlns:p14="http://schemas.microsoft.com/office/powerpoint/2010/main" val="2524156657"/>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ontent + Image Righ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DB0AB9-DF89-A643-B644-13D0A6E2D0F9}"/>
              </a:ext>
            </a:extLst>
          </p:cNvPr>
          <p:cNvPicPr>
            <a:picLocks noChangeAspect="1"/>
          </p:cNvPicPr>
          <p:nvPr userDrawn="1"/>
        </p:nvPicPr>
        <p:blipFill rotWithShape="1">
          <a:blip r:embed="rId2" cstate="print">
            <a:duotone>
              <a:prstClr val="black"/>
              <a:schemeClr val="tx1">
                <a:tint val="45000"/>
                <a:satMod val="400000"/>
              </a:schemeClr>
            </a:duotone>
            <a:alphaModFix amt="20000"/>
            <a:extLst>
              <a:ext uri="{28A0092B-C50C-407E-A947-70E740481C1C}">
                <a14:useLocalDpi xmlns:a14="http://schemas.microsoft.com/office/drawing/2010/main"/>
              </a:ext>
            </a:extLst>
          </a:blip>
          <a:srcRect/>
          <a:stretch/>
        </p:blipFill>
        <p:spPr>
          <a:xfrm>
            <a:off x="0" y="3999186"/>
            <a:ext cx="9144001" cy="1144148"/>
          </a:xfrm>
          <a:prstGeom prst="rect">
            <a:avLst/>
          </a:prstGeom>
          <a:noFill/>
        </p:spPr>
      </p:pic>
      <p:sp>
        <p:nvSpPr>
          <p:cNvPr id="9" name="TextBox 8">
            <a:extLst>
              <a:ext uri="{FF2B5EF4-FFF2-40B4-BE49-F238E27FC236}">
                <a16:creationId xmlns:a16="http://schemas.microsoft.com/office/drawing/2014/main" id="{A4A3AACF-DDF7-BD40-8C40-39882F550016}"/>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bg1">
                    <a:lumMod val="85000"/>
                  </a:schemeClr>
                </a:solidFill>
              </a:rPr>
              <a:pPr marL="0" lvl="0" indent="0">
                <a:buNone/>
              </a:pPr>
              <a:t>‹#›</a:t>
            </a:fld>
            <a:endParaRPr lang="en-US" sz="750" dirty="0">
              <a:solidFill>
                <a:schemeClr val="bg1">
                  <a:lumMod val="85000"/>
                </a:schemeClr>
              </a:solidFill>
            </a:endParaRPr>
          </a:p>
        </p:txBody>
      </p:sp>
      <p:pic>
        <p:nvPicPr>
          <p:cNvPr id="10" name="Picture 5">
            <a:extLst>
              <a:ext uri="{FF2B5EF4-FFF2-40B4-BE49-F238E27FC236}">
                <a16:creationId xmlns:a16="http://schemas.microsoft.com/office/drawing/2014/main" id="{89227C12-7E4A-9440-809B-0D329863011B}"/>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7972095" y="4781526"/>
            <a:ext cx="762000" cy="264160"/>
          </a:xfrm>
          <a:prstGeom prst="rect">
            <a:avLst/>
          </a:prstGeom>
          <a:noFill/>
        </p:spPr>
      </p:pic>
      <p:sp>
        <p:nvSpPr>
          <p:cNvPr id="8" name="TextBox 7">
            <a:extLst>
              <a:ext uri="{FF2B5EF4-FFF2-40B4-BE49-F238E27FC236}">
                <a16:creationId xmlns:a16="http://schemas.microsoft.com/office/drawing/2014/main" id="{8D05AB86-5213-E84A-A9D6-52F9F1708D45}"/>
              </a:ext>
            </a:extLst>
          </p:cNvPr>
          <p:cNvSpPr txBox="1">
            <a:spLocks/>
          </p:cNvSpPr>
          <p:nvPr userDrawn="1"/>
        </p:nvSpPr>
        <p:spPr>
          <a:xfrm>
            <a:off x="5562251" y="229894"/>
            <a:ext cx="1334606" cy="4342106"/>
          </a:xfrm>
          <a:custGeom>
            <a:avLst/>
            <a:gdLst>
              <a:gd name="connsiteX0" fmla="*/ 3007140 w 3161850"/>
              <a:gd name="connsiteY0" fmla="*/ 0 h 10287002"/>
              <a:gd name="connsiteX1" fmla="*/ 3161850 w 3161850"/>
              <a:gd name="connsiteY1" fmla="*/ 0 h 10287002"/>
              <a:gd name="connsiteX2" fmla="*/ 154710 w 3161850"/>
              <a:gd name="connsiteY2" fmla="*/ 10287002 h 10287002"/>
              <a:gd name="connsiteX3" fmla="*/ 0 w 3161850"/>
              <a:gd name="connsiteY3" fmla="*/ 10287002 h 10287002"/>
            </a:gdLst>
            <a:ahLst/>
            <a:cxnLst>
              <a:cxn ang="0">
                <a:pos x="connsiteX0" y="connsiteY0"/>
              </a:cxn>
              <a:cxn ang="0">
                <a:pos x="connsiteX1" y="connsiteY1"/>
              </a:cxn>
              <a:cxn ang="0">
                <a:pos x="connsiteX2" y="connsiteY2"/>
              </a:cxn>
              <a:cxn ang="0">
                <a:pos x="connsiteX3" y="connsiteY3"/>
              </a:cxn>
            </a:cxnLst>
            <a:rect l="l" t="t" r="r" b="b"/>
            <a:pathLst>
              <a:path w="3161850" h="10287002">
                <a:moveTo>
                  <a:pt x="3007140" y="0"/>
                </a:moveTo>
                <a:lnTo>
                  <a:pt x="3161850" y="0"/>
                </a:lnTo>
                <a:lnTo>
                  <a:pt x="154710" y="10287002"/>
                </a:lnTo>
                <a:lnTo>
                  <a:pt x="0" y="10287002"/>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2700" b="0" i="0" dirty="0">
              <a:noFill/>
              <a:latin typeface="Lato Light" panose="020F0302020204030203" pitchFamily="34" charset="77"/>
            </a:endParaRPr>
          </a:p>
        </p:txBody>
      </p:sp>
      <p:sp>
        <p:nvSpPr>
          <p:cNvPr id="13" name="Picture Placeholder 9">
            <a:extLst>
              <a:ext uri="{FF2B5EF4-FFF2-40B4-BE49-F238E27FC236}">
                <a16:creationId xmlns:a16="http://schemas.microsoft.com/office/drawing/2014/main" id="{DFEC5FC2-DAA8-9D46-A60B-F09B739BD8E1}"/>
              </a:ext>
            </a:extLst>
          </p:cNvPr>
          <p:cNvSpPr>
            <a:spLocks noGrp="1"/>
          </p:cNvSpPr>
          <p:nvPr>
            <p:ph type="pic" sz="quarter" idx="13" hasCustomPrompt="1"/>
          </p:nvPr>
        </p:nvSpPr>
        <p:spPr>
          <a:xfrm>
            <a:off x="5457825" y="1027737"/>
            <a:ext cx="3101976" cy="3101976"/>
          </a:xfrm>
          <a:prstGeom prst="rect">
            <a:avLst/>
          </a:prstGeom>
          <a:gradFill flip="none" rotWithShape="1">
            <a:gsLst>
              <a:gs pos="0">
                <a:schemeClr val="tx1">
                  <a:lumMod val="75000"/>
                  <a:lumOff val="25000"/>
                </a:schemeClr>
              </a:gs>
              <a:gs pos="100000">
                <a:schemeClr val="tx1">
                  <a:lumMod val="90000"/>
                  <a:lumOff val="10000"/>
                </a:schemeClr>
              </a:gs>
            </a:gsLst>
            <a:lin ang="8100000" scaled="1"/>
            <a:tileRect/>
          </a:gradFill>
        </p:spPr>
        <p:txBody>
          <a:bodyPr vert="horz" lIns="0" tIns="0" rIns="0" bIns="0" rtlCol="0" anchor="ctr" anchorCtr="0">
            <a:normAutofit/>
          </a:bodyPr>
          <a:lstStyle>
            <a:lvl1pPr>
              <a:defRPr lang="en-US" sz="600">
                <a:noFill/>
              </a:defRPr>
            </a:lvl1pPr>
          </a:lstStyle>
          <a:p>
            <a:pPr marL="115094" lvl="0" indent="-115094" algn="ctr"/>
            <a:r>
              <a:rPr lang="en-US" dirty="0"/>
              <a:t>Picture</a:t>
            </a:r>
          </a:p>
        </p:txBody>
      </p:sp>
      <p:sp>
        <p:nvSpPr>
          <p:cNvPr id="17" name="Title 1">
            <a:extLst>
              <a:ext uri="{FF2B5EF4-FFF2-40B4-BE49-F238E27FC236}">
                <a16:creationId xmlns:a16="http://schemas.microsoft.com/office/drawing/2014/main" id="{DDCA0624-F948-AF4F-B574-8908F516B823}"/>
              </a:ext>
            </a:extLst>
          </p:cNvPr>
          <p:cNvSpPr>
            <a:spLocks noGrp="1"/>
          </p:cNvSpPr>
          <p:nvPr>
            <p:ph type="title"/>
          </p:nvPr>
        </p:nvSpPr>
        <p:spPr>
          <a:xfrm>
            <a:off x="584199" y="1999286"/>
            <a:ext cx="3910014" cy="572464"/>
          </a:xfrm>
          <a:prstGeom prst="rect">
            <a:avLst/>
          </a:prstGeom>
        </p:spPr>
        <p:txBody>
          <a:bodyPr vert="horz" wrap="square" lIns="0" tIns="0" rIns="0" bIns="182880" rtlCol="0" anchor="t" anchorCtr="0">
            <a:spAutoFit/>
          </a:bodyPr>
          <a:lstStyle>
            <a:lvl1pPr>
              <a:defRPr lang="en-US" sz="2800" dirty="0"/>
            </a:lvl1pPr>
          </a:lstStyle>
          <a:p>
            <a:pPr lvl="0"/>
            <a:endParaRPr lang="en-US" dirty="0"/>
          </a:p>
        </p:txBody>
      </p:sp>
      <p:sp>
        <p:nvSpPr>
          <p:cNvPr id="18" name="Text Placeholder 4">
            <a:extLst>
              <a:ext uri="{FF2B5EF4-FFF2-40B4-BE49-F238E27FC236}">
                <a16:creationId xmlns:a16="http://schemas.microsoft.com/office/drawing/2014/main" id="{9D1B8DB4-2E50-8545-AC13-B29F3A869925}"/>
              </a:ext>
            </a:extLst>
          </p:cNvPr>
          <p:cNvSpPr>
            <a:spLocks noGrp="1"/>
          </p:cNvSpPr>
          <p:nvPr>
            <p:ph type="body" sz="quarter" idx="12"/>
          </p:nvPr>
        </p:nvSpPr>
        <p:spPr>
          <a:xfrm>
            <a:off x="584199" y="2586455"/>
            <a:ext cx="3910014" cy="215508"/>
          </a:xfrm>
          <a:prstGeom prst="rect">
            <a:avLst/>
          </a:prstGeom>
        </p:spPr>
        <p:txBody>
          <a:bodyPr vert="horz" lIns="0" tIns="0" rIns="0" bIns="0" rtlCol="0">
            <a:spAutoFit/>
          </a:bodyPr>
          <a:lstStyle>
            <a:lvl1pPr marL="0" indent="0">
              <a:buNone/>
              <a:defRPr lang="en-US" dirty="0"/>
            </a:lvl1pPr>
          </a:lstStyle>
          <a:p>
            <a:pPr marL="119063" lvl="0" indent="-119063"/>
            <a:endParaRPr lang="en-US" dirty="0"/>
          </a:p>
        </p:txBody>
      </p:sp>
    </p:spTree>
    <p:extLst>
      <p:ext uri="{BB962C8B-B14F-4D97-AF65-F5344CB8AC3E}">
        <p14:creationId xmlns:p14="http://schemas.microsoft.com/office/powerpoint/2010/main" val="15995684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Column + Image Top">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4B9893C-DBC6-4F49-8B59-1D25CA1B60B0}"/>
              </a:ext>
            </a:extLst>
          </p:cNvPr>
          <p:cNvPicPr>
            <a:picLocks noChangeAspect="1"/>
          </p:cNvPicPr>
          <p:nvPr userDrawn="1"/>
        </p:nvPicPr>
        <p:blipFill rotWithShape="1">
          <a:blip r:embed="rId2" cstate="print">
            <a:duotone>
              <a:prstClr val="black"/>
              <a:schemeClr val="tx1">
                <a:tint val="45000"/>
                <a:satMod val="400000"/>
              </a:schemeClr>
            </a:duotone>
            <a:alphaModFix amt="20000"/>
            <a:extLst>
              <a:ext uri="{28A0092B-C50C-407E-A947-70E740481C1C}">
                <a14:useLocalDpi xmlns:a14="http://schemas.microsoft.com/office/drawing/2010/main"/>
              </a:ext>
            </a:extLst>
          </a:blip>
          <a:srcRect/>
          <a:stretch/>
        </p:blipFill>
        <p:spPr>
          <a:xfrm>
            <a:off x="0" y="3999186"/>
            <a:ext cx="9144001" cy="1144148"/>
          </a:xfrm>
          <a:prstGeom prst="rect">
            <a:avLst/>
          </a:prstGeom>
          <a:noFill/>
        </p:spPr>
      </p:pic>
      <p:sp>
        <p:nvSpPr>
          <p:cNvPr id="4" name="Picture Placeholder 3">
            <a:extLst>
              <a:ext uri="{FF2B5EF4-FFF2-40B4-BE49-F238E27FC236}">
                <a16:creationId xmlns:a16="http://schemas.microsoft.com/office/drawing/2014/main" id="{7997AB90-4DE6-094B-8FCD-ECB02CCB45FE}"/>
              </a:ext>
            </a:extLst>
          </p:cNvPr>
          <p:cNvSpPr>
            <a:spLocks noGrp="1"/>
          </p:cNvSpPr>
          <p:nvPr>
            <p:ph type="pic" sz="quarter" idx="10"/>
          </p:nvPr>
        </p:nvSpPr>
        <p:spPr>
          <a:xfrm>
            <a:off x="0" y="1"/>
            <a:ext cx="9144000" cy="1828800"/>
          </a:xfrm>
          <a:prstGeom prst="rect">
            <a:avLst/>
          </a:prstGeom>
          <a:gradFill flip="none" rotWithShape="1">
            <a:gsLst>
              <a:gs pos="0">
                <a:schemeClr val="tx1">
                  <a:lumMod val="75000"/>
                  <a:lumOff val="25000"/>
                </a:schemeClr>
              </a:gs>
              <a:gs pos="100000">
                <a:schemeClr val="tx1">
                  <a:lumMod val="90000"/>
                  <a:lumOff val="10000"/>
                </a:schemeClr>
              </a:gs>
            </a:gsLst>
            <a:lin ang="8100000" scaled="1"/>
            <a:tileRect/>
          </a:gradFill>
        </p:spPr>
        <p:txBody>
          <a:bodyPr vert="horz" lIns="0" tIns="0" rIns="0" bIns="0" rtlCol="0" anchor="ctr" anchorCtr="0">
            <a:normAutofit/>
          </a:bodyPr>
          <a:lstStyle>
            <a:lvl1pPr>
              <a:defRPr lang="en-US" sz="600">
                <a:noFill/>
              </a:defRPr>
            </a:lvl1pPr>
          </a:lstStyle>
          <a:p>
            <a:pPr marL="115094" lvl="0" indent="-115094" algn="ctr"/>
            <a:endParaRPr lang="en-US" dirty="0"/>
          </a:p>
        </p:txBody>
      </p:sp>
      <p:sp>
        <p:nvSpPr>
          <p:cNvPr id="7" name="Title 1">
            <a:extLst>
              <a:ext uri="{FF2B5EF4-FFF2-40B4-BE49-F238E27FC236}">
                <a16:creationId xmlns:a16="http://schemas.microsoft.com/office/drawing/2014/main" id="{1A347907-C689-5D4A-A95D-5B3ED8E88A5E}"/>
              </a:ext>
            </a:extLst>
          </p:cNvPr>
          <p:cNvSpPr>
            <a:spLocks noGrp="1"/>
          </p:cNvSpPr>
          <p:nvPr>
            <p:ph type="title"/>
          </p:nvPr>
        </p:nvSpPr>
        <p:spPr>
          <a:xfrm>
            <a:off x="594519" y="2261783"/>
            <a:ext cx="7963694" cy="572464"/>
          </a:xfrm>
          <a:prstGeom prst="rect">
            <a:avLst/>
          </a:prstGeom>
        </p:spPr>
        <p:txBody>
          <a:bodyPr vert="horz" wrap="square" lIns="0" tIns="0" rIns="0" bIns="182880" rtlCol="0" anchor="t" anchorCtr="0">
            <a:spAutoFit/>
          </a:bodyPr>
          <a:lstStyle>
            <a:lvl1pPr>
              <a:defRPr lang="en-US" sz="2800" dirty="0">
                <a:solidFill>
                  <a:schemeClr val="bg1"/>
                </a:solidFill>
              </a:defRPr>
            </a:lvl1pPr>
          </a:lstStyle>
          <a:p>
            <a:pPr lvl="0"/>
            <a:endParaRPr lang="en-US" dirty="0"/>
          </a:p>
        </p:txBody>
      </p:sp>
      <p:sp>
        <p:nvSpPr>
          <p:cNvPr id="8" name="Text Placeholder 2">
            <a:extLst>
              <a:ext uri="{FF2B5EF4-FFF2-40B4-BE49-F238E27FC236}">
                <a16:creationId xmlns:a16="http://schemas.microsoft.com/office/drawing/2014/main" id="{B1D6550D-2C38-074C-814B-B92EC3E2AA57}"/>
              </a:ext>
            </a:extLst>
          </p:cNvPr>
          <p:cNvSpPr>
            <a:spLocks noGrp="1"/>
          </p:cNvSpPr>
          <p:nvPr>
            <p:ph type="body" sz="quarter" idx="18"/>
          </p:nvPr>
        </p:nvSpPr>
        <p:spPr>
          <a:xfrm>
            <a:off x="587375" y="2836863"/>
            <a:ext cx="2281238" cy="215508"/>
          </a:xfrm>
          <a:prstGeom prst="rect">
            <a:avLst/>
          </a:prstGeom>
        </p:spPr>
        <p:txBody>
          <a:bodyPr>
            <a:spAutoFit/>
          </a:bodyPr>
          <a:lstStyle/>
          <a:p>
            <a:pPr lvl="0"/>
            <a:endParaRPr lang="en-US" dirty="0"/>
          </a:p>
        </p:txBody>
      </p:sp>
      <p:sp>
        <p:nvSpPr>
          <p:cNvPr id="10" name="Text Placeholder 2">
            <a:extLst>
              <a:ext uri="{FF2B5EF4-FFF2-40B4-BE49-F238E27FC236}">
                <a16:creationId xmlns:a16="http://schemas.microsoft.com/office/drawing/2014/main" id="{2221DE09-45CA-4048-8CCB-4C4FC2CF4562}"/>
              </a:ext>
            </a:extLst>
          </p:cNvPr>
          <p:cNvSpPr>
            <a:spLocks noGrp="1"/>
          </p:cNvSpPr>
          <p:nvPr>
            <p:ph type="body" sz="quarter" idx="19"/>
          </p:nvPr>
        </p:nvSpPr>
        <p:spPr>
          <a:xfrm>
            <a:off x="3429794" y="2836863"/>
            <a:ext cx="2281238" cy="215508"/>
          </a:xfrm>
          <a:prstGeom prst="rect">
            <a:avLst/>
          </a:prstGeom>
        </p:spPr>
        <p:txBody>
          <a:bodyPr>
            <a:spAutoFit/>
          </a:bodyPr>
          <a:lstStyle/>
          <a:p>
            <a:pPr lvl="0"/>
            <a:endParaRPr lang="en-US" dirty="0"/>
          </a:p>
        </p:txBody>
      </p:sp>
      <p:sp>
        <p:nvSpPr>
          <p:cNvPr id="11" name="Text Placeholder 2">
            <a:extLst>
              <a:ext uri="{FF2B5EF4-FFF2-40B4-BE49-F238E27FC236}">
                <a16:creationId xmlns:a16="http://schemas.microsoft.com/office/drawing/2014/main" id="{01F98D5E-8811-1245-AC47-0B5AD9B5E0C8}"/>
              </a:ext>
            </a:extLst>
          </p:cNvPr>
          <p:cNvSpPr>
            <a:spLocks noGrp="1"/>
          </p:cNvSpPr>
          <p:nvPr>
            <p:ph type="body" sz="quarter" idx="20"/>
          </p:nvPr>
        </p:nvSpPr>
        <p:spPr>
          <a:xfrm>
            <a:off x="6272213" y="2836863"/>
            <a:ext cx="2281238" cy="215508"/>
          </a:xfrm>
          <a:prstGeom prst="rect">
            <a:avLst/>
          </a:prstGeom>
        </p:spPr>
        <p:txBody>
          <a:bodyPr>
            <a:spAutoFit/>
          </a:bodyPr>
          <a:lstStyle/>
          <a:p>
            <a:pPr lvl="0"/>
            <a:endParaRPr lang="en-US" dirty="0"/>
          </a:p>
        </p:txBody>
      </p:sp>
      <p:grpSp>
        <p:nvGrpSpPr>
          <p:cNvPr id="2" name="Group 1">
            <a:extLst>
              <a:ext uri="{FF2B5EF4-FFF2-40B4-BE49-F238E27FC236}">
                <a16:creationId xmlns:a16="http://schemas.microsoft.com/office/drawing/2014/main" id="{4751B762-8A1F-1545-B471-A126F903C785}"/>
              </a:ext>
            </a:extLst>
          </p:cNvPr>
          <p:cNvGrpSpPr/>
          <p:nvPr userDrawn="1"/>
        </p:nvGrpSpPr>
        <p:grpSpPr>
          <a:xfrm>
            <a:off x="3164219" y="2834246"/>
            <a:ext cx="2855033" cy="1802842"/>
            <a:chOff x="3164219" y="1542306"/>
            <a:chExt cx="2855033" cy="2858244"/>
          </a:xfrm>
        </p:grpSpPr>
        <p:cxnSp>
          <p:nvCxnSpPr>
            <p:cNvPr id="9" name="Straight Connector 8">
              <a:extLst>
                <a:ext uri="{FF2B5EF4-FFF2-40B4-BE49-F238E27FC236}">
                  <a16:creationId xmlns:a16="http://schemas.microsoft.com/office/drawing/2014/main" id="{F9391BF3-D22C-2D4D-B0FE-F5768E63DFA6}"/>
                </a:ext>
              </a:extLst>
            </p:cNvPr>
            <p:cNvCxnSpPr/>
            <p:nvPr userDrawn="1"/>
          </p:nvCxnSpPr>
          <p:spPr>
            <a:xfrm>
              <a:off x="3164219" y="1542306"/>
              <a:ext cx="0" cy="285824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C0C32-A5AF-B94B-9635-597C64FBD7BF}"/>
                </a:ext>
              </a:extLst>
            </p:cNvPr>
            <p:cNvCxnSpPr/>
            <p:nvPr userDrawn="1"/>
          </p:nvCxnSpPr>
          <p:spPr>
            <a:xfrm>
              <a:off x="6019252" y="1542306"/>
              <a:ext cx="0" cy="285824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2020890"/>
      </p:ext>
    </p:extLst>
  </p:cSld>
  <p:clrMapOvr>
    <a:masterClrMapping/>
  </p:clrMapOvr>
  <p:extLst>
    <p:ext uri="{DCECCB84-F9BA-43D5-87BE-67443E8EF086}">
      <p15:sldGuideLst xmlns:p15="http://schemas.microsoft.com/office/powerpoint/2012/main">
        <p15:guide id="1" orient="horz" pos="1418" userDrawn="1">
          <p15:clr>
            <a:srgbClr val="FBAE40"/>
          </p15:clr>
        </p15:guide>
        <p15:guide id="2" orient="horz" pos="1787"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 Column + Image Top">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B199AEF-48F2-414E-A037-507067311ECB}"/>
              </a:ext>
            </a:extLst>
          </p:cNvPr>
          <p:cNvPicPr>
            <a:picLocks noChangeAspect="1"/>
          </p:cNvPicPr>
          <p:nvPr userDrawn="1"/>
        </p:nvPicPr>
        <p:blipFill rotWithShape="1">
          <a:blip r:embed="rId2" cstate="print">
            <a:duotone>
              <a:prstClr val="black"/>
              <a:schemeClr val="tx1">
                <a:tint val="45000"/>
                <a:satMod val="400000"/>
              </a:schemeClr>
            </a:duotone>
            <a:alphaModFix amt="20000"/>
            <a:extLst>
              <a:ext uri="{28A0092B-C50C-407E-A947-70E740481C1C}">
                <a14:useLocalDpi xmlns:a14="http://schemas.microsoft.com/office/drawing/2010/main"/>
              </a:ext>
            </a:extLst>
          </a:blip>
          <a:srcRect/>
          <a:stretch/>
        </p:blipFill>
        <p:spPr>
          <a:xfrm>
            <a:off x="0" y="3999186"/>
            <a:ext cx="9144001" cy="1144148"/>
          </a:xfrm>
          <a:prstGeom prst="rect">
            <a:avLst/>
          </a:prstGeom>
          <a:noFill/>
        </p:spPr>
      </p:pic>
      <p:sp>
        <p:nvSpPr>
          <p:cNvPr id="4" name="Picture Placeholder 3">
            <a:extLst>
              <a:ext uri="{FF2B5EF4-FFF2-40B4-BE49-F238E27FC236}">
                <a16:creationId xmlns:a16="http://schemas.microsoft.com/office/drawing/2014/main" id="{7997AB90-4DE6-094B-8FCD-ECB02CCB45FE}"/>
              </a:ext>
            </a:extLst>
          </p:cNvPr>
          <p:cNvSpPr>
            <a:spLocks noGrp="1"/>
          </p:cNvSpPr>
          <p:nvPr>
            <p:ph type="pic" sz="quarter" idx="10"/>
          </p:nvPr>
        </p:nvSpPr>
        <p:spPr>
          <a:xfrm>
            <a:off x="0" y="1"/>
            <a:ext cx="9144000" cy="1828800"/>
          </a:xfrm>
          <a:prstGeom prst="rect">
            <a:avLst/>
          </a:prstGeom>
          <a:gradFill flip="none" rotWithShape="1">
            <a:gsLst>
              <a:gs pos="0">
                <a:schemeClr val="tx1">
                  <a:lumMod val="75000"/>
                  <a:lumOff val="25000"/>
                </a:schemeClr>
              </a:gs>
              <a:gs pos="100000">
                <a:schemeClr val="tx1">
                  <a:lumMod val="90000"/>
                  <a:lumOff val="10000"/>
                </a:schemeClr>
              </a:gs>
            </a:gsLst>
            <a:lin ang="8100000" scaled="1"/>
            <a:tileRect/>
          </a:gradFill>
        </p:spPr>
        <p:txBody>
          <a:bodyPr vert="horz" lIns="0" tIns="0" rIns="0" bIns="0" rtlCol="0" anchor="ctr" anchorCtr="0">
            <a:normAutofit/>
          </a:bodyPr>
          <a:lstStyle>
            <a:lvl1pPr>
              <a:defRPr lang="en-US" sz="600">
                <a:noFill/>
              </a:defRPr>
            </a:lvl1pPr>
          </a:lstStyle>
          <a:p>
            <a:pPr marL="115094" lvl="0" indent="-115094" algn="ctr"/>
            <a:endParaRPr lang="en-US" dirty="0"/>
          </a:p>
        </p:txBody>
      </p:sp>
      <p:sp>
        <p:nvSpPr>
          <p:cNvPr id="9" name="Title 1">
            <a:extLst>
              <a:ext uri="{FF2B5EF4-FFF2-40B4-BE49-F238E27FC236}">
                <a16:creationId xmlns:a16="http://schemas.microsoft.com/office/drawing/2014/main" id="{24483837-DCCE-B244-965F-877029AC123A}"/>
              </a:ext>
            </a:extLst>
          </p:cNvPr>
          <p:cNvSpPr>
            <a:spLocks noGrp="1"/>
          </p:cNvSpPr>
          <p:nvPr>
            <p:ph type="title"/>
          </p:nvPr>
        </p:nvSpPr>
        <p:spPr>
          <a:xfrm>
            <a:off x="587375" y="2257198"/>
            <a:ext cx="7972425" cy="572464"/>
          </a:xfrm>
          <a:prstGeom prst="rect">
            <a:avLst/>
          </a:prstGeom>
        </p:spPr>
        <p:txBody>
          <a:bodyPr vert="horz" wrap="square" lIns="0" tIns="0" rIns="0" bIns="182880" rtlCol="0" anchor="t" anchorCtr="0">
            <a:spAutoFit/>
          </a:bodyPr>
          <a:lstStyle>
            <a:lvl1pPr>
              <a:defRPr lang="en-US" sz="2800" dirty="0"/>
            </a:lvl1pPr>
          </a:lstStyle>
          <a:p>
            <a:pPr lvl="0"/>
            <a:endParaRPr lang="en-US" dirty="0"/>
          </a:p>
        </p:txBody>
      </p:sp>
      <p:sp>
        <p:nvSpPr>
          <p:cNvPr id="12" name="Text Placeholder 2">
            <a:extLst>
              <a:ext uri="{FF2B5EF4-FFF2-40B4-BE49-F238E27FC236}">
                <a16:creationId xmlns:a16="http://schemas.microsoft.com/office/drawing/2014/main" id="{6BDAA1BA-FF24-AB4B-B62F-DCCBB6BBA9D4}"/>
              </a:ext>
            </a:extLst>
          </p:cNvPr>
          <p:cNvSpPr>
            <a:spLocks noGrp="1"/>
          </p:cNvSpPr>
          <p:nvPr>
            <p:ph type="body" sz="quarter" idx="18"/>
          </p:nvPr>
        </p:nvSpPr>
        <p:spPr>
          <a:xfrm>
            <a:off x="587375" y="2836806"/>
            <a:ext cx="1466850" cy="215508"/>
          </a:xfrm>
          <a:prstGeom prst="rect">
            <a:avLst/>
          </a:prstGeom>
        </p:spPr>
        <p:txBody>
          <a:bodyPr>
            <a:spAutoFit/>
          </a:bodyPr>
          <a:lstStyle/>
          <a:p>
            <a:pPr lvl="0"/>
            <a:endParaRPr lang="en-US" dirty="0"/>
          </a:p>
        </p:txBody>
      </p:sp>
      <p:sp>
        <p:nvSpPr>
          <p:cNvPr id="13" name="Text Placeholder 2">
            <a:extLst>
              <a:ext uri="{FF2B5EF4-FFF2-40B4-BE49-F238E27FC236}">
                <a16:creationId xmlns:a16="http://schemas.microsoft.com/office/drawing/2014/main" id="{AD1BEDF8-2903-1643-BCDD-7BC8E1550BB3}"/>
              </a:ext>
            </a:extLst>
          </p:cNvPr>
          <p:cNvSpPr>
            <a:spLocks noGrp="1"/>
          </p:cNvSpPr>
          <p:nvPr>
            <p:ph type="body" sz="quarter" idx="19"/>
          </p:nvPr>
        </p:nvSpPr>
        <p:spPr>
          <a:xfrm>
            <a:off x="2751667" y="2836806"/>
            <a:ext cx="1473200" cy="215508"/>
          </a:xfrm>
          <a:prstGeom prst="rect">
            <a:avLst/>
          </a:prstGeom>
        </p:spPr>
        <p:txBody>
          <a:bodyPr>
            <a:spAutoFit/>
          </a:bodyPr>
          <a:lstStyle/>
          <a:p>
            <a:pPr lvl="0"/>
            <a:endParaRPr lang="en-US" dirty="0"/>
          </a:p>
        </p:txBody>
      </p:sp>
      <p:sp>
        <p:nvSpPr>
          <p:cNvPr id="14" name="Text Placeholder 2">
            <a:extLst>
              <a:ext uri="{FF2B5EF4-FFF2-40B4-BE49-F238E27FC236}">
                <a16:creationId xmlns:a16="http://schemas.microsoft.com/office/drawing/2014/main" id="{55C4CBC8-13F1-414D-A7E6-753768012933}"/>
              </a:ext>
            </a:extLst>
          </p:cNvPr>
          <p:cNvSpPr>
            <a:spLocks noGrp="1"/>
          </p:cNvSpPr>
          <p:nvPr>
            <p:ph type="body" sz="quarter" idx="20"/>
          </p:nvPr>
        </p:nvSpPr>
        <p:spPr>
          <a:xfrm>
            <a:off x="4922309" y="2836806"/>
            <a:ext cx="1473200" cy="215508"/>
          </a:xfrm>
          <a:prstGeom prst="rect">
            <a:avLst/>
          </a:prstGeom>
        </p:spPr>
        <p:txBody>
          <a:bodyPr>
            <a:spAutoFit/>
          </a:bodyPr>
          <a:lstStyle/>
          <a:p>
            <a:pPr lvl="0"/>
            <a:endParaRPr lang="en-US" dirty="0"/>
          </a:p>
        </p:txBody>
      </p:sp>
      <p:sp>
        <p:nvSpPr>
          <p:cNvPr id="15" name="Text Placeholder 2">
            <a:extLst>
              <a:ext uri="{FF2B5EF4-FFF2-40B4-BE49-F238E27FC236}">
                <a16:creationId xmlns:a16="http://schemas.microsoft.com/office/drawing/2014/main" id="{CD50E115-16BC-D34E-A6ED-EC8D9099EB8A}"/>
              </a:ext>
            </a:extLst>
          </p:cNvPr>
          <p:cNvSpPr>
            <a:spLocks noGrp="1"/>
          </p:cNvSpPr>
          <p:nvPr>
            <p:ph type="body" sz="quarter" idx="21"/>
          </p:nvPr>
        </p:nvSpPr>
        <p:spPr>
          <a:xfrm>
            <a:off x="7092950" y="2836806"/>
            <a:ext cx="1463675" cy="215508"/>
          </a:xfrm>
          <a:prstGeom prst="rect">
            <a:avLst/>
          </a:prstGeom>
        </p:spPr>
        <p:txBody>
          <a:bodyPr>
            <a:spAutoFit/>
          </a:bodyPr>
          <a:lstStyle/>
          <a:p>
            <a:pPr lvl="0"/>
            <a:endParaRPr lang="en-US" dirty="0"/>
          </a:p>
        </p:txBody>
      </p:sp>
      <p:grpSp>
        <p:nvGrpSpPr>
          <p:cNvPr id="8" name="Group 7">
            <a:extLst>
              <a:ext uri="{FF2B5EF4-FFF2-40B4-BE49-F238E27FC236}">
                <a16:creationId xmlns:a16="http://schemas.microsoft.com/office/drawing/2014/main" id="{A454C271-FF52-C84C-B57C-D68C1AFECBB3}"/>
              </a:ext>
            </a:extLst>
          </p:cNvPr>
          <p:cNvGrpSpPr/>
          <p:nvPr userDrawn="1"/>
        </p:nvGrpSpPr>
        <p:grpSpPr>
          <a:xfrm>
            <a:off x="2420857" y="2834246"/>
            <a:ext cx="4328600" cy="1802842"/>
            <a:chOff x="2420857" y="1542306"/>
            <a:chExt cx="4328600" cy="2858244"/>
          </a:xfrm>
        </p:grpSpPr>
        <p:cxnSp>
          <p:nvCxnSpPr>
            <p:cNvPr id="10" name="Straight Connector 9">
              <a:extLst>
                <a:ext uri="{FF2B5EF4-FFF2-40B4-BE49-F238E27FC236}">
                  <a16:creationId xmlns:a16="http://schemas.microsoft.com/office/drawing/2014/main" id="{A3FEAB3E-1BF1-664D-95DA-964E6387370D}"/>
                </a:ext>
              </a:extLst>
            </p:cNvPr>
            <p:cNvCxnSpPr/>
            <p:nvPr userDrawn="1"/>
          </p:nvCxnSpPr>
          <p:spPr>
            <a:xfrm>
              <a:off x="2420857" y="1542306"/>
              <a:ext cx="0" cy="285824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733A186-8671-3144-89D1-90A31E323597}"/>
                </a:ext>
              </a:extLst>
            </p:cNvPr>
            <p:cNvCxnSpPr/>
            <p:nvPr userDrawn="1"/>
          </p:nvCxnSpPr>
          <p:spPr>
            <a:xfrm>
              <a:off x="4572000" y="1542306"/>
              <a:ext cx="0" cy="285824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C2434FC-EA9B-D048-9FEE-0EC15834817C}"/>
                </a:ext>
              </a:extLst>
            </p:cNvPr>
            <p:cNvCxnSpPr/>
            <p:nvPr userDrawn="1"/>
          </p:nvCxnSpPr>
          <p:spPr>
            <a:xfrm>
              <a:off x="6749457" y="1542306"/>
              <a:ext cx="0" cy="285824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88837664"/>
      </p:ext>
    </p:extLst>
  </p:cSld>
  <p:clrMapOvr>
    <a:masterClrMapping/>
  </p:clrMapOvr>
  <p:extLst>
    <p:ext uri="{DCECCB84-F9BA-43D5-87BE-67443E8EF086}">
      <p15:sldGuideLst xmlns:p15="http://schemas.microsoft.com/office/powerpoint/2012/main">
        <p15:guide id="1" orient="horz" pos="1413" userDrawn="1">
          <p15:clr>
            <a:srgbClr val="FBAE40"/>
          </p15:clr>
        </p15:guide>
        <p15:guide id="2" orient="horz" pos="1787"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ontent + Device Left">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38DC76F-CD5F-DE4B-B94C-BE0E1C4A70F6}"/>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bg1">
                    <a:lumMod val="85000"/>
                  </a:schemeClr>
                </a:solidFill>
              </a:rPr>
              <a:pPr marL="0" lvl="0" indent="0">
                <a:buNone/>
              </a:pPr>
              <a:t>‹#›</a:t>
            </a:fld>
            <a:endParaRPr lang="en-US" sz="750" dirty="0">
              <a:solidFill>
                <a:schemeClr val="bg1">
                  <a:lumMod val="85000"/>
                </a:schemeClr>
              </a:solidFill>
            </a:endParaRPr>
          </a:p>
        </p:txBody>
      </p:sp>
      <p:pic>
        <p:nvPicPr>
          <p:cNvPr id="16" name="Picture 5">
            <a:extLst>
              <a:ext uri="{FF2B5EF4-FFF2-40B4-BE49-F238E27FC236}">
                <a16:creationId xmlns:a16="http://schemas.microsoft.com/office/drawing/2014/main" id="{9F291819-414B-4B45-9A9F-E2E965D08EE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7972095" y="4781526"/>
            <a:ext cx="762000" cy="264160"/>
          </a:xfrm>
          <a:prstGeom prst="rect">
            <a:avLst/>
          </a:prstGeom>
          <a:noFill/>
        </p:spPr>
      </p:pic>
      <p:pic>
        <p:nvPicPr>
          <p:cNvPr id="17" name="Graphic 16">
            <a:extLst>
              <a:ext uri="{FF2B5EF4-FFF2-40B4-BE49-F238E27FC236}">
                <a16:creationId xmlns:a16="http://schemas.microsoft.com/office/drawing/2014/main" id="{20B3F526-DE2B-3F43-B71B-A467F1FAF442}"/>
              </a:ext>
            </a:extLst>
          </p:cNvPr>
          <p:cNvPicPr>
            <a:picLocks noChangeAspect="1"/>
          </p:cNvPicPr>
          <p:nvPr userDrawn="1"/>
        </p:nvPicPr>
        <p:blipFill rotWithShape="1">
          <a:blip r:embed="rId4" cstate="print">
            <a:alphaModFix/>
            <a:extLst>
              <a:ext uri="{28A0092B-C50C-407E-A947-70E740481C1C}">
                <a14:useLocalDpi xmlns:a14="http://schemas.microsoft.com/office/drawing/2010/main"/>
              </a:ext>
              <a:ext uri="{96DAC541-7B7A-43D3-8B79-37D633B846F1}">
                <asvg:svgBlip xmlns:asvg="http://schemas.microsoft.com/office/drawing/2016/SVG/main" r:embed="rId5"/>
              </a:ext>
            </a:extLst>
          </a:blip>
          <a:srcRect l="-12328" t="7110" r="21662" b="17265"/>
          <a:stretch/>
        </p:blipFill>
        <p:spPr>
          <a:xfrm rot="5400000" flipH="1">
            <a:off x="-155002" y="155002"/>
            <a:ext cx="4707324" cy="4397320"/>
          </a:xfrm>
          <a:prstGeom prst="rect">
            <a:avLst/>
          </a:prstGeom>
        </p:spPr>
      </p:pic>
      <p:pic>
        <p:nvPicPr>
          <p:cNvPr id="11" name="Picture 10">
            <a:extLst>
              <a:ext uri="{FF2B5EF4-FFF2-40B4-BE49-F238E27FC236}">
                <a16:creationId xmlns:a16="http://schemas.microsoft.com/office/drawing/2014/main" id="{EC9A35B4-8424-AA4D-927F-14BF3585D583}"/>
              </a:ext>
            </a:extLst>
          </p:cNvPr>
          <p:cNvPicPr>
            <a:picLocks noChangeAspect="1"/>
          </p:cNvPicPr>
          <p:nvPr userDrawn="1"/>
        </p:nvPicPr>
        <p:blipFill rotWithShape="1">
          <a:blip r:embed="rId6" cstate="print">
            <a:extLst>
              <a:ext uri="{28A0092B-C50C-407E-A947-70E740481C1C}">
                <a14:useLocalDpi xmlns:a14="http://schemas.microsoft.com/office/drawing/2010/main"/>
              </a:ext>
            </a:extLst>
          </a:blip>
          <a:srcRect l="-115"/>
          <a:stretch/>
        </p:blipFill>
        <p:spPr>
          <a:xfrm>
            <a:off x="-1970126" y="635373"/>
            <a:ext cx="6106592" cy="4121786"/>
          </a:xfrm>
          <a:prstGeom prst="rect">
            <a:avLst/>
          </a:prstGeom>
        </p:spPr>
      </p:pic>
      <p:sp>
        <p:nvSpPr>
          <p:cNvPr id="14" name="Picture Placeholder 6">
            <a:extLst>
              <a:ext uri="{FF2B5EF4-FFF2-40B4-BE49-F238E27FC236}">
                <a16:creationId xmlns:a16="http://schemas.microsoft.com/office/drawing/2014/main" id="{31B52C05-932A-2E40-A049-2B066D602845}"/>
              </a:ext>
            </a:extLst>
          </p:cNvPr>
          <p:cNvSpPr>
            <a:spLocks noGrp="1"/>
          </p:cNvSpPr>
          <p:nvPr>
            <p:ph type="pic" sz="quarter" idx="14" hasCustomPrompt="1"/>
          </p:nvPr>
        </p:nvSpPr>
        <p:spPr>
          <a:xfrm>
            <a:off x="-861663" y="1053822"/>
            <a:ext cx="4185328" cy="2645370"/>
          </a:xfrm>
          <a:custGeom>
            <a:avLst/>
            <a:gdLst>
              <a:gd name="connsiteX0" fmla="*/ 0 w 4585821"/>
              <a:gd name="connsiteY0" fmla="*/ 0 h 2914945"/>
              <a:gd name="connsiteX1" fmla="*/ 4585821 w 4585821"/>
              <a:gd name="connsiteY1" fmla="*/ 0 h 2914945"/>
              <a:gd name="connsiteX2" fmla="*/ 4585821 w 4585821"/>
              <a:gd name="connsiteY2" fmla="*/ 2914945 h 2914945"/>
              <a:gd name="connsiteX3" fmla="*/ 0 w 4585821"/>
              <a:gd name="connsiteY3" fmla="*/ 2914945 h 2914945"/>
              <a:gd name="connsiteX4" fmla="*/ 0 w 4585821"/>
              <a:gd name="connsiteY4" fmla="*/ 0 h 2914945"/>
              <a:gd name="connsiteX0" fmla="*/ 37214 w 4585821"/>
              <a:gd name="connsiteY0" fmla="*/ 5316 h 2914945"/>
              <a:gd name="connsiteX1" fmla="*/ 4585821 w 4585821"/>
              <a:gd name="connsiteY1" fmla="*/ 0 h 2914945"/>
              <a:gd name="connsiteX2" fmla="*/ 4585821 w 4585821"/>
              <a:gd name="connsiteY2" fmla="*/ 2914945 h 2914945"/>
              <a:gd name="connsiteX3" fmla="*/ 0 w 4585821"/>
              <a:gd name="connsiteY3" fmla="*/ 2914945 h 2914945"/>
              <a:gd name="connsiteX4" fmla="*/ 37214 w 4585821"/>
              <a:gd name="connsiteY4" fmla="*/ 5316 h 2914945"/>
              <a:gd name="connsiteX0" fmla="*/ 37214 w 4585821"/>
              <a:gd name="connsiteY0" fmla="*/ 0 h 2909629"/>
              <a:gd name="connsiteX1" fmla="*/ 4559239 w 4585821"/>
              <a:gd name="connsiteY1" fmla="*/ 1 h 2909629"/>
              <a:gd name="connsiteX2" fmla="*/ 4585821 w 4585821"/>
              <a:gd name="connsiteY2" fmla="*/ 2909629 h 2909629"/>
              <a:gd name="connsiteX3" fmla="*/ 0 w 4585821"/>
              <a:gd name="connsiteY3" fmla="*/ 2909629 h 2909629"/>
              <a:gd name="connsiteX4" fmla="*/ 37214 w 4585821"/>
              <a:gd name="connsiteY4" fmla="*/ 0 h 2909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5821" h="2909629">
                <a:moveTo>
                  <a:pt x="37214" y="0"/>
                </a:moveTo>
                <a:lnTo>
                  <a:pt x="4559239" y="1"/>
                </a:lnTo>
                <a:lnTo>
                  <a:pt x="4585821" y="2909629"/>
                </a:lnTo>
                <a:lnTo>
                  <a:pt x="0" y="2909629"/>
                </a:lnTo>
                <a:lnTo>
                  <a:pt x="37214" y="0"/>
                </a:lnTo>
                <a:close/>
              </a:path>
            </a:pathLst>
          </a:custGeom>
          <a:gradFill flip="none" rotWithShape="1">
            <a:gsLst>
              <a:gs pos="0">
                <a:schemeClr val="tx1">
                  <a:lumMod val="75000"/>
                  <a:lumOff val="25000"/>
                </a:schemeClr>
              </a:gs>
              <a:gs pos="100000">
                <a:schemeClr val="tx1">
                  <a:lumMod val="90000"/>
                  <a:lumOff val="10000"/>
                </a:schemeClr>
              </a:gs>
            </a:gsLst>
            <a:lin ang="8100000" scaled="1"/>
            <a:tileRect/>
          </a:gradFill>
        </p:spPr>
        <p:txBody>
          <a:bodyPr vert="horz" lIns="0" tIns="0" rIns="0" bIns="0" rtlCol="0" anchor="ctr" anchorCtr="0">
            <a:normAutofit/>
          </a:bodyPr>
          <a:lstStyle>
            <a:lvl1pPr>
              <a:defRPr lang="en-US" sz="600">
                <a:noFill/>
              </a:defRPr>
            </a:lvl1pPr>
          </a:lstStyle>
          <a:p>
            <a:pPr marL="115094" lvl="0" indent="-115094" algn="ctr"/>
            <a:r>
              <a:rPr lang="en-US" dirty="0"/>
              <a:t>Picture</a:t>
            </a:r>
          </a:p>
        </p:txBody>
      </p:sp>
      <p:sp>
        <p:nvSpPr>
          <p:cNvPr id="6" name="Title 1">
            <a:extLst>
              <a:ext uri="{FF2B5EF4-FFF2-40B4-BE49-F238E27FC236}">
                <a16:creationId xmlns:a16="http://schemas.microsoft.com/office/drawing/2014/main" id="{51166E66-330C-1740-A784-FACDD7B00D39}"/>
              </a:ext>
            </a:extLst>
          </p:cNvPr>
          <p:cNvSpPr>
            <a:spLocks noGrp="1"/>
          </p:cNvSpPr>
          <p:nvPr>
            <p:ph type="title"/>
          </p:nvPr>
        </p:nvSpPr>
        <p:spPr>
          <a:xfrm>
            <a:off x="4646613" y="1999286"/>
            <a:ext cx="3910014" cy="572464"/>
          </a:xfrm>
          <a:prstGeom prst="rect">
            <a:avLst/>
          </a:prstGeom>
        </p:spPr>
        <p:txBody>
          <a:bodyPr vert="horz" wrap="square" lIns="0" tIns="0" rIns="0" bIns="182880" rtlCol="0" anchor="t" anchorCtr="0">
            <a:spAutoFit/>
          </a:bodyPr>
          <a:lstStyle>
            <a:lvl1pPr>
              <a:defRPr lang="en-US" sz="2800" dirty="0"/>
            </a:lvl1pPr>
          </a:lstStyle>
          <a:p>
            <a:pPr lvl="0"/>
            <a:endParaRPr lang="en-US" dirty="0"/>
          </a:p>
        </p:txBody>
      </p:sp>
      <p:sp>
        <p:nvSpPr>
          <p:cNvPr id="7" name="Text Placeholder 4">
            <a:extLst>
              <a:ext uri="{FF2B5EF4-FFF2-40B4-BE49-F238E27FC236}">
                <a16:creationId xmlns:a16="http://schemas.microsoft.com/office/drawing/2014/main" id="{88C18FED-6094-4347-AEAB-4F90C90544B7}"/>
              </a:ext>
            </a:extLst>
          </p:cNvPr>
          <p:cNvSpPr>
            <a:spLocks noGrp="1"/>
          </p:cNvSpPr>
          <p:nvPr>
            <p:ph type="body" sz="quarter" idx="12"/>
          </p:nvPr>
        </p:nvSpPr>
        <p:spPr>
          <a:xfrm>
            <a:off x="4646613" y="2586455"/>
            <a:ext cx="3910014" cy="215508"/>
          </a:xfrm>
          <a:prstGeom prst="rect">
            <a:avLst/>
          </a:prstGeom>
        </p:spPr>
        <p:txBody>
          <a:bodyPr vert="horz" lIns="0" tIns="0" rIns="0" bIns="0" rtlCol="0">
            <a:spAutoFit/>
          </a:bodyPr>
          <a:lstStyle>
            <a:lvl1pPr marL="0" indent="0">
              <a:buNone/>
              <a:defRPr lang="en-US" dirty="0"/>
            </a:lvl1pPr>
          </a:lstStyle>
          <a:p>
            <a:pPr marL="119063" lvl="0" indent="-119063"/>
            <a:endParaRPr lang="en-US" dirty="0"/>
          </a:p>
        </p:txBody>
      </p:sp>
    </p:spTree>
    <p:extLst>
      <p:ext uri="{BB962C8B-B14F-4D97-AF65-F5344CB8AC3E}">
        <p14:creationId xmlns:p14="http://schemas.microsoft.com/office/powerpoint/2010/main" val="37357356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 Device Righ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FBEF31A-2F65-D74C-B250-0081370C0E5A}"/>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bg1">
                    <a:lumMod val="85000"/>
                  </a:schemeClr>
                </a:solidFill>
              </a:rPr>
              <a:pPr marL="0" lvl="0" indent="0">
                <a:buNone/>
              </a:pPr>
              <a:t>‹#›</a:t>
            </a:fld>
            <a:endParaRPr lang="en-US" sz="750" dirty="0">
              <a:solidFill>
                <a:schemeClr val="bg1">
                  <a:lumMod val="85000"/>
                </a:schemeClr>
              </a:solidFill>
            </a:endParaRPr>
          </a:p>
        </p:txBody>
      </p:sp>
      <p:pic>
        <p:nvPicPr>
          <p:cNvPr id="11" name="Picture 5">
            <a:extLst>
              <a:ext uri="{FF2B5EF4-FFF2-40B4-BE49-F238E27FC236}">
                <a16:creationId xmlns:a16="http://schemas.microsoft.com/office/drawing/2014/main" id="{3356B47E-EF04-C04F-8849-14E27114262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7972095" y="4781526"/>
            <a:ext cx="762000" cy="264160"/>
          </a:xfrm>
          <a:prstGeom prst="rect">
            <a:avLst/>
          </a:prstGeom>
          <a:noFill/>
        </p:spPr>
      </p:pic>
      <p:pic>
        <p:nvPicPr>
          <p:cNvPr id="8" name="Graphic 7">
            <a:extLst>
              <a:ext uri="{FF2B5EF4-FFF2-40B4-BE49-F238E27FC236}">
                <a16:creationId xmlns:a16="http://schemas.microsoft.com/office/drawing/2014/main" id="{88D50E2F-6812-214E-83E6-C9E23156A2F0}"/>
              </a:ext>
            </a:extLst>
          </p:cNvPr>
          <p:cNvPicPr>
            <a:picLocks noChangeAspect="1"/>
          </p:cNvPicPr>
          <p:nvPr userDrawn="1"/>
        </p:nvPicPr>
        <p:blipFill rotWithShape="1">
          <a:blip r:embed="rId4" cstate="print">
            <a:alphaModFix/>
            <a:extLst>
              <a:ext uri="{28A0092B-C50C-407E-A947-70E740481C1C}">
                <a14:useLocalDpi xmlns:a14="http://schemas.microsoft.com/office/drawing/2010/main"/>
              </a:ext>
              <a:ext uri="{96DAC541-7B7A-43D3-8B79-37D633B846F1}">
                <asvg:svgBlip xmlns:asvg="http://schemas.microsoft.com/office/drawing/2016/SVG/main" r:embed="rId5"/>
              </a:ext>
            </a:extLst>
          </a:blip>
          <a:srcRect l="-12328" t="7110" r="21662" b="17265"/>
          <a:stretch/>
        </p:blipFill>
        <p:spPr>
          <a:xfrm rot="16200000">
            <a:off x="4591678" y="155002"/>
            <a:ext cx="4707324" cy="4397320"/>
          </a:xfrm>
          <a:prstGeom prst="rect">
            <a:avLst/>
          </a:prstGeom>
        </p:spPr>
      </p:pic>
      <p:pic>
        <p:nvPicPr>
          <p:cNvPr id="15" name="Picture 14">
            <a:extLst>
              <a:ext uri="{FF2B5EF4-FFF2-40B4-BE49-F238E27FC236}">
                <a16:creationId xmlns:a16="http://schemas.microsoft.com/office/drawing/2014/main" id="{A54F4039-7750-9440-A92F-B95D2F283AA7}"/>
              </a:ext>
            </a:extLst>
          </p:cNvPr>
          <p:cNvPicPr>
            <a:picLocks noChangeAspect="1"/>
          </p:cNvPicPr>
          <p:nvPr userDrawn="1"/>
        </p:nvPicPr>
        <p:blipFill rotWithShape="1">
          <a:blip r:embed="rId6" cstate="print">
            <a:extLst>
              <a:ext uri="{28A0092B-C50C-407E-A947-70E740481C1C}">
                <a14:useLocalDpi xmlns:a14="http://schemas.microsoft.com/office/drawing/2010/main"/>
              </a:ext>
            </a:extLst>
          </a:blip>
          <a:srcRect l="-115" r="-1"/>
          <a:stretch/>
        </p:blipFill>
        <p:spPr>
          <a:xfrm>
            <a:off x="4746680" y="635373"/>
            <a:ext cx="6106592" cy="4121786"/>
          </a:xfrm>
          <a:prstGeom prst="rect">
            <a:avLst/>
          </a:prstGeom>
        </p:spPr>
      </p:pic>
      <p:sp>
        <p:nvSpPr>
          <p:cNvPr id="16" name="Picture Placeholder 6">
            <a:extLst>
              <a:ext uri="{FF2B5EF4-FFF2-40B4-BE49-F238E27FC236}">
                <a16:creationId xmlns:a16="http://schemas.microsoft.com/office/drawing/2014/main" id="{493306DE-29DC-864F-9342-71B0EF3EDD8D}"/>
              </a:ext>
            </a:extLst>
          </p:cNvPr>
          <p:cNvSpPr>
            <a:spLocks noGrp="1"/>
          </p:cNvSpPr>
          <p:nvPr>
            <p:ph type="pic" sz="quarter" idx="14" hasCustomPrompt="1"/>
          </p:nvPr>
        </p:nvSpPr>
        <p:spPr>
          <a:xfrm>
            <a:off x="5855143" y="1053822"/>
            <a:ext cx="4185328" cy="2645370"/>
          </a:xfrm>
          <a:custGeom>
            <a:avLst/>
            <a:gdLst>
              <a:gd name="connsiteX0" fmla="*/ 0 w 4585821"/>
              <a:gd name="connsiteY0" fmla="*/ 0 h 2914945"/>
              <a:gd name="connsiteX1" fmla="*/ 4585821 w 4585821"/>
              <a:gd name="connsiteY1" fmla="*/ 0 h 2914945"/>
              <a:gd name="connsiteX2" fmla="*/ 4585821 w 4585821"/>
              <a:gd name="connsiteY2" fmla="*/ 2914945 h 2914945"/>
              <a:gd name="connsiteX3" fmla="*/ 0 w 4585821"/>
              <a:gd name="connsiteY3" fmla="*/ 2914945 h 2914945"/>
              <a:gd name="connsiteX4" fmla="*/ 0 w 4585821"/>
              <a:gd name="connsiteY4" fmla="*/ 0 h 2914945"/>
              <a:gd name="connsiteX0" fmla="*/ 37214 w 4585821"/>
              <a:gd name="connsiteY0" fmla="*/ 5316 h 2914945"/>
              <a:gd name="connsiteX1" fmla="*/ 4585821 w 4585821"/>
              <a:gd name="connsiteY1" fmla="*/ 0 h 2914945"/>
              <a:gd name="connsiteX2" fmla="*/ 4585821 w 4585821"/>
              <a:gd name="connsiteY2" fmla="*/ 2914945 h 2914945"/>
              <a:gd name="connsiteX3" fmla="*/ 0 w 4585821"/>
              <a:gd name="connsiteY3" fmla="*/ 2914945 h 2914945"/>
              <a:gd name="connsiteX4" fmla="*/ 37214 w 4585821"/>
              <a:gd name="connsiteY4" fmla="*/ 5316 h 2914945"/>
              <a:gd name="connsiteX0" fmla="*/ 37214 w 4585821"/>
              <a:gd name="connsiteY0" fmla="*/ 0 h 2909629"/>
              <a:gd name="connsiteX1" fmla="*/ 4559239 w 4585821"/>
              <a:gd name="connsiteY1" fmla="*/ 1 h 2909629"/>
              <a:gd name="connsiteX2" fmla="*/ 4585821 w 4585821"/>
              <a:gd name="connsiteY2" fmla="*/ 2909629 h 2909629"/>
              <a:gd name="connsiteX3" fmla="*/ 0 w 4585821"/>
              <a:gd name="connsiteY3" fmla="*/ 2909629 h 2909629"/>
              <a:gd name="connsiteX4" fmla="*/ 37214 w 4585821"/>
              <a:gd name="connsiteY4" fmla="*/ 0 h 2909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5821" h="2909629">
                <a:moveTo>
                  <a:pt x="37214" y="0"/>
                </a:moveTo>
                <a:lnTo>
                  <a:pt x="4559239" y="1"/>
                </a:lnTo>
                <a:lnTo>
                  <a:pt x="4585821" y="2909629"/>
                </a:lnTo>
                <a:lnTo>
                  <a:pt x="0" y="2909629"/>
                </a:lnTo>
                <a:lnTo>
                  <a:pt x="37214" y="0"/>
                </a:lnTo>
                <a:close/>
              </a:path>
            </a:pathLst>
          </a:custGeom>
          <a:gradFill flip="none" rotWithShape="1">
            <a:gsLst>
              <a:gs pos="0">
                <a:schemeClr val="tx1">
                  <a:lumMod val="75000"/>
                  <a:lumOff val="25000"/>
                </a:schemeClr>
              </a:gs>
              <a:gs pos="100000">
                <a:schemeClr val="tx1">
                  <a:lumMod val="90000"/>
                  <a:lumOff val="10000"/>
                </a:schemeClr>
              </a:gs>
            </a:gsLst>
            <a:lin ang="8100000" scaled="1"/>
            <a:tileRect/>
          </a:gradFill>
        </p:spPr>
        <p:txBody>
          <a:bodyPr vert="horz" lIns="0" tIns="0" rIns="0" bIns="0" rtlCol="0" anchor="ctr" anchorCtr="0">
            <a:normAutofit/>
          </a:bodyPr>
          <a:lstStyle>
            <a:lvl1pPr>
              <a:defRPr lang="en-US" sz="600">
                <a:noFill/>
              </a:defRPr>
            </a:lvl1pPr>
          </a:lstStyle>
          <a:p>
            <a:pPr marL="115094" lvl="0" indent="-115094" algn="ctr"/>
            <a:r>
              <a:rPr lang="en-US" dirty="0"/>
              <a:t>Picture</a:t>
            </a:r>
          </a:p>
        </p:txBody>
      </p:sp>
      <p:sp>
        <p:nvSpPr>
          <p:cNvPr id="6" name="Title 1">
            <a:extLst>
              <a:ext uri="{FF2B5EF4-FFF2-40B4-BE49-F238E27FC236}">
                <a16:creationId xmlns:a16="http://schemas.microsoft.com/office/drawing/2014/main" id="{5D8083D1-A1DC-1341-BE49-FD1FCD8F7B95}"/>
              </a:ext>
            </a:extLst>
          </p:cNvPr>
          <p:cNvSpPr>
            <a:spLocks noGrp="1"/>
          </p:cNvSpPr>
          <p:nvPr>
            <p:ph type="title"/>
          </p:nvPr>
        </p:nvSpPr>
        <p:spPr>
          <a:xfrm>
            <a:off x="584199" y="1999286"/>
            <a:ext cx="3910014" cy="572464"/>
          </a:xfrm>
          <a:prstGeom prst="rect">
            <a:avLst/>
          </a:prstGeom>
        </p:spPr>
        <p:txBody>
          <a:bodyPr vert="horz" wrap="square" lIns="0" tIns="0" rIns="0" bIns="182880" rtlCol="0" anchor="t" anchorCtr="0">
            <a:spAutoFit/>
          </a:bodyPr>
          <a:lstStyle>
            <a:lvl1pPr>
              <a:defRPr lang="en-US" sz="2800" dirty="0"/>
            </a:lvl1pPr>
          </a:lstStyle>
          <a:p>
            <a:pPr lvl="0"/>
            <a:endParaRPr lang="en-US" dirty="0"/>
          </a:p>
        </p:txBody>
      </p:sp>
      <p:sp>
        <p:nvSpPr>
          <p:cNvPr id="7" name="Text Placeholder 4">
            <a:extLst>
              <a:ext uri="{FF2B5EF4-FFF2-40B4-BE49-F238E27FC236}">
                <a16:creationId xmlns:a16="http://schemas.microsoft.com/office/drawing/2014/main" id="{FF5ACD0F-C830-D54B-92BC-28B4C8643056}"/>
              </a:ext>
            </a:extLst>
          </p:cNvPr>
          <p:cNvSpPr>
            <a:spLocks noGrp="1"/>
          </p:cNvSpPr>
          <p:nvPr>
            <p:ph type="body" sz="quarter" idx="12"/>
          </p:nvPr>
        </p:nvSpPr>
        <p:spPr>
          <a:xfrm>
            <a:off x="584199" y="2586455"/>
            <a:ext cx="3910014" cy="215508"/>
          </a:xfrm>
          <a:prstGeom prst="rect">
            <a:avLst/>
          </a:prstGeom>
        </p:spPr>
        <p:txBody>
          <a:bodyPr vert="horz" lIns="0" tIns="0" rIns="0" bIns="0" rtlCol="0">
            <a:spAutoFit/>
          </a:bodyPr>
          <a:lstStyle>
            <a:lvl1pPr marL="0" indent="0">
              <a:buNone/>
              <a:defRPr lang="en-US" dirty="0"/>
            </a:lvl1pPr>
          </a:lstStyle>
          <a:p>
            <a:pPr marL="119063" lvl="0" indent="-119063"/>
            <a:endParaRPr lang="en-US" dirty="0"/>
          </a:p>
        </p:txBody>
      </p:sp>
    </p:spTree>
    <p:extLst>
      <p:ext uri="{BB962C8B-B14F-4D97-AF65-F5344CB8AC3E}">
        <p14:creationId xmlns:p14="http://schemas.microsoft.com/office/powerpoint/2010/main" val="41250375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Blank - 2BG - GradientR - Logo">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FDC01E39-9B84-BA44-BE7D-2C16F1F92670}"/>
              </a:ext>
            </a:extLst>
          </p:cNvPr>
          <p:cNvPicPr>
            <a:picLocks noChangeAspect="1"/>
          </p:cNvPicPr>
          <p:nvPr userDrawn="1"/>
        </p:nvPicPr>
        <p:blipFill rotWithShape="1">
          <a:blip r:embed="rId2" cstate="print">
            <a:alphaModFix amt="70000"/>
            <a:extLst>
              <a:ext uri="{28A0092B-C50C-407E-A947-70E740481C1C}">
                <a14:useLocalDpi xmlns:a14="http://schemas.microsoft.com/office/drawing/2010/main"/>
              </a:ext>
              <a:ext uri="{96DAC541-7B7A-43D3-8B79-37D633B846F1}">
                <asvg:svgBlip xmlns:asvg="http://schemas.microsoft.com/office/drawing/2016/SVG/main" r:embed="rId3"/>
              </a:ext>
            </a:extLst>
          </a:blip>
          <a:srcRect l="-17999" t="38362" r="28928" b="-11489"/>
          <a:stretch/>
        </p:blipFill>
        <p:spPr>
          <a:xfrm>
            <a:off x="5210203" y="-1"/>
            <a:ext cx="3933796" cy="3616961"/>
          </a:xfrm>
          <a:prstGeom prst="rect">
            <a:avLst/>
          </a:prstGeom>
        </p:spPr>
      </p:pic>
      <p:pic>
        <p:nvPicPr>
          <p:cNvPr id="2" name="Picture 1">
            <a:extLst>
              <a:ext uri="{FF2B5EF4-FFF2-40B4-BE49-F238E27FC236}">
                <a16:creationId xmlns:a16="http://schemas.microsoft.com/office/drawing/2014/main" id="{AD8E517B-9880-784E-8DE3-008B509E97EC}"/>
              </a:ext>
            </a:extLst>
          </p:cNvPr>
          <p:cNvPicPr>
            <a:picLocks noChangeAspect="1"/>
          </p:cNvPicPr>
          <p:nvPr userDrawn="1"/>
        </p:nvPicPr>
        <p:blipFill rotWithShape="1">
          <a:blip r:embed="rId4" cstate="print">
            <a:duotone>
              <a:prstClr val="black"/>
              <a:schemeClr val="tx1">
                <a:tint val="45000"/>
                <a:satMod val="400000"/>
              </a:schemeClr>
            </a:duotone>
            <a:alphaModFix amt="20000"/>
            <a:extLst>
              <a:ext uri="{28A0092B-C50C-407E-A947-70E740481C1C}">
                <a14:useLocalDpi xmlns:a14="http://schemas.microsoft.com/office/drawing/2010/main"/>
              </a:ext>
            </a:extLst>
          </a:blip>
          <a:srcRect/>
          <a:stretch/>
        </p:blipFill>
        <p:spPr>
          <a:xfrm>
            <a:off x="0" y="3999186"/>
            <a:ext cx="9144001" cy="1144148"/>
          </a:xfrm>
          <a:prstGeom prst="rect">
            <a:avLst/>
          </a:prstGeom>
          <a:noFill/>
        </p:spPr>
      </p:pic>
      <p:sp>
        <p:nvSpPr>
          <p:cNvPr id="5" name="TextBox 4">
            <a:extLst>
              <a:ext uri="{FF2B5EF4-FFF2-40B4-BE49-F238E27FC236}">
                <a16:creationId xmlns:a16="http://schemas.microsoft.com/office/drawing/2014/main" id="{AF7AEACB-01F5-1B43-93CD-71FC2CAFCFB3}"/>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bg1">
                    <a:lumMod val="85000"/>
                  </a:schemeClr>
                </a:solidFill>
              </a:rPr>
              <a:pPr marL="0" lvl="0" indent="0">
                <a:buNone/>
              </a:pPr>
              <a:t>‹#›</a:t>
            </a:fld>
            <a:endParaRPr lang="en-US" sz="750" dirty="0">
              <a:solidFill>
                <a:schemeClr val="bg1">
                  <a:lumMod val="85000"/>
                </a:schemeClr>
              </a:solidFill>
            </a:endParaRPr>
          </a:p>
        </p:txBody>
      </p:sp>
      <p:pic>
        <p:nvPicPr>
          <p:cNvPr id="6" name="Picture 5">
            <a:extLst>
              <a:ext uri="{FF2B5EF4-FFF2-40B4-BE49-F238E27FC236}">
                <a16:creationId xmlns:a16="http://schemas.microsoft.com/office/drawing/2014/main" id="{F0150440-7C3A-354D-927E-C1B41D693B84}"/>
              </a:ext>
            </a:extLst>
          </p:cNvPr>
          <p:cNvPicPr>
            <a:picLocks noChangeAspect="1"/>
          </p:cNvPicPr>
          <p:nvPr userDrawn="1"/>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p:blipFill>
        <p:spPr>
          <a:xfrm>
            <a:off x="7972095" y="4781526"/>
            <a:ext cx="762000" cy="264160"/>
          </a:xfrm>
          <a:prstGeom prst="rect">
            <a:avLst/>
          </a:prstGeom>
          <a:noFill/>
        </p:spPr>
      </p:pic>
    </p:spTree>
    <p:extLst>
      <p:ext uri="{BB962C8B-B14F-4D97-AF65-F5344CB8AC3E}">
        <p14:creationId xmlns:p14="http://schemas.microsoft.com/office/powerpoint/2010/main" val="23515376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Blank - 2BG - GradientL - Logo">
    <p:bg>
      <p:bgPr>
        <a:solidFill>
          <a:schemeClr val="tx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B09A00C-85DC-244F-A106-39098B3E2D65}"/>
              </a:ext>
            </a:extLst>
          </p:cNvPr>
          <p:cNvPicPr>
            <a:picLocks noChangeAspect="1"/>
          </p:cNvPicPr>
          <p:nvPr userDrawn="1"/>
        </p:nvPicPr>
        <p:blipFill rotWithShape="1">
          <a:blip r:embed="rId2" cstate="print">
            <a:duotone>
              <a:prstClr val="black"/>
              <a:schemeClr val="tx1">
                <a:tint val="45000"/>
                <a:satMod val="400000"/>
              </a:schemeClr>
            </a:duotone>
            <a:alphaModFix amt="20000"/>
            <a:extLst>
              <a:ext uri="{28A0092B-C50C-407E-A947-70E740481C1C}">
                <a14:useLocalDpi xmlns:a14="http://schemas.microsoft.com/office/drawing/2010/main"/>
              </a:ext>
            </a:extLst>
          </a:blip>
          <a:srcRect/>
          <a:stretch/>
        </p:blipFill>
        <p:spPr>
          <a:xfrm>
            <a:off x="0" y="3999186"/>
            <a:ext cx="9144001" cy="1144148"/>
          </a:xfrm>
          <a:prstGeom prst="rect">
            <a:avLst/>
          </a:prstGeom>
          <a:noFill/>
        </p:spPr>
      </p:pic>
      <p:pic>
        <p:nvPicPr>
          <p:cNvPr id="10" name="Graphic 9">
            <a:extLst>
              <a:ext uri="{FF2B5EF4-FFF2-40B4-BE49-F238E27FC236}">
                <a16:creationId xmlns:a16="http://schemas.microsoft.com/office/drawing/2014/main" id="{D3D58768-767F-6F49-99F8-F93C3892BCF8}"/>
              </a:ext>
            </a:extLst>
          </p:cNvPr>
          <p:cNvPicPr>
            <a:picLocks noChangeAspect="1"/>
          </p:cNvPicPr>
          <p:nvPr userDrawn="1"/>
        </p:nvPicPr>
        <p:blipFill rotWithShape="1">
          <a:blip r:embed="rId3" cstate="print">
            <a:alphaModFix amt="70000"/>
            <a:extLst>
              <a:ext uri="{28A0092B-C50C-407E-A947-70E740481C1C}">
                <a14:useLocalDpi xmlns:a14="http://schemas.microsoft.com/office/drawing/2010/main"/>
              </a:ext>
              <a:ext uri="{96DAC541-7B7A-43D3-8B79-37D633B846F1}">
                <asvg:svgBlip xmlns:asvg="http://schemas.microsoft.com/office/drawing/2016/SVG/main" r:embed="rId4"/>
              </a:ext>
            </a:extLst>
          </a:blip>
          <a:srcRect l="-17999" t="38362" r="28928" b="-11489"/>
          <a:stretch/>
        </p:blipFill>
        <p:spPr>
          <a:xfrm flipH="1">
            <a:off x="0" y="-1"/>
            <a:ext cx="3933796" cy="3616961"/>
          </a:xfrm>
          <a:prstGeom prst="rect">
            <a:avLst/>
          </a:prstGeom>
        </p:spPr>
      </p:pic>
      <p:sp>
        <p:nvSpPr>
          <p:cNvPr id="7" name="TextBox 6">
            <a:extLst>
              <a:ext uri="{FF2B5EF4-FFF2-40B4-BE49-F238E27FC236}">
                <a16:creationId xmlns:a16="http://schemas.microsoft.com/office/drawing/2014/main" id="{BFB6ECFD-32B2-B346-BD1D-CE5471C4F45D}"/>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bg1">
                    <a:lumMod val="85000"/>
                  </a:schemeClr>
                </a:solidFill>
              </a:rPr>
              <a:pPr marL="0" lvl="0" indent="0">
                <a:buNone/>
              </a:pPr>
              <a:t>‹#›</a:t>
            </a:fld>
            <a:endParaRPr lang="en-US" sz="750" dirty="0">
              <a:solidFill>
                <a:schemeClr val="bg1">
                  <a:lumMod val="85000"/>
                </a:schemeClr>
              </a:solidFill>
            </a:endParaRPr>
          </a:p>
        </p:txBody>
      </p:sp>
      <p:pic>
        <p:nvPicPr>
          <p:cNvPr id="8" name="Picture 5">
            <a:extLst>
              <a:ext uri="{FF2B5EF4-FFF2-40B4-BE49-F238E27FC236}">
                <a16:creationId xmlns:a16="http://schemas.microsoft.com/office/drawing/2014/main" id="{AC3CCF25-8102-2842-A84F-75CD219EFE0A}"/>
              </a:ext>
            </a:extLst>
          </p:cNvPr>
          <p:cNvPicPr>
            <a:picLocks noChangeAspect="1"/>
          </p:cNvPicPr>
          <p:nvPr userDrawn="1"/>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p:blipFill>
        <p:spPr>
          <a:xfrm>
            <a:off x="7972095" y="4781526"/>
            <a:ext cx="762000" cy="264160"/>
          </a:xfrm>
          <a:prstGeom prst="rect">
            <a:avLst/>
          </a:prstGeom>
          <a:noFill/>
        </p:spPr>
      </p:pic>
    </p:spTree>
    <p:extLst>
      <p:ext uri="{BB962C8B-B14F-4D97-AF65-F5344CB8AC3E}">
        <p14:creationId xmlns:p14="http://schemas.microsoft.com/office/powerpoint/2010/main" val="37121621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Blank - 2BG - GradientR">
    <p:bg>
      <p:bgPr>
        <a:solidFill>
          <a:schemeClr val="tx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A076437B-2BED-424C-A482-AD28C6CC4C0F}"/>
              </a:ext>
            </a:extLst>
          </p:cNvPr>
          <p:cNvPicPr>
            <a:picLocks noChangeAspect="1"/>
          </p:cNvPicPr>
          <p:nvPr userDrawn="1"/>
        </p:nvPicPr>
        <p:blipFill rotWithShape="1">
          <a:blip r:embed="rId2" cstate="print">
            <a:alphaModFix amt="70000"/>
            <a:extLst>
              <a:ext uri="{28A0092B-C50C-407E-A947-70E740481C1C}">
                <a14:useLocalDpi xmlns:a14="http://schemas.microsoft.com/office/drawing/2010/main"/>
              </a:ext>
              <a:ext uri="{96DAC541-7B7A-43D3-8B79-37D633B846F1}">
                <asvg:svgBlip xmlns:asvg="http://schemas.microsoft.com/office/drawing/2016/SVG/main" r:embed="rId3"/>
              </a:ext>
            </a:extLst>
          </a:blip>
          <a:srcRect l="-17999" t="38362" r="28928" b="-11489"/>
          <a:stretch/>
        </p:blipFill>
        <p:spPr>
          <a:xfrm>
            <a:off x="5210203" y="-1"/>
            <a:ext cx="3933796" cy="3616961"/>
          </a:xfrm>
          <a:prstGeom prst="rect">
            <a:avLst/>
          </a:prstGeom>
        </p:spPr>
      </p:pic>
      <p:pic>
        <p:nvPicPr>
          <p:cNvPr id="12" name="Picture 11">
            <a:extLst>
              <a:ext uri="{FF2B5EF4-FFF2-40B4-BE49-F238E27FC236}">
                <a16:creationId xmlns:a16="http://schemas.microsoft.com/office/drawing/2014/main" id="{17901542-8034-AB49-83D6-54C002B5A118}"/>
              </a:ext>
            </a:extLst>
          </p:cNvPr>
          <p:cNvPicPr>
            <a:picLocks noChangeAspect="1"/>
          </p:cNvPicPr>
          <p:nvPr userDrawn="1"/>
        </p:nvPicPr>
        <p:blipFill rotWithShape="1">
          <a:blip r:embed="rId4" cstate="print">
            <a:duotone>
              <a:prstClr val="black"/>
              <a:schemeClr val="tx1">
                <a:tint val="45000"/>
                <a:satMod val="400000"/>
              </a:schemeClr>
            </a:duotone>
            <a:alphaModFix amt="20000"/>
            <a:extLst>
              <a:ext uri="{28A0092B-C50C-407E-A947-70E740481C1C}">
                <a14:useLocalDpi xmlns:a14="http://schemas.microsoft.com/office/drawing/2010/main"/>
              </a:ext>
            </a:extLst>
          </a:blip>
          <a:srcRect/>
          <a:stretch/>
        </p:blipFill>
        <p:spPr>
          <a:xfrm>
            <a:off x="0" y="3999186"/>
            <a:ext cx="9144001" cy="1144148"/>
          </a:xfrm>
          <a:prstGeom prst="rect">
            <a:avLst/>
          </a:prstGeom>
          <a:noFill/>
        </p:spPr>
      </p:pic>
    </p:spTree>
    <p:extLst>
      <p:ext uri="{BB962C8B-B14F-4D97-AF65-F5344CB8AC3E}">
        <p14:creationId xmlns:p14="http://schemas.microsoft.com/office/powerpoint/2010/main" val="50921119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Blank - 2BG - GradientL">
    <p:bg>
      <p:bgPr>
        <a:solidFill>
          <a:schemeClr val="tx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5EDBCE-5247-CF42-9DFB-1B9D59F53CB0}"/>
              </a:ext>
            </a:extLst>
          </p:cNvPr>
          <p:cNvPicPr>
            <a:picLocks noChangeAspect="1"/>
          </p:cNvPicPr>
          <p:nvPr userDrawn="1"/>
        </p:nvPicPr>
        <p:blipFill rotWithShape="1">
          <a:blip r:embed="rId2" cstate="print">
            <a:duotone>
              <a:prstClr val="black"/>
              <a:schemeClr val="tx1">
                <a:tint val="45000"/>
                <a:satMod val="400000"/>
              </a:schemeClr>
            </a:duotone>
            <a:alphaModFix amt="20000"/>
            <a:extLst>
              <a:ext uri="{28A0092B-C50C-407E-A947-70E740481C1C}">
                <a14:useLocalDpi xmlns:a14="http://schemas.microsoft.com/office/drawing/2010/main"/>
              </a:ext>
            </a:extLst>
          </a:blip>
          <a:srcRect/>
          <a:stretch/>
        </p:blipFill>
        <p:spPr>
          <a:xfrm>
            <a:off x="0" y="3999186"/>
            <a:ext cx="9144001" cy="1144148"/>
          </a:xfrm>
          <a:prstGeom prst="rect">
            <a:avLst/>
          </a:prstGeom>
          <a:noFill/>
        </p:spPr>
      </p:pic>
      <p:pic>
        <p:nvPicPr>
          <p:cNvPr id="9" name="Graphic 8">
            <a:extLst>
              <a:ext uri="{FF2B5EF4-FFF2-40B4-BE49-F238E27FC236}">
                <a16:creationId xmlns:a16="http://schemas.microsoft.com/office/drawing/2014/main" id="{668C29CD-3F05-7B44-AADE-9C56FE35E61A}"/>
              </a:ext>
            </a:extLst>
          </p:cNvPr>
          <p:cNvPicPr>
            <a:picLocks noChangeAspect="1"/>
          </p:cNvPicPr>
          <p:nvPr userDrawn="1"/>
        </p:nvPicPr>
        <p:blipFill rotWithShape="1">
          <a:blip r:embed="rId3" cstate="print">
            <a:alphaModFix amt="70000"/>
            <a:extLst>
              <a:ext uri="{28A0092B-C50C-407E-A947-70E740481C1C}">
                <a14:useLocalDpi xmlns:a14="http://schemas.microsoft.com/office/drawing/2010/main"/>
              </a:ext>
              <a:ext uri="{96DAC541-7B7A-43D3-8B79-37D633B846F1}">
                <asvg:svgBlip xmlns:asvg="http://schemas.microsoft.com/office/drawing/2016/SVG/main" r:embed="rId4"/>
              </a:ext>
            </a:extLst>
          </a:blip>
          <a:srcRect l="-17999" t="38362" r="28928" b="-11489"/>
          <a:stretch/>
        </p:blipFill>
        <p:spPr>
          <a:xfrm flipH="1">
            <a:off x="0" y="-1"/>
            <a:ext cx="3933796" cy="3616961"/>
          </a:xfrm>
          <a:prstGeom prst="rect">
            <a:avLst/>
          </a:prstGeom>
        </p:spPr>
      </p:pic>
    </p:spTree>
    <p:extLst>
      <p:ext uri="{BB962C8B-B14F-4D97-AF65-F5344CB8AC3E}">
        <p14:creationId xmlns:p14="http://schemas.microsoft.com/office/powerpoint/2010/main" val="243859785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Blank - BG - GradientR - Logo">
    <p:bg>
      <p:bgPr>
        <a:solidFill>
          <a:schemeClr val="tx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4DE800-03CC-5644-B4B2-F8656EAEA827}"/>
              </a:ext>
            </a:extLst>
          </p:cNvPr>
          <p:cNvPicPr>
            <a:picLocks noChangeAspect="1"/>
          </p:cNvPicPr>
          <p:nvPr userDrawn="1"/>
        </p:nvPicPr>
        <p:blipFill rotWithShape="1">
          <a:blip r:embed="rId2" cstate="print">
            <a:duotone>
              <a:prstClr val="black"/>
              <a:schemeClr val="tx1">
                <a:tint val="45000"/>
                <a:satMod val="400000"/>
              </a:schemeClr>
            </a:duotone>
            <a:alphaModFix amt="20000"/>
            <a:extLst>
              <a:ext uri="{28A0092B-C50C-407E-A947-70E740481C1C}">
                <a14:useLocalDpi xmlns:a14="http://schemas.microsoft.com/office/drawing/2010/main"/>
              </a:ext>
            </a:extLst>
          </a:blip>
          <a:srcRect/>
          <a:stretch/>
        </p:blipFill>
        <p:spPr>
          <a:xfrm>
            <a:off x="0" y="3999186"/>
            <a:ext cx="9144001" cy="1144148"/>
          </a:xfrm>
          <a:prstGeom prst="rect">
            <a:avLst/>
          </a:prstGeom>
          <a:noFill/>
        </p:spPr>
      </p:pic>
      <p:sp>
        <p:nvSpPr>
          <p:cNvPr id="9" name="TextBox 8">
            <a:extLst>
              <a:ext uri="{FF2B5EF4-FFF2-40B4-BE49-F238E27FC236}">
                <a16:creationId xmlns:a16="http://schemas.microsoft.com/office/drawing/2014/main" id="{048968AB-8018-1C4F-84B6-B11488665BF6}"/>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bg1">
                    <a:lumMod val="85000"/>
                  </a:schemeClr>
                </a:solidFill>
              </a:rPr>
              <a:pPr marL="0" lvl="0" indent="0">
                <a:buNone/>
              </a:pPr>
              <a:t>‹#›</a:t>
            </a:fld>
            <a:endParaRPr lang="en-US" sz="750" dirty="0">
              <a:solidFill>
                <a:schemeClr val="bg1">
                  <a:lumMod val="85000"/>
                </a:schemeClr>
              </a:solidFill>
            </a:endParaRPr>
          </a:p>
        </p:txBody>
      </p:sp>
      <p:pic>
        <p:nvPicPr>
          <p:cNvPr id="10" name="Picture 5">
            <a:extLst>
              <a:ext uri="{FF2B5EF4-FFF2-40B4-BE49-F238E27FC236}">
                <a16:creationId xmlns:a16="http://schemas.microsoft.com/office/drawing/2014/main" id="{2A8E2687-8816-0C43-964F-DD7AFF310F8D}"/>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7972095" y="4781526"/>
            <a:ext cx="762000" cy="264160"/>
          </a:xfrm>
          <a:prstGeom prst="rect">
            <a:avLst/>
          </a:prstGeom>
          <a:noFill/>
        </p:spPr>
      </p:pic>
    </p:spTree>
    <p:extLst>
      <p:ext uri="{BB962C8B-B14F-4D97-AF65-F5344CB8AC3E}">
        <p14:creationId xmlns:p14="http://schemas.microsoft.com/office/powerpoint/2010/main" val="1329220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2 Content Cloumns">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1784B98-EA53-9743-846F-6A0E94D2886F}"/>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tx1">
                    <a:lumMod val="75000"/>
                    <a:lumOff val="25000"/>
                  </a:schemeClr>
                </a:solidFill>
              </a:rPr>
              <a:pPr marL="0" lvl="0" indent="0">
                <a:buNone/>
              </a:pPr>
              <a:t>‹#›</a:t>
            </a:fld>
            <a:endParaRPr lang="en-US" sz="750" dirty="0">
              <a:solidFill>
                <a:schemeClr val="tx1">
                  <a:lumMod val="75000"/>
                  <a:lumOff val="25000"/>
                </a:schemeClr>
              </a:solidFill>
            </a:endParaRPr>
          </a:p>
        </p:txBody>
      </p:sp>
      <p:sp>
        <p:nvSpPr>
          <p:cNvPr id="5" name="Title 1">
            <a:extLst>
              <a:ext uri="{FF2B5EF4-FFF2-40B4-BE49-F238E27FC236}">
                <a16:creationId xmlns:a16="http://schemas.microsoft.com/office/drawing/2014/main" id="{73805E69-9E4B-6246-9316-CA85ADADE362}"/>
              </a:ext>
            </a:extLst>
          </p:cNvPr>
          <p:cNvSpPr>
            <a:spLocks noGrp="1"/>
          </p:cNvSpPr>
          <p:nvPr>
            <p:ph type="title"/>
          </p:nvPr>
        </p:nvSpPr>
        <p:spPr>
          <a:xfrm>
            <a:off x="587374" y="525050"/>
            <a:ext cx="7972426" cy="572464"/>
          </a:xfrm>
          <a:prstGeom prst="rect">
            <a:avLst/>
          </a:prstGeom>
        </p:spPr>
        <p:txBody>
          <a:bodyPr vert="horz" wrap="square" lIns="0" tIns="0" rIns="0" bIns="182880" rtlCol="0" anchor="t" anchorCtr="0">
            <a:spAutoFit/>
          </a:bodyPr>
          <a:lstStyle>
            <a:lvl1pPr>
              <a:defRPr lang="en-US" sz="2800" dirty="0"/>
            </a:lvl1pPr>
          </a:lstStyle>
          <a:p>
            <a:pPr lvl="0"/>
            <a:r>
              <a:rPr lang="en-US"/>
              <a:t>Click to edit Master title style</a:t>
            </a:r>
            <a:endParaRPr lang="en-US" dirty="0"/>
          </a:p>
        </p:txBody>
      </p:sp>
      <p:sp>
        <p:nvSpPr>
          <p:cNvPr id="21" name="Text Placeholder 2">
            <a:extLst>
              <a:ext uri="{FF2B5EF4-FFF2-40B4-BE49-F238E27FC236}">
                <a16:creationId xmlns:a16="http://schemas.microsoft.com/office/drawing/2014/main" id="{601E6B25-3882-E74C-ADA2-84CB1AB89C6B}"/>
              </a:ext>
            </a:extLst>
          </p:cNvPr>
          <p:cNvSpPr>
            <a:spLocks noGrp="1"/>
          </p:cNvSpPr>
          <p:nvPr>
            <p:ph type="body" sz="quarter" idx="18"/>
          </p:nvPr>
        </p:nvSpPr>
        <p:spPr>
          <a:xfrm>
            <a:off x="587376" y="1543050"/>
            <a:ext cx="3095624" cy="198965"/>
          </a:xfrm>
        </p:spPr>
        <p:txBody>
          <a:bodyPr/>
          <a:lstStyle>
            <a:lvl1pPr>
              <a:defRPr b="0" i="0">
                <a:solidFill>
                  <a:schemeClr val="tx1"/>
                </a:solidFill>
                <a:latin typeface="+mj-lt"/>
              </a:defRPr>
            </a:lvl1pPr>
          </a:lstStyle>
          <a:p>
            <a:pPr lvl="0"/>
            <a:r>
              <a:rPr lang="en-US"/>
              <a:t>Click to edit Master text styles</a:t>
            </a:r>
          </a:p>
        </p:txBody>
      </p:sp>
      <p:sp>
        <p:nvSpPr>
          <p:cNvPr id="22" name="Text Placeholder 2">
            <a:extLst>
              <a:ext uri="{FF2B5EF4-FFF2-40B4-BE49-F238E27FC236}">
                <a16:creationId xmlns:a16="http://schemas.microsoft.com/office/drawing/2014/main" id="{56BFFC5C-B10A-AC44-9ADB-46765E7D7673}"/>
              </a:ext>
            </a:extLst>
          </p:cNvPr>
          <p:cNvSpPr>
            <a:spLocks noGrp="1"/>
          </p:cNvSpPr>
          <p:nvPr>
            <p:ph type="body" sz="quarter" idx="21"/>
          </p:nvPr>
        </p:nvSpPr>
        <p:spPr>
          <a:xfrm>
            <a:off x="4649787" y="1828605"/>
            <a:ext cx="3095624" cy="198965"/>
          </a:xfrm>
        </p:spPr>
        <p:txBody>
          <a:bodyPr/>
          <a:lstStyle/>
          <a:p>
            <a:pPr lvl="0"/>
            <a:r>
              <a:rPr lang="en-US"/>
              <a:t>Click to edit Master text styles</a:t>
            </a:r>
          </a:p>
        </p:txBody>
      </p:sp>
      <p:sp>
        <p:nvSpPr>
          <p:cNvPr id="23" name="Text Placeholder 2">
            <a:extLst>
              <a:ext uri="{FF2B5EF4-FFF2-40B4-BE49-F238E27FC236}">
                <a16:creationId xmlns:a16="http://schemas.microsoft.com/office/drawing/2014/main" id="{F6091B78-9155-CA4A-A10B-EDE56E81CD1A}"/>
              </a:ext>
            </a:extLst>
          </p:cNvPr>
          <p:cNvSpPr>
            <a:spLocks noGrp="1"/>
          </p:cNvSpPr>
          <p:nvPr>
            <p:ph type="body" sz="quarter" idx="22"/>
          </p:nvPr>
        </p:nvSpPr>
        <p:spPr>
          <a:xfrm>
            <a:off x="4649787" y="1543050"/>
            <a:ext cx="3095624" cy="198965"/>
          </a:xfrm>
        </p:spPr>
        <p:txBody>
          <a:bodyPr/>
          <a:lstStyle>
            <a:lvl1pPr>
              <a:defRPr b="0" i="0">
                <a:solidFill>
                  <a:schemeClr val="tx1"/>
                </a:solidFill>
                <a:latin typeface="+mj-lt"/>
              </a:defRPr>
            </a:lvl1pPr>
          </a:lstStyle>
          <a:p>
            <a:pPr lvl="0"/>
            <a:r>
              <a:rPr lang="en-US"/>
              <a:t>Click to edit Master text styles</a:t>
            </a:r>
          </a:p>
        </p:txBody>
      </p:sp>
      <p:sp>
        <p:nvSpPr>
          <p:cNvPr id="8" name="Text Placeholder 2">
            <a:extLst>
              <a:ext uri="{FF2B5EF4-FFF2-40B4-BE49-F238E27FC236}">
                <a16:creationId xmlns:a16="http://schemas.microsoft.com/office/drawing/2014/main" id="{2255BA7A-9526-C548-ACBD-804FCD63B0DD}"/>
              </a:ext>
            </a:extLst>
          </p:cNvPr>
          <p:cNvSpPr>
            <a:spLocks noGrp="1"/>
          </p:cNvSpPr>
          <p:nvPr>
            <p:ph type="body" sz="quarter" idx="23"/>
          </p:nvPr>
        </p:nvSpPr>
        <p:spPr>
          <a:xfrm>
            <a:off x="592617" y="1828605"/>
            <a:ext cx="3095624" cy="198965"/>
          </a:xfrm>
        </p:spPr>
        <p:txBody>
          <a:bodyPr/>
          <a:lstStyle/>
          <a:p>
            <a:pPr lvl="0"/>
            <a:r>
              <a:rPr lang="en-US"/>
              <a:t>Click to edit Master text styles</a:t>
            </a:r>
          </a:p>
        </p:txBody>
      </p:sp>
      <p:cxnSp>
        <p:nvCxnSpPr>
          <p:cNvPr id="10" name="Straight Connector 9">
            <a:extLst>
              <a:ext uri="{FF2B5EF4-FFF2-40B4-BE49-F238E27FC236}">
                <a16:creationId xmlns:a16="http://schemas.microsoft.com/office/drawing/2014/main" id="{7D3BD11F-57FA-4B40-A03F-EE8B0F32BB52}"/>
              </a:ext>
            </a:extLst>
          </p:cNvPr>
          <p:cNvCxnSpPr>
            <a:cxnSpLocks/>
          </p:cNvCxnSpPr>
          <p:nvPr userDrawn="1"/>
        </p:nvCxnSpPr>
        <p:spPr>
          <a:xfrm>
            <a:off x="4197031" y="1543050"/>
            <a:ext cx="0" cy="30861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5" name="Picture 6">
            <a:extLst>
              <a:ext uri="{FF2B5EF4-FFF2-40B4-BE49-F238E27FC236}">
                <a16:creationId xmlns:a16="http://schemas.microsoft.com/office/drawing/2014/main" id="{782D36D4-F854-3440-BFF8-AC3834ED941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7972095" y="4781526"/>
            <a:ext cx="762000" cy="264160"/>
          </a:xfrm>
          <a:prstGeom prst="rect">
            <a:avLst/>
          </a:prstGeom>
        </p:spPr>
      </p:pic>
    </p:spTree>
    <p:extLst>
      <p:ext uri="{BB962C8B-B14F-4D97-AF65-F5344CB8AC3E}">
        <p14:creationId xmlns:p14="http://schemas.microsoft.com/office/powerpoint/2010/main" val="3472912006"/>
      </p:ext>
    </p:extLst>
  </p:cSld>
  <p:clrMapOvr>
    <a:masterClrMapping/>
  </p:clrMapOvr>
  <p:extLst>
    <p:ext uri="{DCECCB84-F9BA-43D5-87BE-67443E8EF086}">
      <p15:sldGuideLst xmlns:p15="http://schemas.microsoft.com/office/powerpoint/2012/main">
        <p15:guide id="1" orient="horz" pos="1147">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Blank - BG - GradientL - Logo">
    <p:bg>
      <p:bgPr>
        <a:solidFill>
          <a:schemeClr val="tx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2D0F0D3-EC8C-6846-A48B-717B296389D5}"/>
              </a:ext>
            </a:extLst>
          </p:cNvPr>
          <p:cNvPicPr>
            <a:picLocks noChangeAspect="1"/>
          </p:cNvPicPr>
          <p:nvPr userDrawn="1"/>
        </p:nvPicPr>
        <p:blipFill rotWithShape="1">
          <a:blip r:embed="rId2" cstate="print">
            <a:duotone>
              <a:prstClr val="black"/>
              <a:schemeClr val="tx1">
                <a:tint val="45000"/>
                <a:satMod val="400000"/>
              </a:schemeClr>
            </a:duotone>
            <a:alphaModFix amt="20000"/>
            <a:extLst>
              <a:ext uri="{28A0092B-C50C-407E-A947-70E740481C1C}">
                <a14:useLocalDpi xmlns:a14="http://schemas.microsoft.com/office/drawing/2010/main"/>
              </a:ext>
            </a:extLst>
          </a:blip>
          <a:srcRect/>
          <a:stretch/>
        </p:blipFill>
        <p:spPr>
          <a:xfrm>
            <a:off x="0" y="3999186"/>
            <a:ext cx="9144001" cy="1144148"/>
          </a:xfrm>
          <a:prstGeom prst="rect">
            <a:avLst/>
          </a:prstGeom>
          <a:noFill/>
        </p:spPr>
      </p:pic>
      <p:sp>
        <p:nvSpPr>
          <p:cNvPr id="9" name="TextBox 8">
            <a:extLst>
              <a:ext uri="{FF2B5EF4-FFF2-40B4-BE49-F238E27FC236}">
                <a16:creationId xmlns:a16="http://schemas.microsoft.com/office/drawing/2014/main" id="{0AA33004-8DA7-7048-AF07-41CB56C993ED}"/>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bg1">
                    <a:lumMod val="85000"/>
                  </a:schemeClr>
                </a:solidFill>
              </a:rPr>
              <a:pPr marL="0" lvl="0" indent="0">
                <a:buNone/>
              </a:pPr>
              <a:t>‹#›</a:t>
            </a:fld>
            <a:endParaRPr lang="en-US" sz="750" dirty="0">
              <a:solidFill>
                <a:schemeClr val="bg1">
                  <a:lumMod val="85000"/>
                </a:schemeClr>
              </a:solidFill>
            </a:endParaRPr>
          </a:p>
        </p:txBody>
      </p:sp>
      <p:pic>
        <p:nvPicPr>
          <p:cNvPr id="10" name="Picture 5">
            <a:extLst>
              <a:ext uri="{FF2B5EF4-FFF2-40B4-BE49-F238E27FC236}">
                <a16:creationId xmlns:a16="http://schemas.microsoft.com/office/drawing/2014/main" id="{0A09B345-2850-7146-A37B-49F1E56C4683}"/>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7972095" y="4781526"/>
            <a:ext cx="762000" cy="264160"/>
          </a:xfrm>
          <a:prstGeom prst="rect">
            <a:avLst/>
          </a:prstGeom>
          <a:noFill/>
        </p:spPr>
      </p:pic>
    </p:spTree>
    <p:extLst>
      <p:ext uri="{BB962C8B-B14F-4D97-AF65-F5344CB8AC3E}">
        <p14:creationId xmlns:p14="http://schemas.microsoft.com/office/powerpoint/2010/main" val="371242243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Blank - BG - GradientR">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2B36A36-4C02-1549-B647-43E632815ABE}"/>
              </a:ext>
            </a:extLst>
          </p:cNvPr>
          <p:cNvPicPr>
            <a:picLocks noChangeAspect="1"/>
          </p:cNvPicPr>
          <p:nvPr userDrawn="1"/>
        </p:nvPicPr>
        <p:blipFill rotWithShape="1">
          <a:blip r:embed="rId2" cstate="print">
            <a:duotone>
              <a:prstClr val="black"/>
              <a:schemeClr val="tx1">
                <a:tint val="45000"/>
                <a:satMod val="400000"/>
              </a:schemeClr>
            </a:duotone>
            <a:alphaModFix amt="20000"/>
            <a:extLst>
              <a:ext uri="{28A0092B-C50C-407E-A947-70E740481C1C}">
                <a14:useLocalDpi xmlns:a14="http://schemas.microsoft.com/office/drawing/2010/main"/>
              </a:ext>
            </a:extLst>
          </a:blip>
          <a:srcRect/>
          <a:stretch/>
        </p:blipFill>
        <p:spPr>
          <a:xfrm>
            <a:off x="0" y="3999186"/>
            <a:ext cx="9144001" cy="1144148"/>
          </a:xfrm>
          <a:prstGeom prst="rect">
            <a:avLst/>
          </a:prstGeom>
          <a:noFill/>
        </p:spPr>
      </p:pic>
    </p:spTree>
    <p:extLst>
      <p:ext uri="{BB962C8B-B14F-4D97-AF65-F5344CB8AC3E}">
        <p14:creationId xmlns:p14="http://schemas.microsoft.com/office/powerpoint/2010/main" val="11590847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Blank - BG - GradientL">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6A8A9B4-03C0-7D40-9FF0-635D395D3477}"/>
              </a:ext>
            </a:extLst>
          </p:cNvPr>
          <p:cNvPicPr>
            <a:picLocks noChangeAspect="1"/>
          </p:cNvPicPr>
          <p:nvPr userDrawn="1"/>
        </p:nvPicPr>
        <p:blipFill rotWithShape="1">
          <a:blip r:embed="rId2" cstate="print">
            <a:duotone>
              <a:prstClr val="black"/>
              <a:schemeClr val="tx1">
                <a:tint val="45000"/>
                <a:satMod val="400000"/>
              </a:schemeClr>
            </a:duotone>
            <a:alphaModFix amt="20000"/>
            <a:extLst>
              <a:ext uri="{28A0092B-C50C-407E-A947-70E740481C1C}">
                <a14:useLocalDpi xmlns:a14="http://schemas.microsoft.com/office/drawing/2010/main"/>
              </a:ext>
            </a:extLst>
          </a:blip>
          <a:srcRect/>
          <a:stretch/>
        </p:blipFill>
        <p:spPr>
          <a:xfrm>
            <a:off x="0" y="3999186"/>
            <a:ext cx="9144001" cy="1144148"/>
          </a:xfrm>
          <a:prstGeom prst="rect">
            <a:avLst/>
          </a:prstGeom>
          <a:noFill/>
        </p:spPr>
      </p:pic>
    </p:spTree>
    <p:extLst>
      <p:ext uri="{BB962C8B-B14F-4D97-AF65-F5344CB8AC3E}">
        <p14:creationId xmlns:p14="http://schemas.microsoft.com/office/powerpoint/2010/main" val="1507691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End of Dark Mo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BC2EF8-8B66-984A-A9A5-B439C7976CE9}"/>
              </a:ext>
            </a:extLst>
          </p:cNvPr>
          <p:cNvSpPr txBox="1"/>
          <p:nvPr userDrawn="1"/>
        </p:nvSpPr>
        <p:spPr>
          <a:xfrm>
            <a:off x="1395663" y="1730622"/>
            <a:ext cx="6352674" cy="1682255"/>
          </a:xfrm>
          <a:prstGeom prst="rect">
            <a:avLst/>
          </a:prstGeom>
          <a:noFill/>
        </p:spPr>
        <p:txBody>
          <a:bodyPr wrap="square" lIns="0" tIns="0" rIns="0" bIns="0" rtlCol="0">
            <a:spAutoFit/>
          </a:bodyPr>
          <a:lstStyle/>
          <a:p>
            <a:pPr algn="ctr"/>
            <a:r>
              <a:rPr lang="en-US" sz="4800" dirty="0">
                <a:solidFill>
                  <a:schemeClr val="bg1"/>
                </a:solidFill>
              </a:rPr>
              <a:t>Delete all Dark Mode Layouts after this slide</a:t>
            </a:r>
          </a:p>
        </p:txBody>
      </p:sp>
    </p:spTree>
    <p:extLst>
      <p:ext uri="{BB962C8B-B14F-4D97-AF65-F5344CB8AC3E}">
        <p14:creationId xmlns:p14="http://schemas.microsoft.com/office/powerpoint/2010/main" val="2386930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6C33E39-1670-0D4C-95E2-00FCAE85989C}"/>
              </a:ext>
            </a:extLst>
          </p:cNvPr>
          <p:cNvSpPr/>
          <p:nvPr userDrawn="1"/>
        </p:nvSpPr>
        <p:spPr>
          <a:xfrm>
            <a:off x="0" y="0"/>
            <a:ext cx="9144000" cy="257175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raphic 3">
            <a:extLst>
              <a:ext uri="{FF2B5EF4-FFF2-40B4-BE49-F238E27FC236}">
                <a16:creationId xmlns:a16="http://schemas.microsoft.com/office/drawing/2014/main" id="{AE71AA4F-13E6-944B-AB79-762816A26C8F}"/>
              </a:ext>
            </a:extLst>
          </p:cNvPr>
          <p:cNvPicPr>
            <a:picLocks noChangeAspect="1"/>
          </p:cNvPicPr>
          <p:nvPr userDrawn="1"/>
        </p:nvPicPr>
        <p:blipFill rotWithShape="1">
          <a:blip r:embed="rId2" cstate="screen">
            <a:alphaModFix amt="30000"/>
            <a:extLst>
              <a:ext uri="{28A0092B-C50C-407E-A947-70E740481C1C}">
                <a14:useLocalDpi xmlns:a14="http://schemas.microsoft.com/office/drawing/2010/main"/>
              </a:ext>
              <a:ext uri="{96DAC541-7B7A-43D3-8B79-37D633B846F1}">
                <asvg:svgBlip xmlns:asvg="http://schemas.microsoft.com/office/drawing/2016/SVG/main" r:embed="rId3"/>
              </a:ext>
            </a:extLst>
          </a:blip>
          <a:srcRect l="-3933" t="-1545" r="-4334" b="-3217"/>
          <a:stretch/>
        </p:blipFill>
        <p:spPr>
          <a:xfrm rot="18757230">
            <a:off x="4013201" y="-1560276"/>
            <a:ext cx="4781550" cy="5181600"/>
          </a:xfrm>
          <a:prstGeom prst="rect">
            <a:avLst/>
          </a:prstGeom>
        </p:spPr>
      </p:pic>
      <p:pic>
        <p:nvPicPr>
          <p:cNvPr id="5" name="Graphic 4">
            <a:extLst>
              <a:ext uri="{FF2B5EF4-FFF2-40B4-BE49-F238E27FC236}">
                <a16:creationId xmlns:a16="http://schemas.microsoft.com/office/drawing/2014/main" id="{2200CDAD-F220-C241-B636-8E3D97712317}"/>
              </a:ext>
            </a:extLst>
          </p:cNvPr>
          <p:cNvPicPr>
            <a:picLocks noChangeAspect="1"/>
          </p:cNvPicPr>
          <p:nvPr userDrawn="1"/>
        </p:nvPicPr>
        <p:blipFill rotWithShape="1">
          <a:blip r:embed="rId2" cstate="screen">
            <a:alphaModFix amt="30000"/>
            <a:extLst>
              <a:ext uri="{28A0092B-C50C-407E-A947-70E740481C1C}">
                <a14:useLocalDpi xmlns:a14="http://schemas.microsoft.com/office/drawing/2010/main"/>
              </a:ext>
              <a:ext uri="{96DAC541-7B7A-43D3-8B79-37D633B846F1}">
                <asvg:svgBlip xmlns:asvg="http://schemas.microsoft.com/office/drawing/2016/SVG/main" r:embed="rId4"/>
              </a:ext>
            </a:extLst>
          </a:blip>
          <a:srcRect l="-3933" t="-1545" r="-4334" b="-3217"/>
          <a:stretch/>
        </p:blipFill>
        <p:spPr>
          <a:xfrm rot="18757230">
            <a:off x="-591457" y="-1475475"/>
            <a:ext cx="4781550" cy="5181600"/>
          </a:xfrm>
          <a:prstGeom prst="rect">
            <a:avLst/>
          </a:prstGeom>
        </p:spPr>
      </p:pic>
      <p:sp>
        <p:nvSpPr>
          <p:cNvPr id="6" name="Rectangle 5">
            <a:extLst>
              <a:ext uri="{FF2B5EF4-FFF2-40B4-BE49-F238E27FC236}">
                <a16:creationId xmlns:a16="http://schemas.microsoft.com/office/drawing/2014/main" id="{3313536C-1823-5C43-88DA-A14E0C8F3E99}"/>
              </a:ext>
            </a:extLst>
          </p:cNvPr>
          <p:cNvSpPr/>
          <p:nvPr userDrawn="1"/>
        </p:nvSpPr>
        <p:spPr>
          <a:xfrm>
            <a:off x="0" y="2211572"/>
            <a:ext cx="9144000" cy="29319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242941F-9CEB-EE41-94B7-EFB3EBD0F96F}"/>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tx1">
                    <a:lumMod val="75000"/>
                    <a:lumOff val="25000"/>
                  </a:schemeClr>
                </a:solidFill>
              </a:rPr>
              <a:pPr marL="0" lvl="0" indent="0">
                <a:buNone/>
              </a:pPr>
              <a:t>‹#›</a:t>
            </a:fld>
            <a:endParaRPr lang="en-US" sz="750" dirty="0">
              <a:solidFill>
                <a:schemeClr val="tx1">
                  <a:lumMod val="75000"/>
                  <a:lumOff val="25000"/>
                </a:schemeClr>
              </a:solidFill>
            </a:endParaRPr>
          </a:p>
        </p:txBody>
      </p:sp>
      <p:pic>
        <p:nvPicPr>
          <p:cNvPr id="8" name="Picture 7">
            <a:extLst>
              <a:ext uri="{FF2B5EF4-FFF2-40B4-BE49-F238E27FC236}">
                <a16:creationId xmlns:a16="http://schemas.microsoft.com/office/drawing/2014/main" id="{A1B37119-5CD7-AE45-AB09-B05F14CAE1C4}"/>
              </a:ext>
            </a:extLst>
          </p:cNvPr>
          <p:cNvPicPr>
            <a:picLocks noChangeAspect="1"/>
          </p:cNvPicPr>
          <p:nvPr userDrawn="1"/>
        </p:nvPicPr>
        <p:blipFill>
          <a:blip r:embed="rId5"/>
          <a:srcRect/>
          <a:stretch/>
        </p:blipFill>
        <p:spPr>
          <a:xfrm>
            <a:off x="7972095" y="4781058"/>
            <a:ext cx="762000" cy="265097"/>
          </a:xfrm>
          <a:prstGeom prst="rect">
            <a:avLst/>
          </a:prstGeom>
        </p:spPr>
      </p:pic>
      <p:sp>
        <p:nvSpPr>
          <p:cNvPr id="2" name="Title 1"/>
          <p:cNvSpPr>
            <a:spLocks noGrp="1"/>
          </p:cNvSpPr>
          <p:nvPr>
            <p:ph type="title"/>
          </p:nvPr>
        </p:nvSpPr>
        <p:spPr>
          <a:xfrm>
            <a:off x="587374" y="468469"/>
            <a:ext cx="7972426" cy="572464"/>
          </a:xfrm>
          <a:prstGeom prst="rect">
            <a:avLst/>
          </a:prstGeom>
        </p:spPr>
        <p:txBody>
          <a:bodyPr vert="horz" wrap="square" lIns="0" tIns="0" rIns="0" bIns="182880" rtlCol="0" anchor="t" anchorCtr="0">
            <a:spAutoFit/>
          </a:bodyPr>
          <a:lstStyle>
            <a:lvl1pPr algn="l">
              <a:defRPr lang="en-US" sz="2800" dirty="0"/>
            </a:lvl1pPr>
          </a:lstStyle>
          <a:p>
            <a:pPr lvl="0"/>
            <a:r>
              <a:rPr lang="en-US"/>
              <a:t>Click to edit Master title style</a:t>
            </a:r>
          </a:p>
        </p:txBody>
      </p:sp>
      <p:sp>
        <p:nvSpPr>
          <p:cNvPr id="10" name="Text Placeholder 9">
            <a:extLst>
              <a:ext uri="{FF2B5EF4-FFF2-40B4-BE49-F238E27FC236}">
                <a16:creationId xmlns:a16="http://schemas.microsoft.com/office/drawing/2014/main" id="{23C90A2F-C992-B946-A944-7C293541CA23}"/>
              </a:ext>
            </a:extLst>
          </p:cNvPr>
          <p:cNvSpPr>
            <a:spLocks noGrp="1"/>
          </p:cNvSpPr>
          <p:nvPr>
            <p:ph type="body" sz="quarter" idx="10"/>
          </p:nvPr>
        </p:nvSpPr>
        <p:spPr>
          <a:xfrm>
            <a:off x="587374" y="2309015"/>
            <a:ext cx="1779587" cy="18161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a:extLst>
              <a:ext uri="{FF2B5EF4-FFF2-40B4-BE49-F238E27FC236}">
                <a16:creationId xmlns:a16="http://schemas.microsoft.com/office/drawing/2014/main" id="{4885586F-2E6E-E64F-9869-735BFAB38644}"/>
              </a:ext>
            </a:extLst>
          </p:cNvPr>
          <p:cNvSpPr>
            <a:spLocks noGrp="1"/>
          </p:cNvSpPr>
          <p:nvPr>
            <p:ph type="body" sz="quarter" idx="11"/>
          </p:nvPr>
        </p:nvSpPr>
        <p:spPr>
          <a:xfrm>
            <a:off x="2621736" y="2309015"/>
            <a:ext cx="1779587" cy="18161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9">
            <a:extLst>
              <a:ext uri="{FF2B5EF4-FFF2-40B4-BE49-F238E27FC236}">
                <a16:creationId xmlns:a16="http://schemas.microsoft.com/office/drawing/2014/main" id="{93F0616E-5D20-8645-9D89-454F0E7ED100}"/>
              </a:ext>
            </a:extLst>
          </p:cNvPr>
          <p:cNvSpPr>
            <a:spLocks noGrp="1"/>
          </p:cNvSpPr>
          <p:nvPr>
            <p:ph type="body" sz="quarter" idx="12"/>
          </p:nvPr>
        </p:nvSpPr>
        <p:spPr>
          <a:xfrm>
            <a:off x="4656098" y="2309015"/>
            <a:ext cx="1779587" cy="18161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9">
            <a:extLst>
              <a:ext uri="{FF2B5EF4-FFF2-40B4-BE49-F238E27FC236}">
                <a16:creationId xmlns:a16="http://schemas.microsoft.com/office/drawing/2014/main" id="{4DE15D3F-D264-EF46-A60E-13D99973860C}"/>
              </a:ext>
            </a:extLst>
          </p:cNvPr>
          <p:cNvSpPr>
            <a:spLocks noGrp="1"/>
          </p:cNvSpPr>
          <p:nvPr>
            <p:ph type="body" sz="quarter" idx="13"/>
          </p:nvPr>
        </p:nvSpPr>
        <p:spPr>
          <a:xfrm>
            <a:off x="6690460" y="2309015"/>
            <a:ext cx="1779587" cy="18161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40E92420-F0BE-324E-AF54-863358971A24}"/>
              </a:ext>
            </a:extLst>
          </p:cNvPr>
          <p:cNvSpPr>
            <a:spLocks noGrp="1"/>
          </p:cNvSpPr>
          <p:nvPr>
            <p:ph type="body" sz="quarter" idx="14"/>
          </p:nvPr>
        </p:nvSpPr>
        <p:spPr>
          <a:xfrm>
            <a:off x="587375" y="1658027"/>
            <a:ext cx="1808163" cy="490647"/>
          </a:xfrm>
        </p:spPr>
        <p:txBody>
          <a:bodyPr anchor="b"/>
          <a:lstStyle>
            <a:lvl1pPr>
              <a:defRPr sz="1400">
                <a:latin typeface="+mn-lt"/>
              </a:defRPr>
            </a:lvl1pPr>
          </a:lstStyle>
          <a:p>
            <a:pPr lvl="0"/>
            <a:r>
              <a:rPr lang="en-US" dirty="0"/>
              <a:t>Click to edit Master text styles</a:t>
            </a:r>
          </a:p>
        </p:txBody>
      </p:sp>
      <p:sp>
        <p:nvSpPr>
          <p:cNvPr id="16" name="Text Placeholder 14">
            <a:extLst>
              <a:ext uri="{FF2B5EF4-FFF2-40B4-BE49-F238E27FC236}">
                <a16:creationId xmlns:a16="http://schemas.microsoft.com/office/drawing/2014/main" id="{3BC2E02B-9A43-B34F-B59C-BE190B90C212}"/>
              </a:ext>
            </a:extLst>
          </p:cNvPr>
          <p:cNvSpPr>
            <a:spLocks noGrp="1"/>
          </p:cNvSpPr>
          <p:nvPr>
            <p:ph type="body" sz="quarter" idx="15"/>
          </p:nvPr>
        </p:nvSpPr>
        <p:spPr>
          <a:xfrm>
            <a:off x="2607561" y="1658027"/>
            <a:ext cx="1808163" cy="490647"/>
          </a:xfrm>
        </p:spPr>
        <p:txBody>
          <a:bodyPr anchor="b"/>
          <a:lstStyle>
            <a:lvl1pPr>
              <a:defRPr sz="1400">
                <a:latin typeface="+mn-lt"/>
              </a:defRPr>
            </a:lvl1pPr>
          </a:lstStyle>
          <a:p>
            <a:pPr lvl="0"/>
            <a:r>
              <a:rPr lang="en-US" dirty="0"/>
              <a:t>Click to edit Master text styles</a:t>
            </a:r>
          </a:p>
        </p:txBody>
      </p:sp>
      <p:sp>
        <p:nvSpPr>
          <p:cNvPr id="17" name="Text Placeholder 14">
            <a:extLst>
              <a:ext uri="{FF2B5EF4-FFF2-40B4-BE49-F238E27FC236}">
                <a16:creationId xmlns:a16="http://schemas.microsoft.com/office/drawing/2014/main" id="{FBF47AEB-0840-C146-896C-8BE4432CB733}"/>
              </a:ext>
            </a:extLst>
          </p:cNvPr>
          <p:cNvSpPr>
            <a:spLocks noGrp="1"/>
          </p:cNvSpPr>
          <p:nvPr>
            <p:ph type="body" sz="quarter" idx="16"/>
          </p:nvPr>
        </p:nvSpPr>
        <p:spPr>
          <a:xfrm>
            <a:off x="4627747" y="1658027"/>
            <a:ext cx="1808163" cy="490647"/>
          </a:xfrm>
        </p:spPr>
        <p:txBody>
          <a:bodyPr anchor="b"/>
          <a:lstStyle>
            <a:lvl1pPr>
              <a:defRPr sz="1400">
                <a:latin typeface="+mn-lt"/>
              </a:defRPr>
            </a:lvl1pPr>
          </a:lstStyle>
          <a:p>
            <a:pPr lvl="0"/>
            <a:r>
              <a:rPr lang="en-US" dirty="0"/>
              <a:t>Click to edit Master text styles</a:t>
            </a:r>
          </a:p>
        </p:txBody>
      </p:sp>
      <p:sp>
        <p:nvSpPr>
          <p:cNvPr id="18" name="Text Placeholder 14">
            <a:extLst>
              <a:ext uri="{FF2B5EF4-FFF2-40B4-BE49-F238E27FC236}">
                <a16:creationId xmlns:a16="http://schemas.microsoft.com/office/drawing/2014/main" id="{4FEFE444-46A4-CA48-90F6-64E99E03FCC6}"/>
              </a:ext>
            </a:extLst>
          </p:cNvPr>
          <p:cNvSpPr>
            <a:spLocks noGrp="1"/>
          </p:cNvSpPr>
          <p:nvPr>
            <p:ph type="body" sz="quarter" idx="17"/>
          </p:nvPr>
        </p:nvSpPr>
        <p:spPr>
          <a:xfrm>
            <a:off x="6647933" y="1658027"/>
            <a:ext cx="1808163" cy="490647"/>
          </a:xfrm>
        </p:spPr>
        <p:txBody>
          <a:bodyPr anchor="b"/>
          <a:lstStyle>
            <a:lvl1pPr>
              <a:defRPr sz="1400">
                <a:latin typeface="+mn-lt"/>
              </a:defRPr>
            </a:lvl1pPr>
          </a:lstStyle>
          <a:p>
            <a:pPr lvl="0"/>
            <a:r>
              <a:rPr lang="en-US" dirty="0"/>
              <a:t>Click to edit Master text styles</a:t>
            </a:r>
          </a:p>
        </p:txBody>
      </p:sp>
    </p:spTree>
    <p:extLst>
      <p:ext uri="{BB962C8B-B14F-4D97-AF65-F5344CB8AC3E}">
        <p14:creationId xmlns:p14="http://schemas.microsoft.com/office/powerpoint/2010/main" val="2027427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3 Content Cloumns">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ED310B5-38B7-2F4B-9EB1-9F0FE21E5119}"/>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tx1">
                    <a:lumMod val="75000"/>
                    <a:lumOff val="25000"/>
                  </a:schemeClr>
                </a:solidFill>
              </a:rPr>
              <a:pPr marL="0" lvl="0" indent="0">
                <a:buNone/>
              </a:pPr>
              <a:t>‹#›</a:t>
            </a:fld>
            <a:endParaRPr lang="en-US" sz="750" dirty="0">
              <a:solidFill>
                <a:schemeClr val="tx1">
                  <a:lumMod val="75000"/>
                  <a:lumOff val="25000"/>
                </a:schemeClr>
              </a:solidFill>
            </a:endParaRPr>
          </a:p>
        </p:txBody>
      </p:sp>
      <p:sp>
        <p:nvSpPr>
          <p:cNvPr id="5" name="Title 1">
            <a:extLst>
              <a:ext uri="{FF2B5EF4-FFF2-40B4-BE49-F238E27FC236}">
                <a16:creationId xmlns:a16="http://schemas.microsoft.com/office/drawing/2014/main" id="{73805E69-9E4B-6246-9316-CA85ADADE362}"/>
              </a:ext>
            </a:extLst>
          </p:cNvPr>
          <p:cNvSpPr>
            <a:spLocks noGrp="1"/>
          </p:cNvSpPr>
          <p:nvPr>
            <p:ph type="title"/>
          </p:nvPr>
        </p:nvSpPr>
        <p:spPr>
          <a:xfrm>
            <a:off x="587374" y="525050"/>
            <a:ext cx="7977423" cy="572464"/>
          </a:xfrm>
          <a:prstGeom prst="rect">
            <a:avLst/>
          </a:prstGeom>
        </p:spPr>
        <p:txBody>
          <a:bodyPr vert="horz" wrap="square" lIns="0" tIns="0" rIns="0" bIns="182880" rtlCol="0" anchor="t" anchorCtr="0">
            <a:spAutoFit/>
          </a:bodyPr>
          <a:lstStyle>
            <a:lvl1pPr>
              <a:defRPr lang="en-US" sz="2800" dirty="0"/>
            </a:lvl1pPr>
          </a:lstStyle>
          <a:p>
            <a:pPr lvl="0"/>
            <a:r>
              <a:rPr lang="en-US"/>
              <a:t>Click to edit Master title style</a:t>
            </a:r>
            <a:endParaRPr lang="en-US" dirty="0"/>
          </a:p>
        </p:txBody>
      </p:sp>
      <p:sp>
        <p:nvSpPr>
          <p:cNvPr id="13" name="Text Placeholder 2">
            <a:extLst>
              <a:ext uri="{FF2B5EF4-FFF2-40B4-BE49-F238E27FC236}">
                <a16:creationId xmlns:a16="http://schemas.microsoft.com/office/drawing/2014/main" id="{9880D901-ACB9-8A42-9E43-D81743204744}"/>
              </a:ext>
            </a:extLst>
          </p:cNvPr>
          <p:cNvSpPr>
            <a:spLocks noGrp="1"/>
          </p:cNvSpPr>
          <p:nvPr>
            <p:ph type="body" sz="quarter" idx="17"/>
          </p:nvPr>
        </p:nvSpPr>
        <p:spPr>
          <a:xfrm>
            <a:off x="587376" y="1828605"/>
            <a:ext cx="2281238" cy="198965"/>
          </a:xfrm>
        </p:spPr>
        <p:txBody>
          <a:bodyPr/>
          <a:lstStyle/>
          <a:p>
            <a:pPr lvl="0"/>
            <a:r>
              <a:rPr lang="en-US"/>
              <a:t>Click to edit Master text styles</a:t>
            </a:r>
          </a:p>
        </p:txBody>
      </p:sp>
      <p:sp>
        <p:nvSpPr>
          <p:cNvPr id="14" name="Text Placeholder 2">
            <a:extLst>
              <a:ext uri="{FF2B5EF4-FFF2-40B4-BE49-F238E27FC236}">
                <a16:creationId xmlns:a16="http://schemas.microsoft.com/office/drawing/2014/main" id="{E7994FFE-9132-E449-806F-B373E0693CDD}"/>
              </a:ext>
            </a:extLst>
          </p:cNvPr>
          <p:cNvSpPr>
            <a:spLocks noGrp="1"/>
          </p:cNvSpPr>
          <p:nvPr>
            <p:ph type="body" sz="quarter" idx="18"/>
          </p:nvPr>
        </p:nvSpPr>
        <p:spPr>
          <a:xfrm>
            <a:off x="587376" y="1543050"/>
            <a:ext cx="2281238" cy="198965"/>
          </a:xfrm>
        </p:spPr>
        <p:txBody>
          <a:bodyPr/>
          <a:lstStyle>
            <a:lvl1pPr>
              <a:defRPr b="0" i="0">
                <a:solidFill>
                  <a:schemeClr val="tx1"/>
                </a:solidFill>
                <a:latin typeface="+mj-lt"/>
              </a:defRPr>
            </a:lvl1pPr>
          </a:lstStyle>
          <a:p>
            <a:pPr lvl="0"/>
            <a:r>
              <a:rPr lang="en-US"/>
              <a:t>Click to edit Master text styles</a:t>
            </a:r>
          </a:p>
        </p:txBody>
      </p:sp>
      <p:sp>
        <p:nvSpPr>
          <p:cNvPr id="15" name="Text Placeholder 2">
            <a:extLst>
              <a:ext uri="{FF2B5EF4-FFF2-40B4-BE49-F238E27FC236}">
                <a16:creationId xmlns:a16="http://schemas.microsoft.com/office/drawing/2014/main" id="{A2A867E7-52C2-8948-8566-E22BA0002721}"/>
              </a:ext>
            </a:extLst>
          </p:cNvPr>
          <p:cNvSpPr>
            <a:spLocks noGrp="1"/>
          </p:cNvSpPr>
          <p:nvPr>
            <p:ph type="body" sz="quarter" idx="19"/>
          </p:nvPr>
        </p:nvSpPr>
        <p:spPr>
          <a:xfrm>
            <a:off x="6280254" y="1828605"/>
            <a:ext cx="2281238" cy="198965"/>
          </a:xfrm>
        </p:spPr>
        <p:txBody>
          <a:bodyPr/>
          <a:lstStyle/>
          <a:p>
            <a:pPr lvl="0"/>
            <a:r>
              <a:rPr lang="en-US"/>
              <a:t>Click to edit Master text styles</a:t>
            </a:r>
          </a:p>
        </p:txBody>
      </p:sp>
      <p:sp>
        <p:nvSpPr>
          <p:cNvPr id="16" name="Text Placeholder 2">
            <a:extLst>
              <a:ext uri="{FF2B5EF4-FFF2-40B4-BE49-F238E27FC236}">
                <a16:creationId xmlns:a16="http://schemas.microsoft.com/office/drawing/2014/main" id="{695452D8-9BD2-4446-9B44-EC6A63781A4C}"/>
              </a:ext>
            </a:extLst>
          </p:cNvPr>
          <p:cNvSpPr>
            <a:spLocks noGrp="1"/>
          </p:cNvSpPr>
          <p:nvPr>
            <p:ph type="body" sz="quarter" idx="20"/>
          </p:nvPr>
        </p:nvSpPr>
        <p:spPr>
          <a:xfrm>
            <a:off x="6280254" y="1543050"/>
            <a:ext cx="2281238" cy="198965"/>
          </a:xfrm>
        </p:spPr>
        <p:txBody>
          <a:bodyPr/>
          <a:lstStyle>
            <a:lvl1pPr>
              <a:defRPr b="0" i="0">
                <a:solidFill>
                  <a:schemeClr val="tx1"/>
                </a:solidFill>
                <a:latin typeface="+mj-lt"/>
              </a:defRPr>
            </a:lvl1pPr>
          </a:lstStyle>
          <a:p>
            <a:pPr lvl="0"/>
            <a:r>
              <a:rPr lang="en-US"/>
              <a:t>Click to edit Master text styles</a:t>
            </a:r>
          </a:p>
        </p:txBody>
      </p:sp>
      <p:sp>
        <p:nvSpPr>
          <p:cNvPr id="17" name="Text Placeholder 2">
            <a:extLst>
              <a:ext uri="{FF2B5EF4-FFF2-40B4-BE49-F238E27FC236}">
                <a16:creationId xmlns:a16="http://schemas.microsoft.com/office/drawing/2014/main" id="{226FD8A8-18D3-7D42-8B10-4994429B5FF8}"/>
              </a:ext>
            </a:extLst>
          </p:cNvPr>
          <p:cNvSpPr>
            <a:spLocks noGrp="1"/>
          </p:cNvSpPr>
          <p:nvPr>
            <p:ph type="body" sz="quarter" idx="21"/>
          </p:nvPr>
        </p:nvSpPr>
        <p:spPr>
          <a:xfrm>
            <a:off x="3435467" y="1828605"/>
            <a:ext cx="2281238" cy="198965"/>
          </a:xfrm>
        </p:spPr>
        <p:txBody>
          <a:bodyPr/>
          <a:lstStyle/>
          <a:p>
            <a:pPr lvl="0"/>
            <a:r>
              <a:rPr lang="en-US"/>
              <a:t>Click to edit Master text styles</a:t>
            </a:r>
          </a:p>
        </p:txBody>
      </p:sp>
      <p:sp>
        <p:nvSpPr>
          <p:cNvPr id="18" name="Text Placeholder 2">
            <a:extLst>
              <a:ext uri="{FF2B5EF4-FFF2-40B4-BE49-F238E27FC236}">
                <a16:creationId xmlns:a16="http://schemas.microsoft.com/office/drawing/2014/main" id="{7D6B1E7D-B34C-DD47-919D-F8CBE85715BC}"/>
              </a:ext>
            </a:extLst>
          </p:cNvPr>
          <p:cNvSpPr>
            <a:spLocks noGrp="1"/>
          </p:cNvSpPr>
          <p:nvPr>
            <p:ph type="body" sz="quarter" idx="22"/>
          </p:nvPr>
        </p:nvSpPr>
        <p:spPr>
          <a:xfrm>
            <a:off x="3435467" y="1543050"/>
            <a:ext cx="2281238" cy="198965"/>
          </a:xfrm>
        </p:spPr>
        <p:txBody>
          <a:bodyPr/>
          <a:lstStyle>
            <a:lvl1pPr>
              <a:defRPr b="0" i="0">
                <a:solidFill>
                  <a:schemeClr val="tx1"/>
                </a:solidFill>
                <a:latin typeface="+mj-lt"/>
              </a:defRPr>
            </a:lvl1pPr>
          </a:lstStyle>
          <a:p>
            <a:pPr lvl="0"/>
            <a:r>
              <a:rPr lang="en-US"/>
              <a:t>Click to edit Master text styles</a:t>
            </a:r>
          </a:p>
        </p:txBody>
      </p:sp>
      <p:grpSp>
        <p:nvGrpSpPr>
          <p:cNvPr id="10" name="Group 9">
            <a:extLst>
              <a:ext uri="{FF2B5EF4-FFF2-40B4-BE49-F238E27FC236}">
                <a16:creationId xmlns:a16="http://schemas.microsoft.com/office/drawing/2014/main" id="{8CE5DD0B-8AEF-ED4C-A469-C54FFAB978AD}"/>
              </a:ext>
            </a:extLst>
          </p:cNvPr>
          <p:cNvGrpSpPr/>
          <p:nvPr userDrawn="1"/>
        </p:nvGrpSpPr>
        <p:grpSpPr>
          <a:xfrm>
            <a:off x="3157640" y="1543050"/>
            <a:ext cx="2868190" cy="3086100"/>
            <a:chOff x="2420857" y="1542306"/>
            <a:chExt cx="2868190" cy="2858244"/>
          </a:xfrm>
        </p:grpSpPr>
        <p:cxnSp>
          <p:nvCxnSpPr>
            <p:cNvPr id="11" name="Straight Connector 10">
              <a:extLst>
                <a:ext uri="{FF2B5EF4-FFF2-40B4-BE49-F238E27FC236}">
                  <a16:creationId xmlns:a16="http://schemas.microsoft.com/office/drawing/2014/main" id="{B1A4E979-08C0-514A-AB2B-3D98E7D0C31B}"/>
                </a:ext>
              </a:extLst>
            </p:cNvPr>
            <p:cNvCxnSpPr/>
            <p:nvPr userDrawn="1"/>
          </p:nvCxnSpPr>
          <p:spPr>
            <a:xfrm>
              <a:off x="2420857" y="1542306"/>
              <a:ext cx="0" cy="285824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B01BD20-79BF-2F41-9408-96EE91EE549D}"/>
                </a:ext>
              </a:extLst>
            </p:cNvPr>
            <p:cNvCxnSpPr/>
            <p:nvPr userDrawn="1"/>
          </p:nvCxnSpPr>
          <p:spPr>
            <a:xfrm>
              <a:off x="5289047" y="1542306"/>
              <a:ext cx="0" cy="285824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23" name="Picture 6">
            <a:extLst>
              <a:ext uri="{FF2B5EF4-FFF2-40B4-BE49-F238E27FC236}">
                <a16:creationId xmlns:a16="http://schemas.microsoft.com/office/drawing/2014/main" id="{5C7CBAB0-BEC5-614D-9C32-90CB4A7D587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7972095" y="4781526"/>
            <a:ext cx="762000" cy="264160"/>
          </a:xfrm>
          <a:prstGeom prst="rect">
            <a:avLst/>
          </a:prstGeom>
        </p:spPr>
      </p:pic>
    </p:spTree>
    <p:extLst>
      <p:ext uri="{BB962C8B-B14F-4D97-AF65-F5344CB8AC3E}">
        <p14:creationId xmlns:p14="http://schemas.microsoft.com/office/powerpoint/2010/main" val="3655708070"/>
      </p:ext>
    </p:extLst>
  </p:cSld>
  <p:clrMapOvr>
    <a:masterClrMapping/>
  </p:clrMapOvr>
  <p:extLst>
    <p:ext uri="{DCECCB84-F9BA-43D5-87BE-67443E8EF086}">
      <p15:sldGuideLst xmlns:p15="http://schemas.microsoft.com/office/powerpoint/2012/main">
        <p15:guide id="1" orient="horz" pos="114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Lef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8D4F7D4-536B-6F40-9B4B-4C3565A312D7}"/>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tx1">
                    <a:lumMod val="75000"/>
                    <a:lumOff val="25000"/>
                  </a:schemeClr>
                </a:solidFill>
              </a:rPr>
              <a:pPr marL="0" lvl="0" indent="0">
                <a:buNone/>
              </a:pPr>
              <a:t>‹#›</a:t>
            </a:fld>
            <a:endParaRPr lang="en-US" sz="750" dirty="0">
              <a:solidFill>
                <a:schemeClr val="tx1">
                  <a:lumMod val="75000"/>
                  <a:lumOff val="25000"/>
                </a:schemeClr>
              </a:solidFill>
            </a:endParaRPr>
          </a:p>
        </p:txBody>
      </p:sp>
      <p:sp>
        <p:nvSpPr>
          <p:cNvPr id="5" name="Title 1">
            <a:extLst>
              <a:ext uri="{FF2B5EF4-FFF2-40B4-BE49-F238E27FC236}">
                <a16:creationId xmlns:a16="http://schemas.microsoft.com/office/drawing/2014/main" id="{73805E69-9E4B-6246-9316-CA85ADADE362}"/>
              </a:ext>
            </a:extLst>
          </p:cNvPr>
          <p:cNvSpPr>
            <a:spLocks noGrp="1"/>
          </p:cNvSpPr>
          <p:nvPr>
            <p:ph type="title"/>
          </p:nvPr>
        </p:nvSpPr>
        <p:spPr>
          <a:xfrm>
            <a:off x="587376" y="1611487"/>
            <a:ext cx="3905250" cy="960263"/>
          </a:xfrm>
          <a:prstGeom prst="rect">
            <a:avLst/>
          </a:prstGeom>
        </p:spPr>
        <p:txBody>
          <a:bodyPr vert="horz" wrap="square" lIns="0" tIns="0" rIns="0" bIns="182880" rtlCol="0" anchor="t" anchorCtr="0">
            <a:spAutoFit/>
          </a:bodyPr>
          <a:lstStyle>
            <a:lvl1pPr>
              <a:defRPr lang="en-US" sz="2800" dirty="0"/>
            </a:lvl1pPr>
          </a:lstStyle>
          <a:p>
            <a:pPr lvl="0"/>
            <a:r>
              <a:rPr lang="en-US"/>
              <a:t>Click to edit Master title style</a:t>
            </a:r>
            <a:endParaRPr lang="en-US" dirty="0"/>
          </a:p>
        </p:txBody>
      </p:sp>
      <p:sp>
        <p:nvSpPr>
          <p:cNvPr id="9" name="Text Placeholder 2">
            <a:extLst>
              <a:ext uri="{FF2B5EF4-FFF2-40B4-BE49-F238E27FC236}">
                <a16:creationId xmlns:a16="http://schemas.microsoft.com/office/drawing/2014/main" id="{14427F84-1BEE-8B47-A87C-695A9DBF5045}"/>
              </a:ext>
            </a:extLst>
          </p:cNvPr>
          <p:cNvSpPr>
            <a:spLocks noGrp="1"/>
          </p:cNvSpPr>
          <p:nvPr>
            <p:ph type="body" sz="quarter" idx="18"/>
          </p:nvPr>
        </p:nvSpPr>
        <p:spPr>
          <a:xfrm>
            <a:off x="587375" y="2571750"/>
            <a:ext cx="3905249" cy="198965"/>
          </a:xfrm>
        </p:spPr>
        <p:txBody>
          <a:bodyPr/>
          <a:lstStyle/>
          <a:p>
            <a:pPr lvl="0"/>
            <a:r>
              <a:rPr lang="en-US"/>
              <a:t>Click to edit Master text styles</a:t>
            </a:r>
          </a:p>
        </p:txBody>
      </p:sp>
      <p:pic>
        <p:nvPicPr>
          <p:cNvPr id="12" name="Picture 6">
            <a:extLst>
              <a:ext uri="{FF2B5EF4-FFF2-40B4-BE49-F238E27FC236}">
                <a16:creationId xmlns:a16="http://schemas.microsoft.com/office/drawing/2014/main" id="{3605C96B-D05C-1441-9397-D01FB56D961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7972095" y="4781526"/>
            <a:ext cx="762000" cy="264160"/>
          </a:xfrm>
          <a:prstGeom prst="rect">
            <a:avLst/>
          </a:prstGeom>
        </p:spPr>
      </p:pic>
    </p:spTree>
    <p:extLst>
      <p:ext uri="{BB962C8B-B14F-4D97-AF65-F5344CB8AC3E}">
        <p14:creationId xmlns:p14="http://schemas.microsoft.com/office/powerpoint/2010/main" val="642361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 Righ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3805E69-9E4B-6246-9316-CA85ADADE362}"/>
              </a:ext>
            </a:extLst>
          </p:cNvPr>
          <p:cNvSpPr>
            <a:spLocks noGrp="1"/>
          </p:cNvSpPr>
          <p:nvPr>
            <p:ph type="title"/>
          </p:nvPr>
        </p:nvSpPr>
        <p:spPr>
          <a:xfrm>
            <a:off x="4654549" y="1611487"/>
            <a:ext cx="3905251" cy="960263"/>
          </a:xfrm>
          <a:prstGeom prst="rect">
            <a:avLst/>
          </a:prstGeom>
        </p:spPr>
        <p:txBody>
          <a:bodyPr vert="horz" wrap="square" lIns="0" tIns="0" rIns="0" bIns="182880" rtlCol="0" anchor="t" anchorCtr="0">
            <a:spAutoFit/>
          </a:bodyPr>
          <a:lstStyle>
            <a:lvl1pPr>
              <a:defRPr lang="en-US" sz="2800" dirty="0"/>
            </a:lvl1pPr>
          </a:lstStyle>
          <a:p>
            <a:pPr lvl="0"/>
            <a:r>
              <a:rPr lang="en-US"/>
              <a:t>Click to edit Master title style</a:t>
            </a:r>
            <a:endParaRPr lang="en-US" dirty="0"/>
          </a:p>
        </p:txBody>
      </p:sp>
      <p:sp>
        <p:nvSpPr>
          <p:cNvPr id="8" name="Text Placeholder 2">
            <a:extLst>
              <a:ext uri="{FF2B5EF4-FFF2-40B4-BE49-F238E27FC236}">
                <a16:creationId xmlns:a16="http://schemas.microsoft.com/office/drawing/2014/main" id="{B21A7C5E-C98A-DE45-B0AB-1ADC5F8592DD}"/>
              </a:ext>
            </a:extLst>
          </p:cNvPr>
          <p:cNvSpPr>
            <a:spLocks noGrp="1"/>
          </p:cNvSpPr>
          <p:nvPr>
            <p:ph type="body" sz="quarter" idx="18"/>
          </p:nvPr>
        </p:nvSpPr>
        <p:spPr>
          <a:xfrm>
            <a:off x="4654551" y="2571750"/>
            <a:ext cx="3905249" cy="198965"/>
          </a:xfrm>
        </p:spPr>
        <p:txBody>
          <a:bodyPr/>
          <a:lstStyle/>
          <a:p>
            <a:pPr lvl="0"/>
            <a:r>
              <a:rPr lang="en-US"/>
              <a:t>Click to edit Master text styles</a:t>
            </a:r>
          </a:p>
        </p:txBody>
      </p:sp>
      <p:sp>
        <p:nvSpPr>
          <p:cNvPr id="10" name="TextBox 9">
            <a:extLst>
              <a:ext uri="{FF2B5EF4-FFF2-40B4-BE49-F238E27FC236}">
                <a16:creationId xmlns:a16="http://schemas.microsoft.com/office/drawing/2014/main" id="{6E5B2EE1-D46F-E042-B215-A6DCA13BCA17}"/>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tx1">
                    <a:lumMod val="75000"/>
                    <a:lumOff val="25000"/>
                  </a:schemeClr>
                </a:solidFill>
              </a:rPr>
              <a:pPr marL="0" lvl="0" indent="0">
                <a:buNone/>
              </a:pPr>
              <a:t>‹#›</a:t>
            </a:fld>
            <a:endParaRPr lang="en-US" sz="750" dirty="0">
              <a:solidFill>
                <a:schemeClr val="tx1">
                  <a:lumMod val="75000"/>
                  <a:lumOff val="25000"/>
                </a:schemeClr>
              </a:solidFill>
            </a:endParaRPr>
          </a:p>
        </p:txBody>
      </p:sp>
      <p:pic>
        <p:nvPicPr>
          <p:cNvPr id="12" name="Picture 6">
            <a:extLst>
              <a:ext uri="{FF2B5EF4-FFF2-40B4-BE49-F238E27FC236}">
                <a16:creationId xmlns:a16="http://schemas.microsoft.com/office/drawing/2014/main" id="{C77AD107-D8D0-8042-AB30-6740C3320E3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7972095" y="4781526"/>
            <a:ext cx="762000" cy="264160"/>
          </a:xfrm>
          <a:prstGeom prst="rect">
            <a:avLst/>
          </a:prstGeom>
        </p:spPr>
      </p:pic>
    </p:spTree>
    <p:extLst>
      <p:ext uri="{BB962C8B-B14F-4D97-AF65-F5344CB8AC3E}">
        <p14:creationId xmlns:p14="http://schemas.microsoft.com/office/powerpoint/2010/main" val="200018122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34" Type="http://schemas.openxmlformats.org/officeDocument/2006/relationships/theme" Target="../theme/theme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slideLayout" Target="../slideLayouts/slideLayout64.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35" Type="http://schemas.openxmlformats.org/officeDocument/2006/relationships/image" Target="../media/image8.png"/><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4264E79F-030B-A442-85A4-6D961B31A743}"/>
              </a:ext>
            </a:extLst>
          </p:cNvPr>
          <p:cNvSpPr>
            <a:spLocks noGrp="1"/>
          </p:cNvSpPr>
          <p:nvPr userDrawn="1">
            <p:ph type="title"/>
          </p:nvPr>
        </p:nvSpPr>
        <p:spPr>
          <a:xfrm>
            <a:off x="587375" y="514350"/>
            <a:ext cx="7969250" cy="572464"/>
          </a:xfrm>
          <a:prstGeom prst="rect">
            <a:avLst/>
          </a:prstGeom>
        </p:spPr>
        <p:txBody>
          <a:bodyPr vert="horz" wrap="square" lIns="0" tIns="0" rIns="0" bIns="182880" rtlCol="0" anchor="t" anchorCtr="0">
            <a:spAutoFit/>
          </a:bodyPr>
          <a:lstStyle/>
          <a:p>
            <a:r>
              <a:rPr lang="en-US"/>
              <a:t>Click to edit Master title style</a:t>
            </a:r>
            <a:endParaRPr lang="en-US" dirty="0"/>
          </a:p>
        </p:txBody>
      </p:sp>
      <p:sp>
        <p:nvSpPr>
          <p:cNvPr id="6" name="TextBox 5">
            <a:extLst>
              <a:ext uri="{FF2B5EF4-FFF2-40B4-BE49-F238E27FC236}">
                <a16:creationId xmlns:a16="http://schemas.microsoft.com/office/drawing/2014/main" id="{4903B0D5-4B3B-3F46-BA88-82C33A23B3D5}"/>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smtClean="0">
                <a:solidFill>
                  <a:schemeClr val="tx1">
                    <a:lumMod val="75000"/>
                    <a:lumOff val="25000"/>
                  </a:schemeClr>
                </a:solidFill>
              </a:rPr>
              <a:pPr marL="0" lvl="0" indent="0">
                <a:buNone/>
              </a:pPr>
              <a:t>‹#›</a:t>
            </a:fld>
            <a:endParaRPr lang="en-US" sz="750" dirty="0">
              <a:solidFill>
                <a:schemeClr val="tx1">
                  <a:lumMod val="75000"/>
                  <a:lumOff val="25000"/>
                </a:schemeClr>
              </a:solidFill>
            </a:endParaRPr>
          </a:p>
        </p:txBody>
      </p:sp>
      <p:pic>
        <p:nvPicPr>
          <p:cNvPr id="7" name="Picture 6">
            <a:extLst>
              <a:ext uri="{FF2B5EF4-FFF2-40B4-BE49-F238E27FC236}">
                <a16:creationId xmlns:a16="http://schemas.microsoft.com/office/drawing/2014/main" id="{3A19835B-8FC7-DF43-B198-4E479CCB2D6B}"/>
              </a:ext>
            </a:extLst>
          </p:cNvPr>
          <p:cNvPicPr>
            <a:picLocks noChangeAspect="1"/>
          </p:cNvPicPr>
          <p:nvPr userDrawn="1"/>
        </p:nvPicPr>
        <p:blipFill>
          <a:blip r:embed="rId33" cstate="print">
            <a:extLst>
              <a:ext uri="{28A0092B-C50C-407E-A947-70E740481C1C}">
                <a14:useLocalDpi xmlns:a14="http://schemas.microsoft.com/office/drawing/2010/main"/>
              </a:ext>
              <a:ext uri="{96DAC541-7B7A-43D3-8B79-37D633B846F1}">
                <asvg:svgBlip xmlns:asvg="http://schemas.microsoft.com/office/drawing/2016/SVG/main" r:embed="rId34"/>
              </a:ext>
            </a:extLst>
          </a:blip>
          <a:srcRect/>
          <a:stretch/>
        </p:blipFill>
        <p:spPr>
          <a:xfrm>
            <a:off x="7972095" y="4781526"/>
            <a:ext cx="762000" cy="264160"/>
          </a:xfrm>
          <a:prstGeom prst="rect">
            <a:avLst/>
          </a:prstGeom>
        </p:spPr>
      </p:pic>
      <p:sp>
        <p:nvSpPr>
          <p:cNvPr id="2" name="Text Placeholder 1">
            <a:extLst>
              <a:ext uri="{FF2B5EF4-FFF2-40B4-BE49-F238E27FC236}">
                <a16:creationId xmlns:a16="http://schemas.microsoft.com/office/drawing/2014/main" id="{80989D6A-64F1-FC40-A8EE-9674A6160F6B}"/>
              </a:ext>
            </a:extLst>
          </p:cNvPr>
          <p:cNvSpPr>
            <a:spLocks noGrp="1"/>
          </p:cNvSpPr>
          <p:nvPr>
            <p:ph type="body" idx="1"/>
          </p:nvPr>
        </p:nvSpPr>
        <p:spPr>
          <a:xfrm>
            <a:off x="587375" y="1101102"/>
            <a:ext cx="7972426" cy="10982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0426982"/>
      </p:ext>
    </p:extLst>
  </p:cSld>
  <p:clrMap bg1="lt1" tx1="dk1" bg2="lt2" tx2="dk2" accent1="accent1" accent2="accent2" accent3="accent3" accent4="accent4" accent5="accent5" accent6="accent6" hlink="hlink" folHlink="folHlink"/>
  <p:sldLayoutIdLst>
    <p:sldLayoutId id="2147483782" r:id="rId1"/>
    <p:sldLayoutId id="2147483807" r:id="rId2"/>
    <p:sldLayoutId id="2147483711" r:id="rId3"/>
    <p:sldLayoutId id="2147483779" r:id="rId4"/>
    <p:sldLayoutId id="2147483783" r:id="rId5"/>
    <p:sldLayoutId id="2147483791" r:id="rId6"/>
    <p:sldLayoutId id="2147483784" r:id="rId7"/>
    <p:sldLayoutId id="2147483778" r:id="rId8"/>
    <p:sldLayoutId id="2147483789" r:id="rId9"/>
    <p:sldLayoutId id="2147483799" r:id="rId10"/>
    <p:sldLayoutId id="2147483723" r:id="rId11"/>
    <p:sldLayoutId id="2147483724" r:id="rId12"/>
    <p:sldLayoutId id="2147483801" r:id="rId13"/>
    <p:sldLayoutId id="2147483725" r:id="rId14"/>
    <p:sldLayoutId id="2147483726" r:id="rId15"/>
    <p:sldLayoutId id="2147483802" r:id="rId16"/>
    <p:sldLayoutId id="2147483729" r:id="rId17"/>
    <p:sldLayoutId id="2147483728" r:id="rId18"/>
    <p:sldLayoutId id="2147483781" r:id="rId19"/>
    <p:sldLayoutId id="2147483804" r:id="rId20"/>
    <p:sldLayoutId id="2147483730" r:id="rId21"/>
    <p:sldLayoutId id="2147483731" r:id="rId22"/>
    <p:sldLayoutId id="2147483810" r:id="rId23"/>
    <p:sldLayoutId id="2147483811" r:id="rId24"/>
    <p:sldLayoutId id="2147483812" r:id="rId25"/>
    <p:sldLayoutId id="2147483813" r:id="rId26"/>
    <p:sldLayoutId id="2147483814" r:id="rId27"/>
    <p:sldLayoutId id="2147483815" r:id="rId28"/>
    <p:sldLayoutId id="2147483816" r:id="rId29"/>
    <p:sldLayoutId id="2147483817" r:id="rId30"/>
    <p:sldLayoutId id="2147483808" r:id="rId31"/>
  </p:sldLayoutIdLst>
  <p:hf sldNum="0" hdr="0" dt="0"/>
  <p:txStyles>
    <p:titleStyle>
      <a:lvl1pPr algn="l" defTabSz="685800" rtl="0" eaLnBrk="1" latinLnBrk="0" hangingPunct="1">
        <a:lnSpc>
          <a:spcPct val="90000"/>
        </a:lnSpc>
        <a:spcBef>
          <a:spcPct val="0"/>
        </a:spcBef>
        <a:buNone/>
        <a:defRPr sz="2800" b="0" i="0" kern="1200">
          <a:solidFill>
            <a:schemeClr val="tx1"/>
          </a:solidFill>
          <a:latin typeface="+mn-lt"/>
          <a:ea typeface="+mj-ea"/>
          <a:cs typeface="+mj-cs"/>
        </a:defRPr>
      </a:lvl1pPr>
    </p:titleStyle>
    <p:bodyStyle>
      <a:lvl1pPr marL="0" indent="0" algn="l" defTabSz="685800" rtl="0" eaLnBrk="1" latinLnBrk="0" hangingPunct="1">
        <a:lnSpc>
          <a:spcPct val="120000"/>
        </a:lnSpc>
        <a:spcBef>
          <a:spcPts val="0"/>
        </a:spcBef>
        <a:spcAft>
          <a:spcPts val="800"/>
        </a:spcAft>
        <a:buClr>
          <a:schemeClr val="tx2"/>
        </a:buClr>
        <a:buSzPct val="90000"/>
        <a:buFont typeface="Arial" panose="020B0604020202020204" pitchFamily="34" charset="0"/>
        <a:buNone/>
        <a:tabLst/>
        <a:defRPr sz="1200" b="0" i="0" kern="1200">
          <a:solidFill>
            <a:schemeClr val="tx1">
              <a:lumMod val="75000"/>
              <a:lumOff val="25000"/>
            </a:schemeClr>
          </a:solidFill>
          <a:latin typeface="+mn-lt"/>
          <a:ea typeface="+mn-ea"/>
          <a:cs typeface="+mn-cs"/>
        </a:defRPr>
      </a:lvl1pPr>
      <a:lvl2pPr marL="115888" indent="-109538" algn="l" defTabSz="685800" rtl="0" eaLnBrk="1" latinLnBrk="0" hangingPunct="1">
        <a:lnSpc>
          <a:spcPct val="90000"/>
        </a:lnSpc>
        <a:spcBef>
          <a:spcPts val="0"/>
        </a:spcBef>
        <a:spcAft>
          <a:spcPts val="500"/>
        </a:spcAft>
        <a:buClr>
          <a:schemeClr val="tx2"/>
        </a:buClr>
        <a:buSzPct val="90000"/>
        <a:buFont typeface="Arial" panose="020B0604020202020204" pitchFamily="34" charset="0"/>
        <a:buChar char="•"/>
        <a:tabLst/>
        <a:defRPr sz="1200" b="0" i="0" kern="1200">
          <a:solidFill>
            <a:schemeClr val="tx1">
              <a:lumMod val="75000"/>
              <a:lumOff val="25000"/>
            </a:schemeClr>
          </a:solidFill>
          <a:latin typeface="+mn-lt"/>
          <a:ea typeface="+mn-ea"/>
          <a:cs typeface="+mn-cs"/>
        </a:defRPr>
      </a:lvl2pPr>
      <a:lvl3pPr marL="231775" indent="-122238" algn="l" defTabSz="685800" rtl="0" eaLnBrk="1" latinLnBrk="0" hangingPunct="1">
        <a:lnSpc>
          <a:spcPct val="90000"/>
        </a:lnSpc>
        <a:spcBef>
          <a:spcPts val="0"/>
        </a:spcBef>
        <a:spcAft>
          <a:spcPts val="500"/>
        </a:spcAft>
        <a:buClr>
          <a:schemeClr val="tx2"/>
        </a:buClr>
        <a:buSzPct val="90000"/>
        <a:buFont typeface="Arial" panose="020B0604020202020204" pitchFamily="34" charset="0"/>
        <a:buChar char="•"/>
        <a:tabLst/>
        <a:defRPr sz="1100" b="0" i="0" kern="1200">
          <a:solidFill>
            <a:schemeClr val="tx1">
              <a:lumMod val="75000"/>
              <a:lumOff val="25000"/>
            </a:schemeClr>
          </a:solidFill>
          <a:latin typeface="+mn-lt"/>
          <a:ea typeface="+mn-ea"/>
          <a:cs typeface="+mn-cs"/>
        </a:defRPr>
      </a:lvl3pPr>
      <a:lvl4pPr marL="347663" indent="-109538" algn="l" defTabSz="685800" rtl="0" eaLnBrk="1" latinLnBrk="0" hangingPunct="1">
        <a:lnSpc>
          <a:spcPct val="90000"/>
        </a:lnSpc>
        <a:spcBef>
          <a:spcPts val="0"/>
        </a:spcBef>
        <a:spcAft>
          <a:spcPts val="500"/>
        </a:spcAft>
        <a:buClr>
          <a:schemeClr val="tx2"/>
        </a:buClr>
        <a:buSzPct val="90000"/>
        <a:buFont typeface="Arial" panose="020B0604020202020204" pitchFamily="34" charset="0"/>
        <a:buChar char="•"/>
        <a:tabLst/>
        <a:defRPr sz="1000" b="0" i="0" kern="1200">
          <a:solidFill>
            <a:schemeClr val="tx1">
              <a:lumMod val="75000"/>
              <a:lumOff val="25000"/>
            </a:schemeClr>
          </a:solidFill>
          <a:latin typeface="+mn-lt"/>
          <a:ea typeface="+mn-ea"/>
          <a:cs typeface="+mn-cs"/>
        </a:defRPr>
      </a:lvl4pPr>
      <a:lvl5pPr marL="404813" indent="-76200" algn="l" defTabSz="685800" rtl="0" eaLnBrk="1" latinLnBrk="0" hangingPunct="1">
        <a:lnSpc>
          <a:spcPct val="90000"/>
        </a:lnSpc>
        <a:spcBef>
          <a:spcPts val="0"/>
        </a:spcBef>
        <a:spcAft>
          <a:spcPts val="500"/>
        </a:spcAft>
        <a:buClr>
          <a:schemeClr val="tx2"/>
        </a:buClr>
        <a:buSzPct val="90000"/>
        <a:buFont typeface="Arial" panose="020B0604020202020204" pitchFamily="34" charset="0"/>
        <a:buChar char="•"/>
        <a:tabLst/>
        <a:defRPr sz="900" b="0" i="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 userDrawn="1">
          <p15:clr>
            <a:srgbClr val="F26B43"/>
          </p15:clr>
        </p15:guide>
        <p15:guide id="2" pos="370" userDrawn="1">
          <p15:clr>
            <a:srgbClr val="F26B43"/>
          </p15:clr>
        </p15:guide>
        <p15:guide id="3" orient="horz" pos="2916" userDrawn="1">
          <p15:clr>
            <a:srgbClr val="F26B43"/>
          </p15:clr>
        </p15:guide>
        <p15:guide id="4" pos="5392" userDrawn="1">
          <p15:clr>
            <a:srgbClr val="F26B43"/>
          </p15:clr>
        </p15:guide>
        <p15:guide id="5" pos="782" userDrawn="1">
          <p15:clr>
            <a:srgbClr val="F26B43"/>
          </p15:clr>
        </p15:guide>
        <p15:guide id="6" pos="879" userDrawn="1">
          <p15:clr>
            <a:srgbClr val="F26B43"/>
          </p15:clr>
        </p15:guide>
        <p15:guide id="7" pos="1294" userDrawn="1">
          <p15:clr>
            <a:srgbClr val="F26B43"/>
          </p15:clr>
        </p15:guide>
        <p15:guide id="8" pos="1392" userDrawn="1">
          <p15:clr>
            <a:srgbClr val="F26B43"/>
          </p15:clr>
        </p15:guide>
        <p15:guide id="9" pos="1807" userDrawn="1">
          <p15:clr>
            <a:srgbClr val="F26B43"/>
          </p15:clr>
        </p15:guide>
        <p15:guide id="10" pos="1902" userDrawn="1">
          <p15:clr>
            <a:srgbClr val="F26B43"/>
          </p15:clr>
        </p15:guide>
        <p15:guide id="11" pos="2320" userDrawn="1">
          <p15:clr>
            <a:srgbClr val="F26B43"/>
          </p15:clr>
        </p15:guide>
        <p15:guide id="12" pos="2415" userDrawn="1">
          <p15:clr>
            <a:srgbClr val="F26B43"/>
          </p15:clr>
        </p15:guide>
        <p15:guide id="13" pos="2830" userDrawn="1">
          <p15:clr>
            <a:srgbClr val="F26B43"/>
          </p15:clr>
        </p15:guide>
        <p15:guide id="14" pos="2928" userDrawn="1">
          <p15:clr>
            <a:srgbClr val="F26B43"/>
          </p15:clr>
        </p15:guide>
        <p15:guide id="15" pos="3343" userDrawn="1">
          <p15:clr>
            <a:srgbClr val="F26B43"/>
          </p15:clr>
        </p15:guide>
        <p15:guide id="16" pos="3438" userDrawn="1">
          <p15:clr>
            <a:srgbClr val="F26B43"/>
          </p15:clr>
        </p15:guide>
        <p15:guide id="17" pos="3856" userDrawn="1">
          <p15:clr>
            <a:srgbClr val="F26B43"/>
          </p15:clr>
        </p15:guide>
        <p15:guide id="18" pos="3951" userDrawn="1">
          <p15:clr>
            <a:srgbClr val="F26B43"/>
          </p15:clr>
        </p15:guide>
        <p15:guide id="19" pos="4366" userDrawn="1">
          <p15:clr>
            <a:srgbClr val="F26B43"/>
          </p15:clr>
        </p15:guide>
        <p15:guide id="20" pos="4463" userDrawn="1">
          <p15:clr>
            <a:srgbClr val="F26B43"/>
          </p15:clr>
        </p15:guide>
        <p15:guide id="21" pos="4879" userDrawn="1">
          <p15:clr>
            <a:srgbClr val="F26B43"/>
          </p15:clr>
        </p15:guide>
        <p15:guide id="22" pos="4974" userDrawn="1">
          <p15:clr>
            <a:srgbClr val="F26B43"/>
          </p15:clr>
        </p15:guide>
        <p15:guide id="23" orient="horz" pos="1620" userDrawn="1">
          <p15:clr>
            <a:srgbClr val="F26B43"/>
          </p15:clr>
        </p15:guide>
        <p15:guide id="25" orient="horz" pos="2268" userDrawn="1">
          <p15:clr>
            <a:srgbClr val="F26B43"/>
          </p15:clr>
        </p15:guide>
        <p15:guide id="36" orient="horz" pos="97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F266D66-9DCA-1349-A6D3-30BFC49897CC}"/>
              </a:ext>
            </a:extLst>
          </p:cNvPr>
          <p:cNvSpPr txBox="1"/>
          <p:nvPr userDrawn="1"/>
        </p:nvSpPr>
        <p:spPr>
          <a:xfrm>
            <a:off x="8734096" y="4841267"/>
            <a:ext cx="257504" cy="124329"/>
          </a:xfrm>
          <a:prstGeom prst="rect">
            <a:avLst/>
          </a:prstGeom>
          <a:noFill/>
        </p:spPr>
        <p:txBody>
          <a:bodyPr wrap="square" lIns="45720" tIns="0" rIns="0" bIns="0" rtlCol="0">
            <a:spAutoFit/>
          </a:bodyPr>
          <a:lstStyle>
            <a:defPPr>
              <a:defRPr lang="en-US"/>
            </a:defPPr>
            <a:lvl1pPr defTabSz="457200">
              <a:defRPr sz="750">
                <a:solidFill>
                  <a:schemeClr val="bg1">
                    <a:lumMod val="75000"/>
                  </a:schemeClr>
                </a:solidFill>
                <a:latin typeface="Lato" panose="020F0502020204030203" pitchFamily="34" charset="0"/>
              </a:defRPr>
            </a:lvl1pPr>
          </a:lstStyle>
          <a:p>
            <a:pPr marL="0" lvl="0" indent="0">
              <a:buNone/>
            </a:pPr>
            <a:fld id="{0A52FF5E-384C-654F-BC85-B661B40A616C}" type="slidenum">
              <a:rPr lang="en-US" sz="750"/>
              <a:pPr marL="0" lvl="0" indent="0">
                <a:buNone/>
              </a:pPr>
              <a:t>‹#›</a:t>
            </a:fld>
            <a:endParaRPr lang="en-US" sz="750" dirty="0"/>
          </a:p>
        </p:txBody>
      </p:sp>
      <p:pic>
        <p:nvPicPr>
          <p:cNvPr id="14" name="Picture 13">
            <a:extLst>
              <a:ext uri="{FF2B5EF4-FFF2-40B4-BE49-F238E27FC236}">
                <a16:creationId xmlns:a16="http://schemas.microsoft.com/office/drawing/2014/main" id="{E0A95C1F-0BA1-7546-8CAE-764FC42D6305}"/>
              </a:ext>
            </a:extLst>
          </p:cNvPr>
          <p:cNvPicPr>
            <a:picLocks noChangeAspect="1"/>
          </p:cNvPicPr>
          <p:nvPr userDrawn="1"/>
        </p:nvPicPr>
        <p:blipFill>
          <a:blip r:embed="rId35" cstate="print">
            <a:extLst>
              <a:ext uri="{28A0092B-C50C-407E-A947-70E740481C1C}">
                <a14:useLocalDpi xmlns:a14="http://schemas.microsoft.com/office/drawing/2010/main"/>
              </a:ext>
            </a:extLst>
          </a:blip>
          <a:stretch>
            <a:fillRect/>
          </a:stretch>
        </p:blipFill>
        <p:spPr>
          <a:xfrm>
            <a:off x="7972095" y="4780684"/>
            <a:ext cx="762000" cy="265845"/>
          </a:xfrm>
          <a:prstGeom prst="rect">
            <a:avLst/>
          </a:prstGeom>
        </p:spPr>
      </p:pic>
      <p:sp>
        <p:nvSpPr>
          <p:cNvPr id="10" name="Title Placeholder 9">
            <a:extLst>
              <a:ext uri="{FF2B5EF4-FFF2-40B4-BE49-F238E27FC236}">
                <a16:creationId xmlns:a16="http://schemas.microsoft.com/office/drawing/2014/main" id="{ECF45ED6-9200-5B44-8E94-510EC52C61F8}"/>
              </a:ext>
            </a:extLst>
          </p:cNvPr>
          <p:cNvSpPr>
            <a:spLocks noGrp="1"/>
          </p:cNvSpPr>
          <p:nvPr>
            <p:ph type="title"/>
          </p:nvPr>
        </p:nvSpPr>
        <p:spPr>
          <a:xfrm>
            <a:off x="585788" y="514350"/>
            <a:ext cx="5535612" cy="517065"/>
          </a:xfrm>
          <a:prstGeom prst="rect">
            <a:avLst/>
          </a:prstGeom>
        </p:spPr>
        <p:txBody>
          <a:bodyPr vert="horz" wrap="square" lIns="0" tIns="0" rIns="0" bIns="182880" rtlCol="0" anchor="t" anchorCtr="0">
            <a:spAutoFit/>
          </a:bodyPr>
          <a:lstStyle/>
          <a:p>
            <a:r>
              <a:rPr lang="en-US"/>
              <a:t>Click to edit Master title style</a:t>
            </a:r>
          </a:p>
        </p:txBody>
      </p:sp>
      <p:sp>
        <p:nvSpPr>
          <p:cNvPr id="2" name="Text Placeholder 1">
            <a:extLst>
              <a:ext uri="{FF2B5EF4-FFF2-40B4-BE49-F238E27FC236}">
                <a16:creationId xmlns:a16="http://schemas.microsoft.com/office/drawing/2014/main" id="{D84FA512-73F5-2747-96B8-2977D5A5EC53}"/>
              </a:ext>
            </a:extLst>
          </p:cNvPr>
          <p:cNvSpPr>
            <a:spLocks noGrp="1"/>
          </p:cNvSpPr>
          <p:nvPr>
            <p:ph type="body" idx="1"/>
          </p:nvPr>
        </p:nvSpPr>
        <p:spPr>
          <a:xfrm>
            <a:off x="585788" y="1031415"/>
            <a:ext cx="5535612" cy="1151341"/>
          </a:xfrm>
          <a:prstGeom prst="rect">
            <a:avLst/>
          </a:prstGeom>
        </p:spPr>
        <p:txBody>
          <a:bodyPr vert="horz"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36012421"/>
      </p:ext>
    </p:extLst>
  </p:cSld>
  <p:clrMap bg1="lt1" tx1="dk1" bg2="lt2" tx2="dk2" accent1="accent1" accent2="accent2" accent3="accent3" accent4="accent4" accent5="accent5" accent6="accent6" hlink="hlink" folHlink="folHlink"/>
  <p:sldLayoutIdLst>
    <p:sldLayoutId id="2147483741" r:id="rId1"/>
    <p:sldLayoutId id="2147483743" r:id="rId2"/>
    <p:sldLayoutId id="2147483797" r:id="rId3"/>
    <p:sldLayoutId id="2147483792" r:id="rId4"/>
    <p:sldLayoutId id="2147483767" r:id="rId5"/>
    <p:sldLayoutId id="2147483764" r:id="rId6"/>
    <p:sldLayoutId id="2147483787" r:id="rId7"/>
    <p:sldLayoutId id="2147483788" r:id="rId8"/>
    <p:sldLayoutId id="2147483768" r:id="rId9"/>
    <p:sldLayoutId id="2147483793" r:id="rId10"/>
    <p:sldLayoutId id="2147483800" r:id="rId11"/>
    <p:sldLayoutId id="2147483747" r:id="rId12"/>
    <p:sldLayoutId id="2147483748" r:id="rId13"/>
    <p:sldLayoutId id="2147483749" r:id="rId14"/>
    <p:sldLayoutId id="2147483803" r:id="rId15"/>
    <p:sldLayoutId id="2147483750" r:id="rId16"/>
    <p:sldLayoutId id="2147483805" r:id="rId17"/>
    <p:sldLayoutId id="2147483752" r:id="rId18"/>
    <p:sldLayoutId id="2147483751" r:id="rId19"/>
    <p:sldLayoutId id="2147483777" r:id="rId20"/>
    <p:sldLayoutId id="2147483806" r:id="rId21"/>
    <p:sldLayoutId id="2147483753" r:id="rId22"/>
    <p:sldLayoutId id="2147483754" r:id="rId23"/>
    <p:sldLayoutId id="2147483818" r:id="rId24"/>
    <p:sldLayoutId id="2147483819" r:id="rId25"/>
    <p:sldLayoutId id="2147483820" r:id="rId26"/>
    <p:sldLayoutId id="2147483821" r:id="rId27"/>
    <p:sldLayoutId id="2147483822" r:id="rId28"/>
    <p:sldLayoutId id="2147483823" r:id="rId29"/>
    <p:sldLayoutId id="2147483824" r:id="rId30"/>
    <p:sldLayoutId id="2147483825" r:id="rId31"/>
    <p:sldLayoutId id="2147483809" r:id="rId32"/>
    <p:sldLayoutId id="2147483826" r:id="rId33"/>
  </p:sldLayoutIdLst>
  <p:hf sldNum="0" hdr="0" dt="0"/>
  <p:txStyles>
    <p:titleStyle>
      <a:lvl1pPr algn="l" defTabSz="685800" rtl="0" eaLnBrk="1" latinLnBrk="0" hangingPunct="1">
        <a:lnSpc>
          <a:spcPct val="90000"/>
        </a:lnSpc>
        <a:spcBef>
          <a:spcPct val="0"/>
        </a:spcBef>
        <a:buNone/>
        <a:defRPr sz="2400" b="0" i="0" kern="1200">
          <a:solidFill>
            <a:schemeClr val="bg1"/>
          </a:solidFill>
          <a:latin typeface="+mn-lt"/>
          <a:ea typeface="+mj-ea"/>
          <a:cs typeface="+mj-cs"/>
        </a:defRPr>
      </a:lvl1pPr>
    </p:titleStyle>
    <p:bodyStyle>
      <a:lvl1pPr marL="0" indent="0" algn="l" defTabSz="685800" rtl="0" eaLnBrk="1" latinLnBrk="0" hangingPunct="1">
        <a:lnSpc>
          <a:spcPct val="120000"/>
        </a:lnSpc>
        <a:spcBef>
          <a:spcPts val="0"/>
        </a:spcBef>
        <a:spcAft>
          <a:spcPts val="800"/>
        </a:spcAft>
        <a:buClr>
          <a:schemeClr val="accent2"/>
        </a:buClr>
        <a:buSzPct val="90000"/>
        <a:buFont typeface="Arial" panose="020B0604020202020204" pitchFamily="34" charset="0"/>
        <a:buNone/>
        <a:tabLst/>
        <a:defRPr lang="en-US" sz="1300" b="0" i="0" kern="1200" baseline="0" dirty="0" smtClean="0">
          <a:solidFill>
            <a:schemeClr val="bg1">
              <a:lumMod val="75000"/>
            </a:schemeClr>
          </a:solidFill>
          <a:latin typeface="+mn-lt"/>
          <a:ea typeface="+mn-ea"/>
          <a:cs typeface="+mn-cs"/>
        </a:defRPr>
      </a:lvl1pPr>
      <a:lvl2pPr marL="115888" indent="-109538" algn="l" defTabSz="685800" rtl="0" eaLnBrk="1" latinLnBrk="0" hangingPunct="1">
        <a:lnSpc>
          <a:spcPct val="90000"/>
        </a:lnSpc>
        <a:spcBef>
          <a:spcPts val="0"/>
        </a:spcBef>
        <a:spcAft>
          <a:spcPts val="500"/>
        </a:spcAft>
        <a:buClr>
          <a:schemeClr val="accent1"/>
        </a:buClr>
        <a:buSzPct val="90000"/>
        <a:buFont typeface="Arial" panose="020B0604020202020204" pitchFamily="34" charset="0"/>
        <a:buChar char="•"/>
        <a:tabLst/>
        <a:defRPr lang="en-US" sz="1200" b="0" i="0" kern="1200" baseline="0" dirty="0" smtClean="0">
          <a:solidFill>
            <a:schemeClr val="bg1">
              <a:lumMod val="75000"/>
            </a:schemeClr>
          </a:solidFill>
          <a:latin typeface="+mn-lt"/>
          <a:ea typeface="+mn-ea"/>
          <a:cs typeface="+mn-cs"/>
        </a:defRPr>
      </a:lvl2pPr>
      <a:lvl3pPr marL="231775" indent="-122238" algn="l" defTabSz="685800" rtl="0" eaLnBrk="1" latinLnBrk="0" hangingPunct="1">
        <a:lnSpc>
          <a:spcPct val="90000"/>
        </a:lnSpc>
        <a:spcBef>
          <a:spcPts val="0"/>
        </a:spcBef>
        <a:spcAft>
          <a:spcPts val="500"/>
        </a:spcAft>
        <a:buClr>
          <a:schemeClr val="accent1"/>
        </a:buClr>
        <a:buSzPct val="90000"/>
        <a:buFont typeface="Arial" panose="020B0604020202020204" pitchFamily="34" charset="0"/>
        <a:buChar char="•"/>
        <a:tabLst/>
        <a:defRPr lang="en-US" sz="1100" b="0" i="0" kern="1200" baseline="0" dirty="0">
          <a:solidFill>
            <a:schemeClr val="bg1">
              <a:lumMod val="75000"/>
            </a:schemeClr>
          </a:solidFill>
          <a:latin typeface="+mn-lt"/>
          <a:ea typeface="+mn-ea"/>
          <a:cs typeface="+mn-cs"/>
        </a:defRPr>
      </a:lvl3pPr>
      <a:lvl4pPr marL="347663" indent="-90488" algn="l" defTabSz="685800" rtl="0" eaLnBrk="1" latinLnBrk="0" hangingPunct="1">
        <a:lnSpc>
          <a:spcPct val="90000"/>
        </a:lnSpc>
        <a:spcBef>
          <a:spcPts val="0"/>
        </a:spcBef>
        <a:spcAft>
          <a:spcPts val="500"/>
        </a:spcAft>
        <a:buClr>
          <a:schemeClr val="accent1"/>
        </a:buClr>
        <a:buSzPct val="90000"/>
        <a:buFont typeface="Arial" panose="020B0604020202020204" pitchFamily="34" charset="0"/>
        <a:buChar char="•"/>
        <a:tabLst/>
        <a:defRPr sz="1000" b="0" i="0" kern="1200" baseline="0">
          <a:solidFill>
            <a:schemeClr val="bg1">
              <a:lumMod val="75000"/>
            </a:schemeClr>
          </a:solidFill>
          <a:latin typeface="+mn-lt"/>
          <a:ea typeface="+mn-ea"/>
          <a:cs typeface="+mn-cs"/>
        </a:defRPr>
      </a:lvl4pPr>
      <a:lvl5pPr marL="457200" indent="-84138" algn="l" defTabSz="685800" rtl="0" eaLnBrk="1" latinLnBrk="0" hangingPunct="1">
        <a:lnSpc>
          <a:spcPct val="90000"/>
        </a:lnSpc>
        <a:spcBef>
          <a:spcPts val="0"/>
        </a:spcBef>
        <a:spcAft>
          <a:spcPts val="500"/>
        </a:spcAft>
        <a:buClr>
          <a:schemeClr val="accent1"/>
        </a:buClr>
        <a:buSzPct val="90000"/>
        <a:buFont typeface="Arial" panose="020B0604020202020204" pitchFamily="34" charset="0"/>
        <a:buChar char="•"/>
        <a:tabLst/>
        <a:defRPr sz="900" b="0" i="0" kern="1200" baseline="0">
          <a:solidFill>
            <a:schemeClr val="bg1">
              <a:lumMod val="7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 userDrawn="1">
          <p15:clr>
            <a:srgbClr val="F26B43"/>
          </p15:clr>
        </p15:guide>
        <p15:guide id="2" pos="369" userDrawn="1">
          <p15:clr>
            <a:srgbClr val="F26B43"/>
          </p15:clr>
        </p15:guide>
        <p15:guide id="3" orient="horz" pos="2921" userDrawn="1">
          <p15:clr>
            <a:srgbClr val="F26B43"/>
          </p15:clr>
        </p15:guide>
        <p15:guide id="4" pos="5391" userDrawn="1">
          <p15:clr>
            <a:srgbClr val="F26B43"/>
          </p15:clr>
        </p15:guide>
        <p15:guide id="5" pos="783" userDrawn="1">
          <p15:clr>
            <a:srgbClr val="F26B43"/>
          </p15:clr>
        </p15:guide>
        <p15:guide id="6" pos="878" userDrawn="1">
          <p15:clr>
            <a:srgbClr val="F26B43"/>
          </p15:clr>
        </p15:guide>
        <p15:guide id="7" pos="1296" userDrawn="1">
          <p15:clr>
            <a:srgbClr val="F26B43"/>
          </p15:clr>
        </p15:guide>
        <p15:guide id="8" pos="1392" userDrawn="1">
          <p15:clr>
            <a:srgbClr val="F26B43"/>
          </p15:clr>
        </p15:guide>
        <p15:guide id="9" pos="1807" userDrawn="1">
          <p15:clr>
            <a:srgbClr val="F26B43"/>
          </p15:clr>
        </p15:guide>
        <p15:guide id="10" pos="1902" userDrawn="1">
          <p15:clr>
            <a:srgbClr val="F26B43"/>
          </p15:clr>
        </p15:guide>
        <p15:guide id="11" pos="2318" userDrawn="1">
          <p15:clr>
            <a:srgbClr val="F26B43"/>
          </p15:clr>
        </p15:guide>
        <p15:guide id="12" pos="2416" userDrawn="1">
          <p15:clr>
            <a:srgbClr val="F26B43"/>
          </p15:clr>
        </p15:guide>
        <p15:guide id="13" pos="2831" userDrawn="1">
          <p15:clr>
            <a:srgbClr val="F26B43"/>
          </p15:clr>
        </p15:guide>
        <p15:guide id="14" pos="2927" userDrawn="1">
          <p15:clr>
            <a:srgbClr val="F26B43"/>
          </p15:clr>
        </p15:guide>
        <p15:guide id="15" pos="3344" userDrawn="1">
          <p15:clr>
            <a:srgbClr val="F26B43"/>
          </p15:clr>
        </p15:guide>
        <p15:guide id="16" pos="3438" userDrawn="1">
          <p15:clr>
            <a:srgbClr val="F26B43"/>
          </p15:clr>
        </p15:guide>
        <p15:guide id="17" pos="3856" userDrawn="1">
          <p15:clr>
            <a:srgbClr val="F26B43"/>
          </p15:clr>
        </p15:guide>
        <p15:guide id="18" pos="3951" userDrawn="1">
          <p15:clr>
            <a:srgbClr val="F26B43"/>
          </p15:clr>
        </p15:guide>
        <p15:guide id="19" pos="4367" userDrawn="1">
          <p15:clr>
            <a:srgbClr val="F26B43"/>
          </p15:clr>
        </p15:guide>
        <p15:guide id="20" pos="4464" userDrawn="1">
          <p15:clr>
            <a:srgbClr val="F26B43"/>
          </p15:clr>
        </p15:guide>
        <p15:guide id="21" pos="4878" userDrawn="1">
          <p15:clr>
            <a:srgbClr val="F26B43"/>
          </p15:clr>
        </p15:guide>
        <p15:guide id="22" pos="4975" userDrawn="1">
          <p15:clr>
            <a:srgbClr val="F26B43"/>
          </p15:clr>
        </p15:guide>
        <p15:guide id="25" orient="horz" pos="1620" userDrawn="1">
          <p15:clr>
            <a:srgbClr val="F26B43"/>
          </p15:clr>
        </p15:guide>
        <p15:guide id="26" orient="horz" pos="972" userDrawn="1">
          <p15:clr>
            <a:srgbClr val="F26B43"/>
          </p15:clr>
        </p15:guide>
        <p15:guide id="27" orient="horz" pos="227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40.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hyperlink" Target="mailto:jdavidrparra@gmail.com" TargetMode="External"/><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azure/cognitive-services/language-service/overview" TargetMode="External"/><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twitter.com/" TargetMode="Externa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11A5B85-3D23-F545-9DC4-CA84A4AAA7D4}"/>
              </a:ext>
            </a:extLst>
          </p:cNvPr>
          <p:cNvSpPr>
            <a:spLocks noGrp="1"/>
          </p:cNvSpPr>
          <p:nvPr>
            <p:ph type="body" sz="quarter" idx="11"/>
          </p:nvPr>
        </p:nvSpPr>
        <p:spPr/>
        <p:txBody>
          <a:bodyPr/>
          <a:lstStyle/>
          <a:p>
            <a:r>
              <a:rPr lang="en-US" dirty="0" err="1"/>
              <a:t>WorkSHOp</a:t>
            </a:r>
            <a:endParaRPr lang="en-US" dirty="0"/>
          </a:p>
        </p:txBody>
      </p:sp>
      <p:sp>
        <p:nvSpPr>
          <p:cNvPr id="17" name="Title 16">
            <a:extLst>
              <a:ext uri="{FF2B5EF4-FFF2-40B4-BE49-F238E27FC236}">
                <a16:creationId xmlns:a16="http://schemas.microsoft.com/office/drawing/2014/main" id="{32C54B76-BB94-5446-87F3-A895E9A808D7}"/>
              </a:ext>
            </a:extLst>
          </p:cNvPr>
          <p:cNvSpPr>
            <a:spLocks noGrp="1"/>
          </p:cNvSpPr>
          <p:nvPr>
            <p:ph type="title"/>
          </p:nvPr>
        </p:nvSpPr>
        <p:spPr>
          <a:xfrm>
            <a:off x="591685" y="2571750"/>
            <a:ext cx="7064173" cy="683264"/>
          </a:xfrm>
        </p:spPr>
        <p:txBody>
          <a:bodyPr/>
          <a:lstStyle/>
          <a:p>
            <a:r>
              <a:rPr lang="en-US" dirty="0" err="1"/>
              <a:t>.</a:t>
            </a:r>
            <a:r>
              <a:rPr lang="en-US" sz="2400" dirty="0" err="1"/>
              <a:t>Net</a:t>
            </a:r>
            <a:r>
              <a:rPr lang="en-US" sz="2400" dirty="0"/>
              <a:t> 6 – Text Analyze with Azure </a:t>
            </a:r>
            <a:r>
              <a:rPr lang="en-US" sz="2400" dirty="0" err="1"/>
              <a:t>TextAnalytics</a:t>
            </a:r>
            <a:endParaRPr lang="en-US" dirty="0"/>
          </a:p>
        </p:txBody>
      </p:sp>
      <p:sp>
        <p:nvSpPr>
          <p:cNvPr id="2" name="TextBox 1">
            <a:extLst>
              <a:ext uri="{FF2B5EF4-FFF2-40B4-BE49-F238E27FC236}">
                <a16:creationId xmlns:a16="http://schemas.microsoft.com/office/drawing/2014/main" id="{C577C2D4-F278-5847-AB7B-E985628FB2F0}"/>
              </a:ext>
            </a:extLst>
          </p:cNvPr>
          <p:cNvSpPr txBox="1"/>
          <p:nvPr/>
        </p:nvSpPr>
        <p:spPr>
          <a:xfrm>
            <a:off x="1133475" y="631825"/>
            <a:ext cx="65" cy="215508"/>
          </a:xfrm>
          <a:prstGeom prst="rect">
            <a:avLst/>
          </a:prstGeom>
          <a:noFill/>
        </p:spPr>
        <p:txBody>
          <a:bodyPr wrap="none" lIns="0" tIns="0" rIns="0" bIns="0" rtlCol="0">
            <a:spAutoFit/>
          </a:bodyPr>
          <a:lstStyle/>
          <a:p>
            <a:pPr algn="l">
              <a:buClr>
                <a:schemeClr val="accent1"/>
              </a:buClr>
            </a:pPr>
            <a:endParaRPr lang="en-US" sz="1300" dirty="0" err="1">
              <a:solidFill>
                <a:schemeClr val="bg1">
                  <a:lumMod val="75000"/>
                </a:schemeClr>
              </a:solidFill>
              <a:latin typeface="+mn-lt"/>
            </a:endParaRPr>
          </a:p>
        </p:txBody>
      </p:sp>
      <p:sp>
        <p:nvSpPr>
          <p:cNvPr id="4" name="Text Placeholder 3">
            <a:extLst>
              <a:ext uri="{FF2B5EF4-FFF2-40B4-BE49-F238E27FC236}">
                <a16:creationId xmlns:a16="http://schemas.microsoft.com/office/drawing/2014/main" id="{18D8162E-71E3-4D2F-B645-3022D0FA878A}"/>
              </a:ext>
            </a:extLst>
          </p:cNvPr>
          <p:cNvSpPr>
            <a:spLocks noGrp="1"/>
          </p:cNvSpPr>
          <p:nvPr>
            <p:ph type="body" sz="quarter" idx="13"/>
          </p:nvPr>
        </p:nvSpPr>
        <p:spPr>
          <a:xfrm>
            <a:off x="522288" y="4443964"/>
            <a:ext cx="3094037" cy="135422"/>
          </a:xfrm>
        </p:spPr>
        <p:txBody>
          <a:bodyPr/>
          <a:lstStyle/>
          <a:p>
            <a:r>
              <a:rPr lang="es-CO" dirty="0"/>
              <a:t>David Rodriguez</a:t>
            </a:r>
          </a:p>
        </p:txBody>
      </p:sp>
    </p:spTree>
    <p:extLst>
      <p:ext uri="{BB962C8B-B14F-4D97-AF65-F5344CB8AC3E}">
        <p14:creationId xmlns:p14="http://schemas.microsoft.com/office/powerpoint/2010/main" val="115226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829B16-2F4D-48EB-97E4-5B8B808E4AB5}"/>
              </a:ext>
            </a:extLst>
          </p:cNvPr>
          <p:cNvSpPr>
            <a:spLocks noGrp="1"/>
          </p:cNvSpPr>
          <p:nvPr>
            <p:ph type="title"/>
          </p:nvPr>
        </p:nvSpPr>
        <p:spPr>
          <a:xfrm>
            <a:off x="666749" y="618721"/>
            <a:ext cx="3905251" cy="572464"/>
          </a:xfrm>
        </p:spPr>
        <p:txBody>
          <a:bodyPr/>
          <a:lstStyle/>
          <a:p>
            <a:r>
              <a:rPr lang="en-US" dirty="0"/>
              <a:t>Creating a demo</a:t>
            </a:r>
          </a:p>
        </p:txBody>
      </p:sp>
      <p:sp>
        <p:nvSpPr>
          <p:cNvPr id="6" name="Text Placeholder 5">
            <a:extLst>
              <a:ext uri="{FF2B5EF4-FFF2-40B4-BE49-F238E27FC236}">
                <a16:creationId xmlns:a16="http://schemas.microsoft.com/office/drawing/2014/main" id="{36690A01-0027-4B06-8B57-DFF4BA60051B}"/>
              </a:ext>
            </a:extLst>
          </p:cNvPr>
          <p:cNvSpPr>
            <a:spLocks noGrp="1"/>
          </p:cNvSpPr>
          <p:nvPr>
            <p:ph type="body" sz="quarter" idx="18"/>
          </p:nvPr>
        </p:nvSpPr>
        <p:spPr>
          <a:xfrm>
            <a:off x="666749" y="1178272"/>
            <a:ext cx="4000407" cy="1660455"/>
          </a:xfrm>
        </p:spPr>
        <p:txBody>
          <a:bodyPr/>
          <a:lstStyle/>
          <a:p>
            <a:r>
              <a:rPr lang="en-US" dirty="0"/>
              <a:t>Content</a:t>
            </a:r>
          </a:p>
          <a:p>
            <a:pPr lvl="1"/>
            <a:r>
              <a:rPr lang="en-US" dirty="0"/>
              <a:t>Create project in .NET 6</a:t>
            </a:r>
          </a:p>
          <a:p>
            <a:pPr lvl="1"/>
            <a:r>
              <a:rPr lang="en-US" dirty="0"/>
              <a:t>Project structure (minimal API) DI, Swagger…</a:t>
            </a:r>
          </a:p>
          <a:p>
            <a:pPr lvl="1"/>
            <a:r>
              <a:rPr lang="en-US" dirty="0"/>
              <a:t>Add libraries to own project</a:t>
            </a:r>
          </a:p>
          <a:p>
            <a:pPr lvl="1"/>
            <a:r>
              <a:rPr lang="en-US" dirty="0"/>
              <a:t>Test</a:t>
            </a:r>
          </a:p>
          <a:p>
            <a:pPr lvl="1"/>
            <a:endParaRPr lang="en-US" dirty="0"/>
          </a:p>
          <a:p>
            <a:pPr marL="6350" lvl="1" indent="0">
              <a:buNone/>
            </a:pPr>
            <a:endParaRPr lang="en-US" dirty="0"/>
          </a:p>
        </p:txBody>
      </p:sp>
      <p:pic>
        <p:nvPicPr>
          <p:cNvPr id="8" name="Picture 7">
            <a:extLst>
              <a:ext uri="{FF2B5EF4-FFF2-40B4-BE49-F238E27FC236}">
                <a16:creationId xmlns:a16="http://schemas.microsoft.com/office/drawing/2014/main" id="{EA7D02C9-77F0-45EF-A222-C5F1A40DDCCD}"/>
              </a:ext>
            </a:extLst>
          </p:cNvPr>
          <p:cNvPicPr>
            <a:picLocks noChangeAspect="1"/>
          </p:cNvPicPr>
          <p:nvPr/>
        </p:nvPicPr>
        <p:blipFill rotWithShape="1">
          <a:blip r:embed="rId3"/>
          <a:srcRect r="70452" b="41249"/>
          <a:stretch/>
        </p:blipFill>
        <p:spPr>
          <a:xfrm>
            <a:off x="5061604" y="1334032"/>
            <a:ext cx="2701832" cy="1504695"/>
          </a:xfrm>
          <a:prstGeom prst="rect">
            <a:avLst/>
          </a:prstGeom>
        </p:spPr>
      </p:pic>
      <p:pic>
        <p:nvPicPr>
          <p:cNvPr id="10" name="Picture 9">
            <a:extLst>
              <a:ext uri="{FF2B5EF4-FFF2-40B4-BE49-F238E27FC236}">
                <a16:creationId xmlns:a16="http://schemas.microsoft.com/office/drawing/2014/main" id="{F2792466-B702-44AF-ADDB-76A261D1030B}"/>
              </a:ext>
            </a:extLst>
          </p:cNvPr>
          <p:cNvPicPr>
            <a:picLocks noChangeAspect="1"/>
          </p:cNvPicPr>
          <p:nvPr/>
        </p:nvPicPr>
        <p:blipFill>
          <a:blip r:embed="rId4"/>
          <a:stretch>
            <a:fillRect/>
          </a:stretch>
        </p:blipFill>
        <p:spPr>
          <a:xfrm>
            <a:off x="5061604" y="3032846"/>
            <a:ext cx="2701832" cy="1657581"/>
          </a:xfrm>
          <a:prstGeom prst="rect">
            <a:avLst/>
          </a:prstGeom>
        </p:spPr>
      </p:pic>
      <p:pic>
        <p:nvPicPr>
          <p:cNvPr id="12" name="Picture 11">
            <a:extLst>
              <a:ext uri="{FF2B5EF4-FFF2-40B4-BE49-F238E27FC236}">
                <a16:creationId xmlns:a16="http://schemas.microsoft.com/office/drawing/2014/main" id="{2A7729B8-B0C8-4F4E-A967-1C9903C2507A}"/>
              </a:ext>
            </a:extLst>
          </p:cNvPr>
          <p:cNvPicPr>
            <a:picLocks noChangeAspect="1"/>
          </p:cNvPicPr>
          <p:nvPr/>
        </p:nvPicPr>
        <p:blipFill rotWithShape="1">
          <a:blip r:embed="rId5"/>
          <a:srcRect t="9386" r="430"/>
          <a:stretch/>
        </p:blipFill>
        <p:spPr>
          <a:xfrm>
            <a:off x="434823" y="3032846"/>
            <a:ext cx="4464258" cy="1660455"/>
          </a:xfrm>
          <a:prstGeom prst="rect">
            <a:avLst/>
          </a:prstGeom>
        </p:spPr>
      </p:pic>
    </p:spTree>
    <p:extLst>
      <p:ext uri="{BB962C8B-B14F-4D97-AF65-F5344CB8AC3E}">
        <p14:creationId xmlns:p14="http://schemas.microsoft.com/office/powerpoint/2010/main" val="460640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829B16-2F4D-48EB-97E4-5B8B808E4AB5}"/>
              </a:ext>
            </a:extLst>
          </p:cNvPr>
          <p:cNvSpPr>
            <a:spLocks noGrp="1"/>
          </p:cNvSpPr>
          <p:nvPr>
            <p:ph type="title"/>
          </p:nvPr>
        </p:nvSpPr>
        <p:spPr>
          <a:xfrm>
            <a:off x="666749" y="618721"/>
            <a:ext cx="3905251" cy="572464"/>
          </a:xfrm>
        </p:spPr>
        <p:txBody>
          <a:bodyPr/>
          <a:lstStyle/>
          <a:p>
            <a:r>
              <a:rPr lang="en-US" dirty="0"/>
              <a:t>Creating a demo</a:t>
            </a:r>
          </a:p>
        </p:txBody>
      </p:sp>
      <p:sp>
        <p:nvSpPr>
          <p:cNvPr id="6" name="Text Placeholder 5">
            <a:extLst>
              <a:ext uri="{FF2B5EF4-FFF2-40B4-BE49-F238E27FC236}">
                <a16:creationId xmlns:a16="http://schemas.microsoft.com/office/drawing/2014/main" id="{36690A01-0027-4B06-8B57-DFF4BA60051B}"/>
              </a:ext>
            </a:extLst>
          </p:cNvPr>
          <p:cNvSpPr>
            <a:spLocks noGrp="1"/>
          </p:cNvSpPr>
          <p:nvPr>
            <p:ph type="body" sz="quarter" idx="18"/>
          </p:nvPr>
        </p:nvSpPr>
        <p:spPr>
          <a:xfrm>
            <a:off x="569445" y="1191185"/>
            <a:ext cx="7140202" cy="2487156"/>
          </a:xfrm>
        </p:spPr>
        <p:txBody>
          <a:bodyPr/>
          <a:lstStyle/>
          <a:p>
            <a:r>
              <a:rPr lang="en-US" dirty="0"/>
              <a:t>Content</a:t>
            </a:r>
          </a:p>
          <a:p>
            <a:endParaRPr lang="en-US" dirty="0"/>
          </a:p>
          <a:p>
            <a:endParaRPr lang="en-US" dirty="0"/>
          </a:p>
          <a:p>
            <a:pPr algn="ctr"/>
            <a:r>
              <a:rPr lang="en-US" sz="8800" dirty="0"/>
              <a:t>Test</a:t>
            </a:r>
          </a:p>
        </p:txBody>
      </p:sp>
    </p:spTree>
    <p:extLst>
      <p:ext uri="{BB962C8B-B14F-4D97-AF65-F5344CB8AC3E}">
        <p14:creationId xmlns:p14="http://schemas.microsoft.com/office/powerpoint/2010/main" val="1154803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829B16-2F4D-48EB-97E4-5B8B808E4AB5}"/>
              </a:ext>
            </a:extLst>
          </p:cNvPr>
          <p:cNvSpPr>
            <a:spLocks noGrp="1"/>
          </p:cNvSpPr>
          <p:nvPr>
            <p:ph type="title"/>
          </p:nvPr>
        </p:nvSpPr>
        <p:spPr>
          <a:xfrm>
            <a:off x="666749" y="618721"/>
            <a:ext cx="3905251" cy="572464"/>
          </a:xfrm>
        </p:spPr>
        <p:txBody>
          <a:bodyPr/>
          <a:lstStyle/>
          <a:p>
            <a:r>
              <a:rPr lang="en-US" dirty="0"/>
              <a:t>Don’t Forget</a:t>
            </a:r>
          </a:p>
        </p:txBody>
      </p:sp>
      <p:sp>
        <p:nvSpPr>
          <p:cNvPr id="6" name="Text Placeholder 5">
            <a:extLst>
              <a:ext uri="{FF2B5EF4-FFF2-40B4-BE49-F238E27FC236}">
                <a16:creationId xmlns:a16="http://schemas.microsoft.com/office/drawing/2014/main" id="{36690A01-0027-4B06-8B57-DFF4BA60051B}"/>
              </a:ext>
            </a:extLst>
          </p:cNvPr>
          <p:cNvSpPr>
            <a:spLocks noGrp="1"/>
          </p:cNvSpPr>
          <p:nvPr>
            <p:ph type="body" sz="quarter" idx="18"/>
          </p:nvPr>
        </p:nvSpPr>
        <p:spPr>
          <a:xfrm>
            <a:off x="569445" y="1191185"/>
            <a:ext cx="7140202" cy="739177"/>
          </a:xfrm>
        </p:spPr>
        <p:txBody>
          <a:bodyPr/>
          <a:lstStyle/>
          <a:p>
            <a:r>
              <a:rPr lang="en-US" dirty="0"/>
              <a:t>Content</a:t>
            </a:r>
          </a:p>
          <a:p>
            <a:pPr lvl="1"/>
            <a:r>
              <a:rPr lang="en-US" dirty="0"/>
              <a:t>Please give us your contact information</a:t>
            </a:r>
            <a:endParaRPr lang="en-US" dirty="0">
              <a:solidFill>
                <a:srgbClr val="0070C0"/>
              </a:solidFill>
            </a:endParaRPr>
          </a:p>
          <a:p>
            <a:pPr marL="6350" lvl="1" indent="0">
              <a:buNone/>
            </a:pPr>
            <a:endParaRPr lang="en-US" dirty="0"/>
          </a:p>
        </p:txBody>
      </p:sp>
      <p:sp>
        <p:nvSpPr>
          <p:cNvPr id="2" name="AutoShape 2">
            <a:extLst>
              <a:ext uri="{FF2B5EF4-FFF2-40B4-BE49-F238E27FC236}">
                <a16:creationId xmlns:a16="http://schemas.microsoft.com/office/drawing/2014/main" id="{537A3AC3-8613-4CC5-97D4-CB42B9CF37F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a:extLst>
              <a:ext uri="{FF2B5EF4-FFF2-40B4-BE49-F238E27FC236}">
                <a16:creationId xmlns:a16="http://schemas.microsoft.com/office/drawing/2014/main" id="{7C92D345-1D1C-489D-B059-F4C81607F16D}"/>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Qr code&#10;&#10;Description automatically generated">
            <a:extLst>
              <a:ext uri="{FF2B5EF4-FFF2-40B4-BE49-F238E27FC236}">
                <a16:creationId xmlns:a16="http://schemas.microsoft.com/office/drawing/2014/main" id="{386AC4A5-BDB3-2E17-1E8C-8D38A336C6D5}"/>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962654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829B16-2F4D-48EB-97E4-5B8B808E4AB5}"/>
              </a:ext>
            </a:extLst>
          </p:cNvPr>
          <p:cNvSpPr>
            <a:spLocks noGrp="1"/>
          </p:cNvSpPr>
          <p:nvPr>
            <p:ph type="title"/>
          </p:nvPr>
        </p:nvSpPr>
        <p:spPr>
          <a:xfrm>
            <a:off x="666749" y="618721"/>
            <a:ext cx="3905251" cy="572464"/>
          </a:xfrm>
        </p:spPr>
        <p:txBody>
          <a:bodyPr/>
          <a:lstStyle/>
          <a:p>
            <a:r>
              <a:rPr lang="en-US" dirty="0"/>
              <a:t>Don’t Forget</a:t>
            </a:r>
          </a:p>
        </p:txBody>
      </p:sp>
      <p:sp>
        <p:nvSpPr>
          <p:cNvPr id="6" name="Text Placeholder 5">
            <a:extLst>
              <a:ext uri="{FF2B5EF4-FFF2-40B4-BE49-F238E27FC236}">
                <a16:creationId xmlns:a16="http://schemas.microsoft.com/office/drawing/2014/main" id="{36690A01-0027-4B06-8B57-DFF4BA60051B}"/>
              </a:ext>
            </a:extLst>
          </p:cNvPr>
          <p:cNvSpPr>
            <a:spLocks noGrp="1"/>
          </p:cNvSpPr>
          <p:nvPr>
            <p:ph type="body" sz="quarter" idx="18"/>
          </p:nvPr>
        </p:nvSpPr>
        <p:spPr>
          <a:xfrm>
            <a:off x="569445" y="1191185"/>
            <a:ext cx="7140202" cy="739177"/>
          </a:xfrm>
        </p:spPr>
        <p:txBody>
          <a:bodyPr/>
          <a:lstStyle/>
          <a:p>
            <a:r>
              <a:rPr lang="en-US" dirty="0"/>
              <a:t>Content</a:t>
            </a:r>
          </a:p>
          <a:p>
            <a:pPr lvl="1"/>
            <a:r>
              <a:rPr lang="en-US" dirty="0"/>
              <a:t>Please give us your contact information</a:t>
            </a:r>
            <a:endParaRPr lang="en-US" dirty="0">
              <a:solidFill>
                <a:srgbClr val="0070C0"/>
              </a:solidFill>
            </a:endParaRPr>
          </a:p>
          <a:p>
            <a:pPr marL="6350" lvl="1" indent="0">
              <a:buNone/>
            </a:pPr>
            <a:endParaRPr lang="en-US" dirty="0"/>
          </a:p>
        </p:txBody>
      </p:sp>
      <p:sp>
        <p:nvSpPr>
          <p:cNvPr id="2" name="AutoShape 2">
            <a:extLst>
              <a:ext uri="{FF2B5EF4-FFF2-40B4-BE49-F238E27FC236}">
                <a16:creationId xmlns:a16="http://schemas.microsoft.com/office/drawing/2014/main" id="{537A3AC3-8613-4CC5-97D4-CB42B9CF37F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a:extLst>
              <a:ext uri="{FF2B5EF4-FFF2-40B4-BE49-F238E27FC236}">
                <a16:creationId xmlns:a16="http://schemas.microsoft.com/office/drawing/2014/main" id="{7C92D345-1D1C-489D-B059-F4C81607F16D}"/>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Qr code&#10;&#10;Description automatically generated">
            <a:extLst>
              <a:ext uri="{FF2B5EF4-FFF2-40B4-BE49-F238E27FC236}">
                <a16:creationId xmlns:a16="http://schemas.microsoft.com/office/drawing/2014/main" id="{3BB2E4A5-DB5F-91AF-A28D-8AAE6B63C6FE}"/>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055143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6690A01-0027-4B06-8B57-DFF4BA60051B}"/>
              </a:ext>
            </a:extLst>
          </p:cNvPr>
          <p:cNvSpPr>
            <a:spLocks noGrp="1"/>
          </p:cNvSpPr>
          <p:nvPr>
            <p:ph type="body" sz="quarter" idx="18"/>
          </p:nvPr>
        </p:nvSpPr>
        <p:spPr>
          <a:xfrm>
            <a:off x="569445" y="1191185"/>
            <a:ext cx="7140202" cy="1784912"/>
          </a:xfrm>
        </p:spPr>
        <p:txBody>
          <a:bodyPr/>
          <a:lstStyle/>
          <a:p>
            <a:pPr algn="ctr"/>
            <a:r>
              <a:rPr lang="en-US" sz="4800" dirty="0">
                <a:hlinkClick r:id="rId3"/>
              </a:rPr>
              <a:t>jdavidrparra@gmail.com</a:t>
            </a:r>
            <a:endParaRPr lang="en-US" sz="4800" dirty="0"/>
          </a:p>
          <a:p>
            <a:pPr algn="ctr"/>
            <a:r>
              <a:rPr lang="en-US" sz="4800" dirty="0"/>
              <a:t>gelb0216</a:t>
            </a:r>
            <a:r>
              <a:rPr lang="en-US" sz="4800" dirty="0">
                <a:hlinkClick r:id="rId3"/>
              </a:rPr>
              <a:t> @gmail.com</a:t>
            </a:r>
            <a:endParaRPr lang="en-US" sz="4800" dirty="0"/>
          </a:p>
        </p:txBody>
      </p:sp>
    </p:spTree>
    <p:extLst>
      <p:ext uri="{BB962C8B-B14F-4D97-AF65-F5344CB8AC3E}">
        <p14:creationId xmlns:p14="http://schemas.microsoft.com/office/powerpoint/2010/main" val="144298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269FF134-FB52-F347-BBED-56F732D93EA3}"/>
              </a:ext>
            </a:extLst>
          </p:cNvPr>
          <p:cNvSpPr>
            <a:spLocks noGrp="1"/>
          </p:cNvSpPr>
          <p:nvPr>
            <p:ph type="title"/>
          </p:nvPr>
        </p:nvSpPr>
        <p:spPr/>
        <p:txBody>
          <a:bodyPr/>
          <a:lstStyle/>
          <a:p>
            <a:r>
              <a:rPr lang="en-US" dirty="0"/>
              <a:t>Agenda</a:t>
            </a:r>
          </a:p>
        </p:txBody>
      </p:sp>
      <p:sp>
        <p:nvSpPr>
          <p:cNvPr id="21" name="Text Placeholder 20">
            <a:extLst>
              <a:ext uri="{FF2B5EF4-FFF2-40B4-BE49-F238E27FC236}">
                <a16:creationId xmlns:a16="http://schemas.microsoft.com/office/drawing/2014/main" id="{3C1F31A1-909B-9748-AAE2-B16C30B661BE}"/>
              </a:ext>
            </a:extLst>
          </p:cNvPr>
          <p:cNvSpPr>
            <a:spLocks noGrp="1"/>
          </p:cNvSpPr>
          <p:nvPr>
            <p:ph type="body" sz="quarter" idx="10"/>
          </p:nvPr>
        </p:nvSpPr>
        <p:spPr>
          <a:xfrm>
            <a:off x="587374" y="2309015"/>
            <a:ext cx="1779587" cy="2218171"/>
          </a:xfrm>
        </p:spPr>
        <p:txBody>
          <a:bodyPr/>
          <a:lstStyle/>
          <a:p>
            <a:r>
              <a:rPr lang="en-US" dirty="0"/>
              <a:t>This section covers the following:</a:t>
            </a:r>
          </a:p>
          <a:p>
            <a:pPr lvl="1"/>
            <a:r>
              <a:rPr lang="en-US" dirty="0"/>
              <a:t>What is Azure Text Analytics </a:t>
            </a:r>
          </a:p>
          <a:p>
            <a:pPr lvl="1"/>
            <a:r>
              <a:rPr lang="en-US" dirty="0"/>
              <a:t>What can I do with text analytics </a:t>
            </a:r>
          </a:p>
          <a:p>
            <a:pPr lvl="1"/>
            <a:r>
              <a:rPr lang="en-US" dirty="0"/>
              <a:t>How create analytics endpoint</a:t>
            </a:r>
          </a:p>
          <a:p>
            <a:pPr lvl="1"/>
            <a:r>
              <a:rPr lang="en-US" dirty="0"/>
              <a:t>Test in postman</a:t>
            </a:r>
          </a:p>
          <a:p>
            <a:endParaRPr lang="en-US" dirty="0"/>
          </a:p>
        </p:txBody>
      </p:sp>
      <p:sp>
        <p:nvSpPr>
          <p:cNvPr id="22" name="Text Placeholder 21">
            <a:extLst>
              <a:ext uri="{FF2B5EF4-FFF2-40B4-BE49-F238E27FC236}">
                <a16:creationId xmlns:a16="http://schemas.microsoft.com/office/drawing/2014/main" id="{A8EBB41E-F467-B14C-92DD-52D492239A75}"/>
              </a:ext>
            </a:extLst>
          </p:cNvPr>
          <p:cNvSpPr>
            <a:spLocks noGrp="1"/>
          </p:cNvSpPr>
          <p:nvPr>
            <p:ph type="body" sz="quarter" idx="11"/>
          </p:nvPr>
        </p:nvSpPr>
        <p:spPr>
          <a:xfrm>
            <a:off x="3396455" y="2309015"/>
            <a:ext cx="1779587" cy="1987852"/>
          </a:xfrm>
        </p:spPr>
        <p:txBody>
          <a:bodyPr/>
          <a:lstStyle/>
          <a:p>
            <a:r>
              <a:rPr lang="en-US" dirty="0"/>
              <a:t>This section covers the following:</a:t>
            </a:r>
          </a:p>
          <a:p>
            <a:pPr lvl="1"/>
            <a:r>
              <a:rPr lang="en-US" dirty="0"/>
              <a:t>Create account twitter dev</a:t>
            </a:r>
          </a:p>
          <a:p>
            <a:pPr lvl="1"/>
            <a:r>
              <a:rPr lang="en-US" dirty="0"/>
              <a:t>What information can be obtained through the Twitter API?</a:t>
            </a:r>
          </a:p>
          <a:p>
            <a:pPr lvl="1"/>
            <a:r>
              <a:rPr lang="en-US" dirty="0"/>
              <a:t>Test in postman</a:t>
            </a:r>
          </a:p>
          <a:p>
            <a:endParaRPr lang="en-US" dirty="0"/>
          </a:p>
        </p:txBody>
      </p:sp>
      <p:sp>
        <p:nvSpPr>
          <p:cNvPr id="23" name="Text Placeholder 22">
            <a:extLst>
              <a:ext uri="{FF2B5EF4-FFF2-40B4-BE49-F238E27FC236}">
                <a16:creationId xmlns:a16="http://schemas.microsoft.com/office/drawing/2014/main" id="{8E9E36E7-6C67-C44A-8A27-7DEA64B270B0}"/>
              </a:ext>
            </a:extLst>
          </p:cNvPr>
          <p:cNvSpPr>
            <a:spLocks noGrp="1"/>
          </p:cNvSpPr>
          <p:nvPr>
            <p:ph type="body" sz="quarter" idx="12"/>
          </p:nvPr>
        </p:nvSpPr>
        <p:spPr>
          <a:xfrm>
            <a:off x="6449041" y="2305136"/>
            <a:ext cx="1779587" cy="2218171"/>
          </a:xfrm>
        </p:spPr>
        <p:txBody>
          <a:bodyPr/>
          <a:lstStyle/>
          <a:p>
            <a:r>
              <a:rPr lang="en-US" dirty="0"/>
              <a:t>This section covers the following:</a:t>
            </a:r>
          </a:p>
          <a:p>
            <a:pPr lvl="1"/>
            <a:r>
              <a:rPr lang="en-US" dirty="0"/>
              <a:t>Create project in .NET 6</a:t>
            </a:r>
          </a:p>
          <a:p>
            <a:pPr lvl="1"/>
            <a:r>
              <a:rPr lang="en-US" dirty="0"/>
              <a:t>Project structure (minimal API) DI, Swagger…</a:t>
            </a:r>
          </a:p>
          <a:p>
            <a:pPr lvl="1"/>
            <a:r>
              <a:rPr lang="en-US" dirty="0"/>
              <a:t>Add libraries to own project</a:t>
            </a:r>
          </a:p>
          <a:p>
            <a:pPr lvl="1"/>
            <a:r>
              <a:rPr lang="en-US" dirty="0"/>
              <a:t>Test</a:t>
            </a:r>
          </a:p>
          <a:p>
            <a:endParaRPr lang="en-US" dirty="0"/>
          </a:p>
        </p:txBody>
      </p:sp>
      <p:sp>
        <p:nvSpPr>
          <p:cNvPr id="25" name="Text Placeholder 24">
            <a:extLst>
              <a:ext uri="{FF2B5EF4-FFF2-40B4-BE49-F238E27FC236}">
                <a16:creationId xmlns:a16="http://schemas.microsoft.com/office/drawing/2014/main" id="{A5821A77-2B7E-A04D-A931-BEFD50460556}"/>
              </a:ext>
            </a:extLst>
          </p:cNvPr>
          <p:cNvSpPr>
            <a:spLocks noGrp="1"/>
          </p:cNvSpPr>
          <p:nvPr>
            <p:ph type="body" sz="quarter" idx="14"/>
          </p:nvPr>
        </p:nvSpPr>
        <p:spPr>
          <a:xfrm>
            <a:off x="587375" y="1916559"/>
            <a:ext cx="1808163" cy="232115"/>
          </a:xfrm>
        </p:spPr>
        <p:txBody>
          <a:bodyPr/>
          <a:lstStyle/>
          <a:p>
            <a:pPr algn="ctr"/>
            <a:r>
              <a:rPr lang="en-US" dirty="0"/>
              <a:t>Overview</a:t>
            </a:r>
          </a:p>
        </p:txBody>
      </p:sp>
      <p:sp>
        <p:nvSpPr>
          <p:cNvPr id="26" name="Text Placeholder 25">
            <a:extLst>
              <a:ext uri="{FF2B5EF4-FFF2-40B4-BE49-F238E27FC236}">
                <a16:creationId xmlns:a16="http://schemas.microsoft.com/office/drawing/2014/main" id="{D0071975-ACC4-4946-B8A9-D8FBC7FC615F}"/>
              </a:ext>
            </a:extLst>
          </p:cNvPr>
          <p:cNvSpPr>
            <a:spLocks noGrp="1"/>
          </p:cNvSpPr>
          <p:nvPr>
            <p:ph type="body" sz="quarter" idx="15"/>
          </p:nvPr>
        </p:nvSpPr>
        <p:spPr>
          <a:xfrm>
            <a:off x="3396455" y="1935854"/>
            <a:ext cx="1808163" cy="232115"/>
          </a:xfrm>
        </p:spPr>
        <p:txBody>
          <a:bodyPr/>
          <a:lstStyle/>
          <a:p>
            <a:pPr algn="ctr"/>
            <a:r>
              <a:rPr lang="en-US" dirty="0"/>
              <a:t>Data Source</a:t>
            </a:r>
          </a:p>
        </p:txBody>
      </p:sp>
      <p:sp>
        <p:nvSpPr>
          <p:cNvPr id="27" name="Text Placeholder 26">
            <a:extLst>
              <a:ext uri="{FF2B5EF4-FFF2-40B4-BE49-F238E27FC236}">
                <a16:creationId xmlns:a16="http://schemas.microsoft.com/office/drawing/2014/main" id="{665A7760-7901-3645-A766-42A15324CFF3}"/>
              </a:ext>
            </a:extLst>
          </p:cNvPr>
          <p:cNvSpPr>
            <a:spLocks noGrp="1"/>
          </p:cNvSpPr>
          <p:nvPr>
            <p:ph type="body" sz="quarter" idx="16"/>
          </p:nvPr>
        </p:nvSpPr>
        <p:spPr>
          <a:xfrm>
            <a:off x="6449041" y="1935854"/>
            <a:ext cx="1808163" cy="232115"/>
          </a:xfrm>
        </p:spPr>
        <p:txBody>
          <a:bodyPr/>
          <a:lstStyle/>
          <a:p>
            <a:pPr algn="ctr"/>
            <a:r>
              <a:rPr lang="en-US" dirty="0"/>
              <a:t>Creating a demo</a:t>
            </a:r>
          </a:p>
        </p:txBody>
      </p:sp>
    </p:spTree>
    <p:extLst>
      <p:ext uri="{BB962C8B-B14F-4D97-AF65-F5344CB8AC3E}">
        <p14:creationId xmlns:p14="http://schemas.microsoft.com/office/powerpoint/2010/main" val="1806410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829B16-2F4D-48EB-97E4-5B8B808E4AB5}"/>
              </a:ext>
            </a:extLst>
          </p:cNvPr>
          <p:cNvSpPr>
            <a:spLocks noGrp="1"/>
          </p:cNvSpPr>
          <p:nvPr>
            <p:ph type="title"/>
          </p:nvPr>
        </p:nvSpPr>
        <p:spPr>
          <a:xfrm>
            <a:off x="666749" y="618721"/>
            <a:ext cx="3905251" cy="572464"/>
          </a:xfrm>
        </p:spPr>
        <p:txBody>
          <a:bodyPr/>
          <a:lstStyle/>
          <a:p>
            <a:r>
              <a:rPr lang="en-US" dirty="0"/>
              <a:t>Don’t Forget</a:t>
            </a:r>
          </a:p>
        </p:txBody>
      </p:sp>
      <p:sp>
        <p:nvSpPr>
          <p:cNvPr id="6" name="Text Placeholder 5">
            <a:extLst>
              <a:ext uri="{FF2B5EF4-FFF2-40B4-BE49-F238E27FC236}">
                <a16:creationId xmlns:a16="http://schemas.microsoft.com/office/drawing/2014/main" id="{36690A01-0027-4B06-8B57-DFF4BA60051B}"/>
              </a:ext>
            </a:extLst>
          </p:cNvPr>
          <p:cNvSpPr>
            <a:spLocks noGrp="1"/>
          </p:cNvSpPr>
          <p:nvPr>
            <p:ph type="body" sz="quarter" idx="18"/>
          </p:nvPr>
        </p:nvSpPr>
        <p:spPr>
          <a:xfrm>
            <a:off x="569445" y="1191185"/>
            <a:ext cx="7140202" cy="1199816"/>
          </a:xfrm>
        </p:spPr>
        <p:txBody>
          <a:bodyPr/>
          <a:lstStyle/>
          <a:p>
            <a:r>
              <a:rPr lang="en-US" dirty="0"/>
              <a:t>Content</a:t>
            </a:r>
          </a:p>
          <a:p>
            <a:pPr lvl="1"/>
            <a:r>
              <a:rPr lang="en-US" dirty="0"/>
              <a:t>Please scan the QR code and get the Resources  of Workshop</a:t>
            </a:r>
          </a:p>
          <a:p>
            <a:pPr lvl="1"/>
            <a:endParaRPr lang="en-US" dirty="0"/>
          </a:p>
          <a:p>
            <a:pPr lvl="1"/>
            <a:endParaRPr lang="en-US" dirty="0"/>
          </a:p>
          <a:p>
            <a:pPr marL="6350" lvl="1" indent="0">
              <a:buNone/>
            </a:pPr>
            <a:endParaRPr lang="en-US" dirty="0"/>
          </a:p>
        </p:txBody>
      </p:sp>
      <p:sp>
        <p:nvSpPr>
          <p:cNvPr id="2" name="AutoShape 2">
            <a:extLst>
              <a:ext uri="{FF2B5EF4-FFF2-40B4-BE49-F238E27FC236}">
                <a16:creationId xmlns:a16="http://schemas.microsoft.com/office/drawing/2014/main" id="{537A3AC3-8613-4CC5-97D4-CB42B9CF37F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a:extLst>
              <a:ext uri="{FF2B5EF4-FFF2-40B4-BE49-F238E27FC236}">
                <a16:creationId xmlns:a16="http://schemas.microsoft.com/office/drawing/2014/main" id="{7C92D345-1D1C-489D-B059-F4C81607F16D}"/>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descr="Qr code&#10;&#10;Description automatically generated">
            <a:extLst>
              <a:ext uri="{FF2B5EF4-FFF2-40B4-BE49-F238E27FC236}">
                <a16:creationId xmlns:a16="http://schemas.microsoft.com/office/drawing/2014/main" id="{F2EC6938-60C2-0B84-1055-66499F92475B}"/>
              </a:ext>
            </a:extLst>
          </p:cNvPr>
          <p:cNvPicPr>
            <a:picLocks noChangeAspect="1"/>
          </p:cNvPicPr>
          <p:nvPr/>
        </p:nvPicPr>
        <p:blipFill>
          <a:blip r:embed="rId3"/>
          <a:stretch>
            <a:fillRect/>
          </a:stretch>
        </p:blipFill>
        <p:spPr>
          <a:xfrm>
            <a:off x="2928775" y="2014805"/>
            <a:ext cx="2571429" cy="2571429"/>
          </a:xfrm>
          <a:prstGeom prst="rect">
            <a:avLst/>
          </a:prstGeom>
        </p:spPr>
      </p:pic>
    </p:spTree>
    <p:extLst>
      <p:ext uri="{BB962C8B-B14F-4D97-AF65-F5344CB8AC3E}">
        <p14:creationId xmlns:p14="http://schemas.microsoft.com/office/powerpoint/2010/main" val="147281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829B16-2F4D-48EB-97E4-5B8B808E4AB5}"/>
              </a:ext>
            </a:extLst>
          </p:cNvPr>
          <p:cNvSpPr>
            <a:spLocks noGrp="1"/>
          </p:cNvSpPr>
          <p:nvPr>
            <p:ph type="title"/>
          </p:nvPr>
        </p:nvSpPr>
        <p:spPr>
          <a:xfrm>
            <a:off x="666749" y="618721"/>
            <a:ext cx="3905251" cy="572464"/>
          </a:xfrm>
        </p:spPr>
        <p:txBody>
          <a:bodyPr/>
          <a:lstStyle/>
          <a:p>
            <a:r>
              <a:rPr lang="en-US" dirty="0"/>
              <a:t>Overview</a:t>
            </a:r>
          </a:p>
        </p:txBody>
      </p:sp>
      <p:sp>
        <p:nvSpPr>
          <p:cNvPr id="6" name="Text Placeholder 5">
            <a:extLst>
              <a:ext uri="{FF2B5EF4-FFF2-40B4-BE49-F238E27FC236}">
                <a16:creationId xmlns:a16="http://schemas.microsoft.com/office/drawing/2014/main" id="{36690A01-0027-4B06-8B57-DFF4BA60051B}"/>
              </a:ext>
            </a:extLst>
          </p:cNvPr>
          <p:cNvSpPr>
            <a:spLocks noGrp="1"/>
          </p:cNvSpPr>
          <p:nvPr>
            <p:ph type="body" sz="quarter" idx="18"/>
          </p:nvPr>
        </p:nvSpPr>
        <p:spPr>
          <a:xfrm>
            <a:off x="569445" y="1191185"/>
            <a:ext cx="7140202" cy="1532214"/>
          </a:xfrm>
        </p:spPr>
        <p:txBody>
          <a:bodyPr/>
          <a:lstStyle/>
          <a:p>
            <a:r>
              <a:rPr lang="en-US" dirty="0"/>
              <a:t>Content</a:t>
            </a:r>
          </a:p>
          <a:p>
            <a:pPr lvl="1"/>
            <a:r>
              <a:rPr lang="en-US" dirty="0"/>
              <a:t>What is Azure Text Analytics: </a:t>
            </a:r>
          </a:p>
          <a:p>
            <a:pPr marL="6350" lvl="1" indent="0">
              <a:buNone/>
            </a:pPr>
            <a:endParaRPr lang="en-US" dirty="0"/>
          </a:p>
          <a:p>
            <a:pPr marL="6350" lvl="1" indent="0" algn="just">
              <a:buNone/>
            </a:pPr>
            <a:r>
              <a:rPr lang="en-US" i="1" dirty="0"/>
              <a:t>“Text Analytic is an Azure Cognitive Service for Language is a cloud-based service that provides Natural Language Processing (NLP) features for understanding and analyzing text. Use this service to help build intelligent applications using the web-based Language Studio, REST APIs, and client libraries.” [1]</a:t>
            </a:r>
            <a:endParaRPr lang="en-US" dirty="0"/>
          </a:p>
          <a:p>
            <a:pPr marL="6350" lvl="1" indent="0">
              <a:buNone/>
            </a:pPr>
            <a:endParaRPr lang="en-US" dirty="0"/>
          </a:p>
        </p:txBody>
      </p:sp>
      <p:sp>
        <p:nvSpPr>
          <p:cNvPr id="2" name="TextBox 1">
            <a:extLst>
              <a:ext uri="{FF2B5EF4-FFF2-40B4-BE49-F238E27FC236}">
                <a16:creationId xmlns:a16="http://schemas.microsoft.com/office/drawing/2014/main" id="{DA4FE457-9FE4-4EE1-A9F9-24B23FFE3FE5}"/>
              </a:ext>
            </a:extLst>
          </p:cNvPr>
          <p:cNvSpPr txBox="1"/>
          <p:nvPr/>
        </p:nvSpPr>
        <p:spPr>
          <a:xfrm>
            <a:off x="569445" y="4690427"/>
            <a:ext cx="4833054" cy="453073"/>
          </a:xfrm>
          <a:prstGeom prst="rect">
            <a:avLst/>
          </a:prstGeom>
          <a:noFill/>
        </p:spPr>
        <p:txBody>
          <a:bodyPr wrap="none" lIns="0" tIns="0" rIns="0" bIns="0" rtlCol="0">
            <a:spAutoFit/>
          </a:bodyPr>
          <a:lstStyle/>
          <a:p>
            <a:pPr algn="l">
              <a:buClr>
                <a:schemeClr val="accent1"/>
              </a:buClr>
            </a:pPr>
            <a:r>
              <a:rPr lang="es-CO" sz="1000" dirty="0">
                <a:solidFill>
                  <a:schemeClr val="bg1">
                    <a:lumMod val="75000"/>
                  </a:schemeClr>
                </a:solidFill>
                <a:latin typeface="+mn-lt"/>
              </a:rPr>
              <a:t>1: </a:t>
            </a:r>
            <a:r>
              <a:rPr lang="es-CO" sz="1000" dirty="0">
                <a:solidFill>
                  <a:schemeClr val="bg1">
                    <a:lumMod val="75000"/>
                  </a:schemeClr>
                </a:solidFill>
                <a:latin typeface="+mn-lt"/>
                <a:hlinkClick r:id="rId3"/>
              </a:rPr>
              <a:t>https://docs.microsoft.com/en-us/azure/cognitive-services/language-service/overview</a:t>
            </a:r>
            <a:endParaRPr lang="es-CO" sz="1000" dirty="0">
              <a:solidFill>
                <a:schemeClr val="bg1">
                  <a:lumMod val="75000"/>
                </a:schemeClr>
              </a:solidFill>
              <a:latin typeface="+mn-lt"/>
            </a:endParaRPr>
          </a:p>
          <a:p>
            <a:pPr algn="l">
              <a:buClr>
                <a:schemeClr val="accent1"/>
              </a:buClr>
            </a:pPr>
            <a:r>
              <a:rPr lang="es-CO" sz="1000" dirty="0">
                <a:solidFill>
                  <a:schemeClr val="bg1">
                    <a:lumMod val="75000"/>
                  </a:schemeClr>
                </a:solidFill>
                <a:latin typeface="+mn-lt"/>
              </a:rPr>
              <a:t> </a:t>
            </a:r>
          </a:p>
        </p:txBody>
      </p:sp>
    </p:spTree>
    <p:extLst>
      <p:ext uri="{BB962C8B-B14F-4D97-AF65-F5344CB8AC3E}">
        <p14:creationId xmlns:p14="http://schemas.microsoft.com/office/powerpoint/2010/main" val="3839035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829B16-2F4D-48EB-97E4-5B8B808E4AB5}"/>
              </a:ext>
            </a:extLst>
          </p:cNvPr>
          <p:cNvSpPr>
            <a:spLocks noGrp="1"/>
          </p:cNvSpPr>
          <p:nvPr>
            <p:ph type="title"/>
          </p:nvPr>
        </p:nvSpPr>
        <p:spPr>
          <a:xfrm>
            <a:off x="666749" y="618721"/>
            <a:ext cx="3905251" cy="572464"/>
          </a:xfrm>
        </p:spPr>
        <p:txBody>
          <a:bodyPr/>
          <a:lstStyle/>
          <a:p>
            <a:r>
              <a:rPr lang="en-US" dirty="0"/>
              <a:t>Overview</a:t>
            </a:r>
          </a:p>
        </p:txBody>
      </p:sp>
      <p:sp>
        <p:nvSpPr>
          <p:cNvPr id="6" name="Text Placeholder 5">
            <a:extLst>
              <a:ext uri="{FF2B5EF4-FFF2-40B4-BE49-F238E27FC236}">
                <a16:creationId xmlns:a16="http://schemas.microsoft.com/office/drawing/2014/main" id="{36690A01-0027-4B06-8B57-DFF4BA60051B}"/>
              </a:ext>
            </a:extLst>
          </p:cNvPr>
          <p:cNvSpPr>
            <a:spLocks noGrp="1"/>
          </p:cNvSpPr>
          <p:nvPr>
            <p:ph type="body" sz="quarter" idx="18"/>
          </p:nvPr>
        </p:nvSpPr>
        <p:spPr>
          <a:xfrm>
            <a:off x="569445" y="1191185"/>
            <a:ext cx="7140202" cy="4063292"/>
          </a:xfrm>
        </p:spPr>
        <p:txBody>
          <a:bodyPr/>
          <a:lstStyle/>
          <a:p>
            <a:r>
              <a:rPr lang="en-US" dirty="0"/>
              <a:t>Content</a:t>
            </a:r>
          </a:p>
          <a:p>
            <a:pPr lvl="1"/>
            <a:r>
              <a:rPr lang="en-US" dirty="0"/>
              <a:t>What can I do with text analytics : </a:t>
            </a:r>
          </a:p>
          <a:p>
            <a:pPr marL="6350" lvl="1" indent="0">
              <a:buNone/>
            </a:pPr>
            <a:endParaRPr lang="en-US" dirty="0"/>
          </a:p>
          <a:p>
            <a:pPr marL="6350" lvl="1" indent="0">
              <a:buNone/>
            </a:pPr>
            <a:r>
              <a:rPr lang="en-US" dirty="0"/>
              <a:t>With Text Analytics we can explore different analytics model’s theses models are:  </a:t>
            </a:r>
          </a:p>
          <a:p>
            <a:pPr lvl="2"/>
            <a:r>
              <a:rPr lang="en-US" dirty="0"/>
              <a:t>Named Entity Recognition (NER) *</a:t>
            </a:r>
          </a:p>
          <a:p>
            <a:pPr lvl="2"/>
            <a:r>
              <a:rPr lang="en-US" dirty="0"/>
              <a:t>Personally Identifiable Information (PII) detection</a:t>
            </a:r>
          </a:p>
          <a:p>
            <a:pPr lvl="2"/>
            <a:r>
              <a:rPr lang="en-US" dirty="0"/>
              <a:t>Key phrase extraction *</a:t>
            </a:r>
          </a:p>
          <a:p>
            <a:pPr lvl="2"/>
            <a:r>
              <a:rPr lang="en-US" dirty="0"/>
              <a:t>Entity linking </a:t>
            </a:r>
          </a:p>
          <a:p>
            <a:pPr lvl="2"/>
            <a:r>
              <a:rPr lang="en-US" dirty="0"/>
              <a:t>Text Analytics for health</a:t>
            </a:r>
          </a:p>
          <a:p>
            <a:pPr lvl="2"/>
            <a:r>
              <a:rPr lang="en-US" dirty="0"/>
              <a:t>Analyze sentiment and opinions *</a:t>
            </a:r>
          </a:p>
          <a:p>
            <a:pPr lvl="2"/>
            <a:r>
              <a:rPr lang="en-US" dirty="0"/>
              <a:t>Language detection *</a:t>
            </a:r>
          </a:p>
          <a:p>
            <a:pPr lvl="2"/>
            <a:r>
              <a:rPr lang="en-US" dirty="0"/>
              <a:t>Custom text classification (preview need training model)</a:t>
            </a:r>
          </a:p>
          <a:p>
            <a:pPr lvl="2"/>
            <a:r>
              <a:rPr lang="en-US" dirty="0"/>
              <a:t>Text Summarization (preview) *</a:t>
            </a:r>
          </a:p>
          <a:p>
            <a:pPr lvl="2"/>
            <a:r>
              <a:rPr lang="en-US" dirty="0"/>
              <a:t>Conversational language understanding (preview need training model)</a:t>
            </a:r>
          </a:p>
          <a:p>
            <a:pPr lvl="2"/>
            <a:r>
              <a:rPr lang="en-US" dirty="0"/>
              <a:t>Question answering (need training model)</a:t>
            </a:r>
          </a:p>
          <a:p>
            <a:pPr lvl="2"/>
            <a:endParaRPr lang="en-US" dirty="0"/>
          </a:p>
          <a:p>
            <a:pPr lvl="2"/>
            <a:endParaRPr lang="en-US" dirty="0"/>
          </a:p>
          <a:p>
            <a:endParaRPr lang="en-US" dirty="0"/>
          </a:p>
        </p:txBody>
      </p:sp>
    </p:spTree>
    <p:extLst>
      <p:ext uri="{BB962C8B-B14F-4D97-AF65-F5344CB8AC3E}">
        <p14:creationId xmlns:p14="http://schemas.microsoft.com/office/powerpoint/2010/main" val="1699428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829B16-2F4D-48EB-97E4-5B8B808E4AB5}"/>
              </a:ext>
            </a:extLst>
          </p:cNvPr>
          <p:cNvSpPr>
            <a:spLocks noGrp="1"/>
          </p:cNvSpPr>
          <p:nvPr>
            <p:ph type="title"/>
          </p:nvPr>
        </p:nvSpPr>
        <p:spPr>
          <a:xfrm>
            <a:off x="666749" y="618721"/>
            <a:ext cx="3905251" cy="572464"/>
          </a:xfrm>
        </p:spPr>
        <p:txBody>
          <a:bodyPr/>
          <a:lstStyle/>
          <a:p>
            <a:r>
              <a:rPr lang="en-US" dirty="0"/>
              <a:t>Overview</a:t>
            </a:r>
          </a:p>
        </p:txBody>
      </p:sp>
      <p:sp>
        <p:nvSpPr>
          <p:cNvPr id="6" name="Text Placeholder 5">
            <a:extLst>
              <a:ext uri="{FF2B5EF4-FFF2-40B4-BE49-F238E27FC236}">
                <a16:creationId xmlns:a16="http://schemas.microsoft.com/office/drawing/2014/main" id="{36690A01-0027-4B06-8B57-DFF4BA60051B}"/>
              </a:ext>
            </a:extLst>
          </p:cNvPr>
          <p:cNvSpPr>
            <a:spLocks noGrp="1"/>
          </p:cNvSpPr>
          <p:nvPr>
            <p:ph type="body" sz="quarter" idx="18"/>
          </p:nvPr>
        </p:nvSpPr>
        <p:spPr>
          <a:xfrm>
            <a:off x="569445" y="1191185"/>
            <a:ext cx="7140202" cy="3653308"/>
          </a:xfrm>
        </p:spPr>
        <p:txBody>
          <a:bodyPr/>
          <a:lstStyle/>
          <a:p>
            <a:r>
              <a:rPr lang="en-US" dirty="0"/>
              <a:t>Content</a:t>
            </a:r>
          </a:p>
          <a:p>
            <a:pPr lvl="1"/>
            <a:r>
              <a:rPr lang="en-US" dirty="0"/>
              <a:t>How create analytics endpoint: </a:t>
            </a:r>
          </a:p>
          <a:p>
            <a:pPr marL="6350" lvl="1" indent="0">
              <a:buNone/>
            </a:pPr>
            <a:r>
              <a:rPr lang="en-US" dirty="0"/>
              <a:t>To create a text analysis service in azure, the following is necessary:</a:t>
            </a:r>
          </a:p>
          <a:p>
            <a:pPr lvl="2"/>
            <a:r>
              <a:rPr lang="en-US" dirty="0"/>
              <a:t>Azure account</a:t>
            </a:r>
          </a:p>
          <a:p>
            <a:pPr lvl="2"/>
            <a:r>
              <a:rPr lang="en-US" dirty="0"/>
              <a:t>Preferably this account has credits (advance functions or many operations peer second)</a:t>
            </a:r>
          </a:p>
          <a:p>
            <a:pPr marL="6350" lvl="1" indent="0">
              <a:buNone/>
            </a:pPr>
            <a:endParaRPr lang="en-US" dirty="0"/>
          </a:p>
          <a:p>
            <a:pPr marL="6350" lvl="1" indent="0">
              <a:buNone/>
            </a:pPr>
            <a:r>
              <a:rPr lang="en-US" dirty="0"/>
              <a:t>Steps to create</a:t>
            </a:r>
          </a:p>
          <a:p>
            <a:pPr lvl="1" algn="just"/>
            <a:r>
              <a:rPr lang="en-US" dirty="0"/>
              <a:t>Go to the home page at </a:t>
            </a:r>
            <a:r>
              <a:rPr lang="en-US" dirty="0">
                <a:hlinkClick r:id="rId3"/>
              </a:rPr>
              <a:t>https://portal.azure.com</a:t>
            </a:r>
            <a:r>
              <a:rPr lang="en-US" dirty="0"/>
              <a:t> -&gt; in the search bar type cognitive services and select the result with this name -&gt; then go to the language section -&gt; select the option create in the Language Service card, where you must follow the service configuration instructions. </a:t>
            </a:r>
          </a:p>
          <a:p>
            <a:pPr lvl="1" algn="just"/>
            <a:r>
              <a:rPr lang="en-US" dirty="0"/>
              <a:t>In the next section you can select additional features such as questions and answers, personalized text classification and extraction, once selected we continue by clicking on continue to create your resource. </a:t>
            </a:r>
          </a:p>
          <a:p>
            <a:pPr lvl="1" algn="just"/>
            <a:r>
              <a:rPr lang="en-US" dirty="0"/>
              <a:t>In the creation form follow the instructions, select the subscription, resource group (if you don't have one, create one), select the region (Not all regions have all services and the price changes for each one), enter the name of the service and select the rate plan, if the free plan is available (F0) select it (this applies only for the first service), if you have more than one, the standard plan applies, if you selected any of the additional features, you must select the region of the search service and select the free plan F, click on review and create and wait for the resource to be created.</a:t>
            </a:r>
          </a:p>
        </p:txBody>
      </p:sp>
    </p:spTree>
    <p:extLst>
      <p:ext uri="{BB962C8B-B14F-4D97-AF65-F5344CB8AC3E}">
        <p14:creationId xmlns:p14="http://schemas.microsoft.com/office/powerpoint/2010/main" val="1918620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829B16-2F4D-48EB-97E4-5B8B808E4AB5}"/>
              </a:ext>
            </a:extLst>
          </p:cNvPr>
          <p:cNvSpPr>
            <a:spLocks noGrp="1"/>
          </p:cNvSpPr>
          <p:nvPr>
            <p:ph type="title"/>
          </p:nvPr>
        </p:nvSpPr>
        <p:spPr>
          <a:xfrm>
            <a:off x="666749" y="618721"/>
            <a:ext cx="3905251" cy="572464"/>
          </a:xfrm>
        </p:spPr>
        <p:txBody>
          <a:bodyPr/>
          <a:lstStyle/>
          <a:p>
            <a:r>
              <a:rPr lang="en-US" dirty="0"/>
              <a:t>Overview</a:t>
            </a:r>
          </a:p>
        </p:txBody>
      </p:sp>
      <p:sp>
        <p:nvSpPr>
          <p:cNvPr id="6" name="Text Placeholder 5">
            <a:extLst>
              <a:ext uri="{FF2B5EF4-FFF2-40B4-BE49-F238E27FC236}">
                <a16:creationId xmlns:a16="http://schemas.microsoft.com/office/drawing/2014/main" id="{36690A01-0027-4B06-8B57-DFF4BA60051B}"/>
              </a:ext>
            </a:extLst>
          </p:cNvPr>
          <p:cNvSpPr>
            <a:spLocks noGrp="1"/>
          </p:cNvSpPr>
          <p:nvPr>
            <p:ph type="body" sz="quarter" idx="18"/>
          </p:nvPr>
        </p:nvSpPr>
        <p:spPr>
          <a:xfrm>
            <a:off x="569445" y="1191185"/>
            <a:ext cx="7140202" cy="2487156"/>
          </a:xfrm>
        </p:spPr>
        <p:txBody>
          <a:bodyPr/>
          <a:lstStyle/>
          <a:p>
            <a:r>
              <a:rPr lang="en-US" dirty="0"/>
              <a:t>Content</a:t>
            </a:r>
          </a:p>
          <a:p>
            <a:endParaRPr lang="en-US" dirty="0"/>
          </a:p>
          <a:p>
            <a:endParaRPr lang="en-US" dirty="0"/>
          </a:p>
          <a:p>
            <a:pPr algn="ctr"/>
            <a:r>
              <a:rPr lang="en-US" sz="8800" dirty="0"/>
              <a:t>Test</a:t>
            </a:r>
          </a:p>
        </p:txBody>
      </p:sp>
    </p:spTree>
    <p:extLst>
      <p:ext uri="{BB962C8B-B14F-4D97-AF65-F5344CB8AC3E}">
        <p14:creationId xmlns:p14="http://schemas.microsoft.com/office/powerpoint/2010/main" val="760324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829B16-2F4D-48EB-97E4-5B8B808E4AB5}"/>
              </a:ext>
            </a:extLst>
          </p:cNvPr>
          <p:cNvSpPr>
            <a:spLocks noGrp="1"/>
          </p:cNvSpPr>
          <p:nvPr>
            <p:ph type="title"/>
          </p:nvPr>
        </p:nvSpPr>
        <p:spPr>
          <a:xfrm>
            <a:off x="666749" y="618721"/>
            <a:ext cx="3905251" cy="572464"/>
          </a:xfrm>
        </p:spPr>
        <p:txBody>
          <a:bodyPr/>
          <a:lstStyle/>
          <a:p>
            <a:r>
              <a:rPr lang="en-US" dirty="0"/>
              <a:t>Data Source</a:t>
            </a:r>
          </a:p>
        </p:txBody>
      </p:sp>
      <p:sp>
        <p:nvSpPr>
          <p:cNvPr id="6" name="Text Placeholder 5">
            <a:extLst>
              <a:ext uri="{FF2B5EF4-FFF2-40B4-BE49-F238E27FC236}">
                <a16:creationId xmlns:a16="http://schemas.microsoft.com/office/drawing/2014/main" id="{36690A01-0027-4B06-8B57-DFF4BA60051B}"/>
              </a:ext>
            </a:extLst>
          </p:cNvPr>
          <p:cNvSpPr>
            <a:spLocks noGrp="1"/>
          </p:cNvSpPr>
          <p:nvPr>
            <p:ph type="body" sz="quarter" idx="18"/>
          </p:nvPr>
        </p:nvSpPr>
        <p:spPr>
          <a:xfrm>
            <a:off x="569445" y="1191185"/>
            <a:ext cx="7346390" cy="3391313"/>
          </a:xfrm>
        </p:spPr>
        <p:txBody>
          <a:bodyPr/>
          <a:lstStyle/>
          <a:p>
            <a:r>
              <a:rPr lang="en-US" dirty="0"/>
              <a:t>Content</a:t>
            </a:r>
          </a:p>
          <a:p>
            <a:pPr lvl="1"/>
            <a:r>
              <a:rPr lang="en-US" dirty="0"/>
              <a:t>Create account twitter dev: </a:t>
            </a:r>
          </a:p>
          <a:p>
            <a:pPr marL="6350" lvl="1" indent="0">
              <a:buNone/>
            </a:pPr>
            <a:endParaRPr lang="en-US" dirty="0"/>
          </a:p>
          <a:p>
            <a:pPr marL="6350" lvl="1" indent="0">
              <a:buNone/>
            </a:pPr>
            <a:r>
              <a:rPr lang="en-US" dirty="0"/>
              <a:t>Create a twitter account, next  go to twitter developer site </a:t>
            </a:r>
            <a:r>
              <a:rPr lang="en-US" dirty="0">
                <a:hlinkClick r:id="rId2"/>
              </a:rPr>
              <a:t>https://developer.twitter.com/</a:t>
            </a:r>
            <a:r>
              <a:rPr lang="en-US" dirty="0"/>
              <a:t>  and register this site question what do you use propose our API´s </a:t>
            </a:r>
          </a:p>
          <a:p>
            <a:pPr marL="6350" lvl="1" indent="0">
              <a:buNone/>
            </a:pPr>
            <a:r>
              <a:rPr lang="en-US" dirty="0"/>
              <a:t>	</a:t>
            </a:r>
          </a:p>
          <a:p>
            <a:pPr lvl="1"/>
            <a:r>
              <a:rPr lang="en-US" dirty="0"/>
              <a:t>What information can be obtained through the Twitter API?</a:t>
            </a:r>
          </a:p>
          <a:p>
            <a:pPr lvl="2"/>
            <a:r>
              <a:rPr lang="en-US" dirty="0"/>
              <a:t>Tweets *</a:t>
            </a:r>
          </a:p>
          <a:p>
            <a:pPr lvl="2"/>
            <a:r>
              <a:rPr lang="en-US" dirty="0"/>
              <a:t>Users</a:t>
            </a:r>
          </a:p>
          <a:p>
            <a:pPr lvl="2"/>
            <a:r>
              <a:rPr lang="en-US" dirty="0"/>
              <a:t>Spaces</a:t>
            </a:r>
          </a:p>
          <a:p>
            <a:pPr lvl="2"/>
            <a:r>
              <a:rPr lang="en-US" dirty="0"/>
              <a:t>Lists</a:t>
            </a:r>
          </a:p>
          <a:p>
            <a:pPr lvl="2"/>
            <a:r>
              <a:rPr lang="en-US" dirty="0"/>
              <a:t>Media</a:t>
            </a:r>
          </a:p>
          <a:p>
            <a:pPr lvl="2"/>
            <a:r>
              <a:rPr lang="en-US" dirty="0"/>
              <a:t>Polls</a:t>
            </a:r>
          </a:p>
          <a:p>
            <a:pPr lvl="2"/>
            <a:r>
              <a:rPr lang="en-US" dirty="0"/>
              <a:t>Places</a:t>
            </a:r>
          </a:p>
          <a:p>
            <a:endParaRPr lang="en-US" dirty="0"/>
          </a:p>
        </p:txBody>
      </p:sp>
    </p:spTree>
    <p:extLst>
      <p:ext uri="{BB962C8B-B14F-4D97-AF65-F5344CB8AC3E}">
        <p14:creationId xmlns:p14="http://schemas.microsoft.com/office/powerpoint/2010/main" val="400171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829B16-2F4D-48EB-97E4-5B8B808E4AB5}"/>
              </a:ext>
            </a:extLst>
          </p:cNvPr>
          <p:cNvSpPr>
            <a:spLocks noGrp="1"/>
          </p:cNvSpPr>
          <p:nvPr>
            <p:ph type="title"/>
          </p:nvPr>
        </p:nvSpPr>
        <p:spPr>
          <a:xfrm>
            <a:off x="666749" y="618721"/>
            <a:ext cx="3905251" cy="572464"/>
          </a:xfrm>
        </p:spPr>
        <p:txBody>
          <a:bodyPr/>
          <a:lstStyle/>
          <a:p>
            <a:r>
              <a:rPr lang="en-US" dirty="0"/>
              <a:t>Data Source</a:t>
            </a:r>
          </a:p>
        </p:txBody>
      </p:sp>
      <p:sp>
        <p:nvSpPr>
          <p:cNvPr id="6" name="Text Placeholder 5">
            <a:extLst>
              <a:ext uri="{FF2B5EF4-FFF2-40B4-BE49-F238E27FC236}">
                <a16:creationId xmlns:a16="http://schemas.microsoft.com/office/drawing/2014/main" id="{36690A01-0027-4B06-8B57-DFF4BA60051B}"/>
              </a:ext>
            </a:extLst>
          </p:cNvPr>
          <p:cNvSpPr>
            <a:spLocks noGrp="1"/>
          </p:cNvSpPr>
          <p:nvPr>
            <p:ph type="body" sz="quarter" idx="18"/>
          </p:nvPr>
        </p:nvSpPr>
        <p:spPr>
          <a:xfrm>
            <a:off x="569445" y="1191185"/>
            <a:ext cx="7140202" cy="2487156"/>
          </a:xfrm>
        </p:spPr>
        <p:txBody>
          <a:bodyPr/>
          <a:lstStyle/>
          <a:p>
            <a:r>
              <a:rPr lang="en-US" dirty="0"/>
              <a:t>Content – 10:15 – 10:30</a:t>
            </a:r>
          </a:p>
          <a:p>
            <a:endParaRPr lang="en-US" dirty="0"/>
          </a:p>
          <a:p>
            <a:endParaRPr lang="en-US" dirty="0"/>
          </a:p>
          <a:p>
            <a:pPr algn="ctr"/>
            <a:r>
              <a:rPr lang="en-US" sz="8800" dirty="0"/>
              <a:t>Test - break</a:t>
            </a:r>
          </a:p>
        </p:txBody>
      </p:sp>
    </p:spTree>
    <p:extLst>
      <p:ext uri="{BB962C8B-B14F-4D97-AF65-F5344CB8AC3E}">
        <p14:creationId xmlns:p14="http://schemas.microsoft.com/office/powerpoint/2010/main" val="4191647692"/>
      </p:ext>
    </p:extLst>
  </p:cSld>
  <p:clrMapOvr>
    <a:masterClrMapping/>
  </p:clrMapOvr>
</p:sld>
</file>

<file path=ppt/theme/theme1.xml><?xml version="1.0" encoding="utf-8"?>
<a:theme xmlns:a="http://schemas.openxmlformats.org/drawingml/2006/main" name="PRFT 2020 - Light Mode">
  <a:themeElements>
    <a:clrScheme name="PRFT 2020">
      <a:dk1>
        <a:srgbClr val="010101"/>
      </a:dk1>
      <a:lt1>
        <a:srgbClr val="FFFFFF"/>
      </a:lt1>
      <a:dk2>
        <a:srgbClr val="CC1F20"/>
      </a:dk2>
      <a:lt2>
        <a:srgbClr val="B79967"/>
      </a:lt2>
      <a:accent1>
        <a:srgbClr val="8D0E11"/>
      </a:accent1>
      <a:accent2>
        <a:srgbClr val="8C734B"/>
      </a:accent2>
      <a:accent3>
        <a:srgbClr val="58595B"/>
      </a:accent3>
      <a:accent4>
        <a:srgbClr val="E8E8E8"/>
      </a:accent4>
      <a:accent5>
        <a:srgbClr val="3C5D6F"/>
      </a:accent5>
      <a:accent6>
        <a:srgbClr val="81A7BB"/>
      </a:accent6>
      <a:hlink>
        <a:srgbClr val="0563C1"/>
      </a:hlink>
      <a:folHlink>
        <a:srgbClr val="954F72"/>
      </a:folHlink>
    </a:clrScheme>
    <a:fontScheme name="Test">
      <a:majorFont>
        <a:latin typeface="Lato"/>
        <a:ea typeface=""/>
        <a:cs typeface=""/>
      </a:majorFont>
      <a:minorFont>
        <a:latin typeface="Lato Light"/>
        <a:ea typeface=""/>
        <a:cs typeface=""/>
      </a:minorFont>
    </a:fontScheme>
    <a:fmtScheme name="PRFT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dirty="0" smtClean="0">
            <a:latin typeface="+mn-lt"/>
          </a:defRPr>
        </a:defPPr>
      </a:lstStyle>
    </a:txDef>
  </a:objectDefaults>
  <a:extraClrSchemeLst/>
  <a:extLst>
    <a:ext uri="{05A4C25C-085E-4340-85A3-A5531E510DB2}">
      <thm15:themeFamily xmlns:thm15="http://schemas.microsoft.com/office/thememl/2012/main" name="Presentation2" id="{E3B14FEA-EF49-D746-B903-6964845210BE}" vid="{71BD5CA1-643C-224A-920C-7D75BEC1A47A}"/>
    </a:ext>
  </a:extLst>
</a:theme>
</file>

<file path=ppt/theme/theme2.xml><?xml version="1.0" encoding="utf-8"?>
<a:theme xmlns:a="http://schemas.openxmlformats.org/drawingml/2006/main" name="PRFT 2020 - Dark Mode">
  <a:themeElements>
    <a:clrScheme name="PRFT 2020">
      <a:dk1>
        <a:srgbClr val="010101"/>
      </a:dk1>
      <a:lt1>
        <a:srgbClr val="FFFFFF"/>
      </a:lt1>
      <a:dk2>
        <a:srgbClr val="CC1F20"/>
      </a:dk2>
      <a:lt2>
        <a:srgbClr val="B79967"/>
      </a:lt2>
      <a:accent1>
        <a:srgbClr val="8D0E11"/>
      </a:accent1>
      <a:accent2>
        <a:srgbClr val="8C734B"/>
      </a:accent2>
      <a:accent3>
        <a:srgbClr val="58595B"/>
      </a:accent3>
      <a:accent4>
        <a:srgbClr val="E8E8E8"/>
      </a:accent4>
      <a:accent5>
        <a:srgbClr val="3C5D6F"/>
      </a:accent5>
      <a:accent6>
        <a:srgbClr val="81A7BB"/>
      </a:accent6>
      <a:hlink>
        <a:srgbClr val="0563C1"/>
      </a:hlink>
      <a:folHlink>
        <a:srgbClr val="954F72"/>
      </a:folHlink>
    </a:clrScheme>
    <a:fontScheme name="Test">
      <a:majorFont>
        <a:latin typeface="Lato"/>
        <a:ea typeface=""/>
        <a:cs typeface=""/>
      </a:majorFont>
      <a:minorFont>
        <a:latin typeface="Lato Light"/>
        <a:ea typeface=""/>
        <a:cs typeface=""/>
      </a:minorFont>
    </a:fontScheme>
    <a:fmtScheme name="PRFT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buClr>
            <a:schemeClr val="accent1"/>
          </a:buClr>
          <a:defRPr sz="1300" dirty="0" err="1" smtClean="0">
            <a:solidFill>
              <a:schemeClr val="bg1">
                <a:lumMod val="75000"/>
              </a:schemeClr>
            </a:solidFill>
            <a:latin typeface="+mn-lt"/>
          </a:defRPr>
        </a:defPPr>
      </a:lstStyle>
    </a:txDef>
  </a:objectDefaults>
  <a:extraClrSchemeLst/>
  <a:extLst>
    <a:ext uri="{05A4C25C-085E-4340-85A3-A5531E510DB2}">
      <thm15:themeFamily xmlns:thm15="http://schemas.microsoft.com/office/thememl/2012/main" name="Presentation2" id="{E3B14FEA-EF49-D746-B903-6964845210BE}" vid="{A3B50C19-D436-ED45-90C8-BEF64907D7A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Lato Light" panose="020F0302020204030204"/>
        <a:ea typeface=""/>
        <a:cs typeface=""/>
      </a:majorFont>
      <a:minorFont>
        <a:latin typeface="Lato" panose="020F0502020204030204"/>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Lato Light" panose="020F0302020204030204"/>
        <a:ea typeface=""/>
        <a:cs typeface=""/>
      </a:majorFont>
      <a:minorFont>
        <a:latin typeface="Lato" panose="020F0502020204030204"/>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CC4AD5B-B71B-744A-8EEB-AE65425A668F}">
  <we:reference id="wa200000729" version="3.6.75.0" store="en-US" storeType="OMEX"/>
  <we:alternateReferences>
    <we:reference id="WA200000729" version="3.6.75.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4C7A56F5FC3F248B60C87CB84A2EFD7" ma:contentTypeVersion="12" ma:contentTypeDescription="Create a new document." ma:contentTypeScope="" ma:versionID="3c2d67c52ff4960d88f5bf9221ae2835">
  <xsd:schema xmlns:xsd="http://www.w3.org/2001/XMLSchema" xmlns:xs="http://www.w3.org/2001/XMLSchema" xmlns:p="http://schemas.microsoft.com/office/2006/metadata/properties" xmlns:ns2="1e64e528-ba93-4d5f-b6b0-000f8c7b81c4" xmlns:ns3="b2e3c997-3698-4d60-a5df-0f3c0437e4b5" targetNamespace="http://schemas.microsoft.com/office/2006/metadata/properties" ma:root="true" ma:fieldsID="a5922c7ed29d988f66a3d540a88b5add" ns2:_="" ns3:_="">
    <xsd:import namespace="1e64e528-ba93-4d5f-b6b0-000f8c7b81c4"/>
    <xsd:import namespace="b2e3c997-3698-4d60-a5df-0f3c0437e4b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64e528-ba93-4d5f-b6b0-000f8c7b81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e3c997-3698-4d60-a5df-0f3c0437e4b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EB68D2-3737-4D90-804A-6B964CF8EB88}">
  <ds:schemaRefs>
    <ds:schemaRef ds:uri="http://schemas.microsoft.com/office/2006/metadata/properties"/>
    <ds:schemaRef ds:uri="http://www.w3.org/XML/1998/namespace"/>
    <ds:schemaRef ds:uri="http://schemas.openxmlformats.org/package/2006/metadata/core-properties"/>
    <ds:schemaRef ds:uri="http://schemas.microsoft.com/office/infopath/2007/PartnerControls"/>
    <ds:schemaRef ds:uri="http://purl.org/dc/dcmitype/"/>
    <ds:schemaRef ds:uri="http://purl.org/dc/elements/1.1/"/>
    <ds:schemaRef ds:uri="http://schemas.microsoft.com/office/2006/documentManagement/types"/>
    <ds:schemaRef ds:uri="b2e3c997-3698-4d60-a5df-0f3c0437e4b5"/>
    <ds:schemaRef ds:uri="1e64e528-ba93-4d5f-b6b0-000f8c7b81c4"/>
    <ds:schemaRef ds:uri="http://purl.org/dc/terms/"/>
  </ds:schemaRefs>
</ds:datastoreItem>
</file>

<file path=customXml/itemProps2.xml><?xml version="1.0" encoding="utf-8"?>
<ds:datastoreItem xmlns:ds="http://schemas.openxmlformats.org/officeDocument/2006/customXml" ds:itemID="{D312BEDD-CD8E-464E-AE20-7BCD0C997533}">
  <ds:schemaRefs>
    <ds:schemaRef ds:uri="http://schemas.microsoft.com/sharepoint/v3/contenttype/forms"/>
  </ds:schemaRefs>
</ds:datastoreItem>
</file>

<file path=customXml/itemProps3.xml><?xml version="1.0" encoding="utf-8"?>
<ds:datastoreItem xmlns:ds="http://schemas.openxmlformats.org/officeDocument/2006/customXml" ds:itemID="{29C3D831-8D65-4F4B-9D1D-EEDCC0258D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64e528-ba93-4d5f-b6b0-000f8c7b81c4"/>
    <ds:schemaRef ds:uri="b2e3c997-3698-4d60-a5df-0f3c0437e4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Perficient-Template</Template>
  <TotalTime>1183</TotalTime>
  <Words>684</Words>
  <Application>Microsoft Office PowerPoint</Application>
  <PresentationFormat>On-screen Show (16:9)</PresentationFormat>
  <Paragraphs>125</Paragraphs>
  <Slides>14</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Roboto Condensed</vt:lpstr>
      <vt:lpstr>Lato Light</vt:lpstr>
      <vt:lpstr>Lato</vt:lpstr>
      <vt:lpstr>Arial</vt:lpstr>
      <vt:lpstr>PRFT 2020 - Light Mode</vt:lpstr>
      <vt:lpstr>PRFT 2020 - Dark Mode</vt:lpstr>
      <vt:lpstr>.Net 6 – Text Analyze with Azure TextAnalytics</vt:lpstr>
      <vt:lpstr>Agenda</vt:lpstr>
      <vt:lpstr>Don’t Forget</vt:lpstr>
      <vt:lpstr>Overview</vt:lpstr>
      <vt:lpstr>Overview</vt:lpstr>
      <vt:lpstr>Overview</vt:lpstr>
      <vt:lpstr>Overview</vt:lpstr>
      <vt:lpstr>Data Source</vt:lpstr>
      <vt:lpstr>Data Source</vt:lpstr>
      <vt:lpstr>Creating a demo</vt:lpstr>
      <vt:lpstr>Creating a demo</vt:lpstr>
      <vt:lpstr>Don’t Forget</vt:lpstr>
      <vt:lpstr>Don’t Forget</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subject/>
  <dc:creator>David Rodriguez Parra</dc:creator>
  <cp:keywords/>
  <dc:description/>
  <cp:lastModifiedBy>David Rodriguez Parra</cp:lastModifiedBy>
  <cp:revision>2</cp:revision>
  <dcterms:created xsi:type="dcterms:W3CDTF">2021-12-02T01:10:54Z</dcterms:created>
  <dcterms:modified xsi:type="dcterms:W3CDTF">2022-07-11T22:23:46Z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0x010100B4C7A56F5FC3F248B60C87CB84A2EFD7</vt:lpwstr>
  </property>
</Properties>
</file>