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9" r:id="rId3"/>
    <p:sldId id="260" r:id="rId4"/>
    <p:sldId id="258" r:id="rId5"/>
    <p:sldId id="284" r:id="rId6"/>
    <p:sldId id="285" r:id="rId7"/>
    <p:sldId id="286" r:id="rId8"/>
    <p:sldId id="261" r:id="rId9"/>
    <p:sldId id="280" r:id="rId10"/>
    <p:sldId id="272" r:id="rId11"/>
    <p:sldId id="273" r:id="rId12"/>
    <p:sldId id="274" r:id="rId13"/>
    <p:sldId id="310" r:id="rId14"/>
    <p:sldId id="307" r:id="rId15"/>
    <p:sldId id="309" r:id="rId16"/>
    <p:sldId id="312" r:id="rId17"/>
    <p:sldId id="311" r:id="rId18"/>
    <p:sldId id="275" r:id="rId19"/>
    <p:sldId id="276" r:id="rId20"/>
    <p:sldId id="277" r:id="rId21"/>
    <p:sldId id="278" r:id="rId22"/>
    <p:sldId id="279" r:id="rId23"/>
    <p:sldId id="282" r:id="rId24"/>
    <p:sldId id="283" r:id="rId25"/>
    <p:sldId id="263" r:id="rId26"/>
    <p:sldId id="288" r:id="rId27"/>
    <p:sldId id="264" r:id="rId28"/>
    <p:sldId id="289" r:id="rId29"/>
    <p:sldId id="266" r:id="rId30"/>
    <p:sldId id="265" r:id="rId31"/>
    <p:sldId id="296" r:id="rId32"/>
    <p:sldId id="298" r:id="rId33"/>
    <p:sldId id="297" r:id="rId34"/>
    <p:sldId id="267" r:id="rId35"/>
    <p:sldId id="294" r:id="rId36"/>
    <p:sldId id="268" r:id="rId37"/>
    <p:sldId id="290" r:id="rId38"/>
    <p:sldId id="291" r:id="rId39"/>
    <p:sldId id="299" r:id="rId40"/>
    <p:sldId id="300" r:id="rId41"/>
    <p:sldId id="301" r:id="rId42"/>
    <p:sldId id="269" r:id="rId43"/>
    <p:sldId id="293" r:id="rId44"/>
    <p:sldId id="270" r:id="rId45"/>
    <p:sldId id="292" r:id="rId46"/>
    <p:sldId id="295" r:id="rId47"/>
    <p:sldId id="302" r:id="rId48"/>
    <p:sldId id="271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AEAFD-83C7-FA43-BA42-FB5444CF03A4}" type="datetimeFigureOut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CC01B-C548-C24A-80C1-1CDE0A72A1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7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大小寫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CC01B-C548-C24A-80C1-1CDE0A72A1FE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169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大小寫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CC01B-C548-C24A-80C1-1CDE0A72A1FE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54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大小寫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CC01B-C548-C24A-80C1-1CDE0A72A1FE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1955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大小寫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CC01B-C548-C24A-80C1-1CDE0A72A1FE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8461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CC01B-C548-C24A-80C1-1CDE0A72A1FE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89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CF38-CF15-BE4D-BEA0-C87C3C92FA37}" type="datetimeFigureOut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1975-7299-C043-9121-CB943C65CF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781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CF38-CF15-BE4D-BEA0-C87C3C92FA37}" type="datetimeFigureOut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1975-7299-C043-9121-CB943C65CF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345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CF38-CF15-BE4D-BEA0-C87C3C92FA37}" type="datetimeFigureOut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1975-7299-C043-9121-CB943C65CF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55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CF38-CF15-BE4D-BEA0-C87C3C92FA37}" type="datetimeFigureOut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1975-7299-C043-9121-CB943C65CF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261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CF38-CF15-BE4D-BEA0-C87C3C92FA37}" type="datetimeFigureOut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1975-7299-C043-9121-CB943C65CF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666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CF38-CF15-BE4D-BEA0-C87C3C92FA37}" type="datetimeFigureOut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1975-7299-C043-9121-CB943C65CF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942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CF38-CF15-BE4D-BEA0-C87C3C92FA37}" type="datetimeFigureOut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1975-7299-C043-9121-CB943C65CF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144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CF38-CF15-BE4D-BEA0-C87C3C92FA37}" type="datetimeFigureOut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1975-7299-C043-9121-CB943C65CF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786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CF38-CF15-BE4D-BEA0-C87C3C92FA37}" type="datetimeFigureOut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1975-7299-C043-9121-CB943C65CF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152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CF38-CF15-BE4D-BEA0-C87C3C92FA37}" type="datetimeFigureOut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1975-7299-C043-9121-CB943C65CF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737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CF38-CF15-BE4D-BEA0-C87C3C92FA37}" type="datetimeFigureOut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1975-7299-C043-9121-CB943C65CF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68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3CF38-CF15-BE4D-BEA0-C87C3C92FA37}" type="datetimeFigureOut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A1975-7299-C043-9121-CB943C65CF4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450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JavaScript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PS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429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 smtClean="0"/>
              <a:t>基本語法</a:t>
            </a:r>
            <a:r>
              <a:rPr kumimoji="1" lang="en-US" altLang="zh-TW" sz="3600" dirty="0" smtClean="0"/>
              <a:t> </a:t>
            </a:r>
            <a:r>
              <a:rPr kumimoji="1" lang="mr-IN" altLang="zh-TW" sz="3600" dirty="0" smtClean="0"/>
              <a:t>–</a:t>
            </a:r>
            <a:r>
              <a:rPr kumimoji="1" lang="en-US" altLang="zh-TW" sz="3600" dirty="0" smtClean="0"/>
              <a:t> </a:t>
            </a:r>
            <a:r>
              <a:rPr kumimoji="1" lang="zh-TW" altLang="en-US" sz="3600" dirty="0" smtClean="0"/>
              <a:t>變數</a:t>
            </a:r>
            <a:endParaRPr kumimoji="1"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575035" y="3075057"/>
            <a:ext cx="704193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4000" b="1" dirty="0" err="1" smtClean="0">
                <a:solidFill>
                  <a:srgbClr val="FF0000"/>
                </a:solidFill>
              </a:rPr>
              <a:t>var</a:t>
            </a:r>
            <a:r>
              <a:rPr kumimoji="1" lang="en-US" altLang="zh-TW" sz="4000" b="1" dirty="0" smtClean="0"/>
              <a:t> x = 1;</a:t>
            </a:r>
            <a:endParaRPr kumimoji="1"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3694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 smtClean="0"/>
              <a:t>基本語法</a:t>
            </a:r>
            <a:r>
              <a:rPr kumimoji="1" lang="en-US" altLang="zh-TW" sz="3600" dirty="0" smtClean="0"/>
              <a:t> </a:t>
            </a:r>
            <a:r>
              <a:rPr kumimoji="1" lang="mr-IN" altLang="zh-TW" sz="3600" dirty="0" smtClean="0"/>
              <a:t>–</a:t>
            </a:r>
            <a:r>
              <a:rPr kumimoji="1" lang="en-US" altLang="zh-TW" sz="3600" dirty="0" smtClean="0"/>
              <a:t> </a:t>
            </a:r>
            <a:r>
              <a:rPr kumimoji="1" lang="zh-TW" altLang="en-US" sz="3600" dirty="0" smtClean="0"/>
              <a:t>資料類型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1400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 smtClean="0"/>
              <a:t>基本語法</a:t>
            </a:r>
            <a:r>
              <a:rPr kumimoji="1" lang="en-US" altLang="zh-TW" sz="3600" dirty="0" smtClean="0"/>
              <a:t> </a:t>
            </a:r>
            <a:r>
              <a:rPr kumimoji="1" lang="mr-IN" altLang="zh-TW" sz="3600" dirty="0" smtClean="0"/>
              <a:t>–</a:t>
            </a:r>
            <a:r>
              <a:rPr kumimoji="1" lang="en-US" altLang="zh-TW" sz="3600" dirty="0" smtClean="0"/>
              <a:t> </a:t>
            </a:r>
            <a:r>
              <a:rPr kumimoji="1" lang="zh-TW" altLang="en-US" sz="3600" dirty="0" smtClean="0"/>
              <a:t>運算子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15727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754127" y="2967336"/>
            <a:ext cx="2683748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TW" sz="5400" b="1" dirty="0" smtClean="0"/>
              <a:t>Lab  </a:t>
            </a:r>
            <a:r>
              <a:rPr kumimoji="1" lang="en-US" altLang="zh-TW" sz="5400" b="1" dirty="0"/>
              <a:t>BMI</a:t>
            </a:r>
            <a:endParaRPr kumimoji="1"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40343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 smtClean="0"/>
              <a:t>函數用法</a:t>
            </a:r>
            <a:r>
              <a:rPr kumimoji="1" lang="en-US" altLang="zh-TW" sz="3600" dirty="0" smtClean="0"/>
              <a:t> </a:t>
            </a:r>
            <a:r>
              <a:rPr kumimoji="1" lang="mr-IN" altLang="zh-TW" sz="3600" dirty="0" smtClean="0"/>
              <a:t>–</a:t>
            </a:r>
            <a:r>
              <a:rPr kumimoji="1" lang="en-US" altLang="zh-TW" sz="3600" dirty="0" smtClean="0"/>
              <a:t> function()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302875" y="2397233"/>
            <a:ext cx="5586249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TW" sz="3600" b="1" dirty="0" smtClean="0"/>
              <a:t>function </a:t>
            </a:r>
            <a:r>
              <a:rPr kumimoji="1" lang="en-US" altLang="zh-TW" sz="3600" b="1" dirty="0" err="1" smtClean="0"/>
              <a:t>FunctionName</a:t>
            </a:r>
            <a:r>
              <a:rPr kumimoji="1" lang="en-US" altLang="zh-TW" sz="3600" b="1" dirty="0" smtClean="0"/>
              <a:t>(  ){</a:t>
            </a:r>
          </a:p>
          <a:p>
            <a:endParaRPr kumimoji="1" lang="en-US" altLang="zh-TW" sz="3600" b="1" dirty="0"/>
          </a:p>
          <a:p>
            <a:r>
              <a:rPr kumimoji="1" lang="en-US" altLang="zh-TW" sz="3600" b="1" dirty="0" smtClean="0"/>
              <a:t>    </a:t>
            </a:r>
            <a:r>
              <a:rPr kumimoji="1" lang="en-US" altLang="zh-TW" sz="3600" dirty="0" smtClean="0">
                <a:solidFill>
                  <a:schemeClr val="bg2">
                    <a:lumMod val="90000"/>
                  </a:schemeClr>
                </a:solidFill>
              </a:rPr>
              <a:t>// your code</a:t>
            </a:r>
            <a:r>
              <a:rPr kumimoji="1" lang="mr-IN" altLang="zh-TW" sz="3600" dirty="0" smtClean="0">
                <a:solidFill>
                  <a:schemeClr val="bg2">
                    <a:lumMod val="90000"/>
                  </a:schemeClr>
                </a:solidFill>
              </a:rPr>
              <a:t>…</a:t>
            </a:r>
            <a:endParaRPr kumimoji="1" lang="en-US" altLang="zh-TW" sz="3600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kumimoji="1" lang="en-US" altLang="zh-TW" sz="3600" b="1" dirty="0" smtClean="0"/>
          </a:p>
          <a:p>
            <a:r>
              <a:rPr kumimoji="1" lang="en-US" altLang="zh-TW" sz="3600" b="1" dirty="0"/>
              <a:t>}</a:t>
            </a:r>
            <a:endParaRPr kumimoji="1"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5215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 smtClean="0"/>
              <a:t>非說不可的 </a:t>
            </a:r>
            <a:r>
              <a:rPr kumimoji="1" lang="en-US" altLang="zh-TW" sz="3600" b="1" dirty="0" smtClean="0"/>
              <a:t>DOM</a:t>
            </a:r>
            <a:endParaRPr kumimoji="1"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67993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 smtClean="0"/>
              <a:t>常用函式</a:t>
            </a:r>
            <a:r>
              <a:rPr kumimoji="1" lang="en-US" altLang="zh-TW" sz="3600" dirty="0" smtClean="0"/>
              <a:t> </a:t>
            </a:r>
            <a:r>
              <a:rPr kumimoji="1" lang="mr-IN" altLang="zh-TW" sz="3600" dirty="0" smtClean="0"/>
              <a:t>–</a:t>
            </a:r>
            <a:r>
              <a:rPr kumimoji="1" lang="en-US" altLang="zh-TW" sz="3600" dirty="0" smtClean="0"/>
              <a:t> alert()</a:t>
            </a:r>
            <a:endParaRPr kumimoji="1"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575035" y="3075057"/>
            <a:ext cx="704193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4000" b="1" dirty="0" smtClean="0"/>
              <a:t>alert( “ Just MONIKA ”);</a:t>
            </a:r>
            <a:endParaRPr kumimoji="1"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26231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/>
              <a:t>自己的 </a:t>
            </a:r>
            <a:r>
              <a:rPr kumimoji="1" lang="en-US" altLang="zh-TW" sz="3600" dirty="0"/>
              <a:t>JavaScript</a:t>
            </a:r>
            <a:r>
              <a:rPr kumimoji="1" lang="zh-TW" altLang="en-US" sz="3600" dirty="0"/>
              <a:t> 自己</a:t>
            </a:r>
            <a:r>
              <a:rPr kumimoji="1" lang="zh-TW" altLang="en-US" sz="3600" dirty="0" smtClean="0"/>
              <a:t>寫</a:t>
            </a:r>
            <a:endParaRPr kumimoji="1"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18231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 smtClean="0"/>
              <a:t>基本語法</a:t>
            </a:r>
            <a:r>
              <a:rPr kumimoji="1" lang="en-US" altLang="zh-TW" sz="3600" dirty="0" smtClean="0"/>
              <a:t> </a:t>
            </a:r>
            <a:r>
              <a:rPr kumimoji="1" lang="mr-IN" altLang="zh-TW" sz="3600" dirty="0" smtClean="0"/>
              <a:t>–</a:t>
            </a:r>
            <a:r>
              <a:rPr kumimoji="1" lang="en-US" altLang="zh-TW" sz="3600" dirty="0" smtClean="0"/>
              <a:t> if</a:t>
            </a:r>
            <a:r>
              <a:rPr kumimoji="1" lang="mr-IN" altLang="zh-TW" sz="3600" dirty="0" smtClean="0"/>
              <a:t>…</a:t>
            </a:r>
            <a:r>
              <a:rPr kumimoji="1" lang="en-US" altLang="zh-TW" sz="3600" dirty="0" smtClean="0"/>
              <a:t>else</a:t>
            </a:r>
            <a:r>
              <a:rPr kumimoji="1" lang="mr-IN" altLang="zh-TW" sz="3600" dirty="0" smtClean="0"/>
              <a:t>…</a:t>
            </a:r>
            <a:endParaRPr kumimoji="1"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62400" y="2237905"/>
            <a:ext cx="4267199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TW" sz="3600" b="1" dirty="0" smtClean="0"/>
              <a:t>if( </a:t>
            </a:r>
            <a:r>
              <a:rPr kumimoji="1" lang="zh-TW" altLang="en-US" sz="3600" b="1" dirty="0" smtClean="0"/>
              <a:t>判斷條件</a:t>
            </a:r>
            <a:r>
              <a:rPr kumimoji="1" lang="en-US" altLang="zh-TW" sz="3600" b="1" dirty="0" smtClean="0"/>
              <a:t> ){</a:t>
            </a:r>
          </a:p>
          <a:p>
            <a:r>
              <a:rPr kumimoji="1" lang="en-US" altLang="zh-TW" sz="3600" b="1" dirty="0"/>
              <a:t> </a:t>
            </a:r>
            <a:r>
              <a:rPr kumimoji="1" lang="en-US" altLang="zh-TW" sz="3600" b="1" dirty="0" smtClean="0"/>
              <a:t>   </a:t>
            </a:r>
            <a:r>
              <a:rPr kumimoji="1" lang="en-US" altLang="zh-TW" sz="3600" dirty="0" smtClean="0">
                <a:solidFill>
                  <a:schemeClr val="bg2">
                    <a:lumMod val="90000"/>
                  </a:schemeClr>
                </a:solidFill>
              </a:rPr>
              <a:t>// your code</a:t>
            </a:r>
            <a:r>
              <a:rPr kumimoji="1" lang="mr-IN" altLang="zh-TW" sz="3600" dirty="0" smtClean="0">
                <a:solidFill>
                  <a:schemeClr val="bg2">
                    <a:lumMod val="90000"/>
                  </a:schemeClr>
                </a:solidFill>
              </a:rPr>
              <a:t>…</a:t>
            </a:r>
            <a:endParaRPr kumimoji="1" lang="en-US" altLang="zh-TW" sz="36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kumimoji="1" lang="en-US" altLang="zh-TW" sz="3600" b="1" dirty="0" smtClean="0"/>
              <a:t>} else {</a:t>
            </a:r>
            <a:endParaRPr kumimoji="1" lang="en-US" altLang="zh-TW" sz="3600" b="1" dirty="0"/>
          </a:p>
          <a:p>
            <a:r>
              <a:rPr kumimoji="1" lang="en-US" altLang="zh-TW" sz="3600" b="1" dirty="0"/>
              <a:t>    </a:t>
            </a:r>
            <a:r>
              <a:rPr kumimoji="1" lang="en-US" altLang="zh-TW" sz="3600" dirty="0">
                <a:solidFill>
                  <a:schemeClr val="bg2">
                    <a:lumMod val="90000"/>
                  </a:schemeClr>
                </a:solidFill>
              </a:rPr>
              <a:t>// your </a:t>
            </a:r>
            <a:r>
              <a:rPr kumimoji="1" lang="en-US" altLang="zh-TW" sz="3600" dirty="0" smtClean="0">
                <a:solidFill>
                  <a:schemeClr val="bg2">
                    <a:lumMod val="90000"/>
                  </a:schemeClr>
                </a:solidFill>
              </a:rPr>
              <a:t>code</a:t>
            </a:r>
            <a:r>
              <a:rPr kumimoji="1" lang="mr-IN" altLang="zh-TW" sz="3600" dirty="0" smtClean="0">
                <a:solidFill>
                  <a:schemeClr val="bg2">
                    <a:lumMod val="90000"/>
                  </a:schemeClr>
                </a:solidFill>
              </a:rPr>
              <a:t>…</a:t>
            </a:r>
            <a:endParaRPr kumimoji="1" lang="en-US" altLang="zh-TW" sz="36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kumimoji="1" lang="en-US" altLang="zh-TW" sz="3600" b="1" dirty="0"/>
              <a:t>}</a:t>
            </a:r>
            <a:endParaRPr kumimoji="1"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8170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 smtClean="0"/>
              <a:t>基本語法</a:t>
            </a:r>
            <a:r>
              <a:rPr kumimoji="1" lang="en-US" altLang="zh-TW" sz="3600" dirty="0" smtClean="0"/>
              <a:t> </a:t>
            </a:r>
            <a:r>
              <a:rPr kumimoji="1" lang="mr-IN" altLang="zh-TW" sz="3600" dirty="0" smtClean="0"/>
              <a:t>–</a:t>
            </a:r>
            <a:r>
              <a:rPr kumimoji="1" lang="en-US" altLang="zh-TW" sz="3600" dirty="0" smtClean="0"/>
              <a:t> switch</a:t>
            </a:r>
            <a:endParaRPr kumimoji="1"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575035" y="3075057"/>
            <a:ext cx="704193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4000" b="1" dirty="0" err="1" smtClean="0"/>
              <a:t>var</a:t>
            </a:r>
            <a:r>
              <a:rPr kumimoji="1" lang="en-US" altLang="zh-TW" sz="4000" b="1" dirty="0" smtClean="0"/>
              <a:t> x = 1;</a:t>
            </a:r>
            <a:endParaRPr kumimoji="1"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723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98483" y="693684"/>
            <a:ext cx="2271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smtClean="0"/>
              <a:t>About Me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30665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 smtClean="0"/>
              <a:t>基本語法</a:t>
            </a:r>
            <a:r>
              <a:rPr kumimoji="1" lang="en-US" altLang="zh-TW" sz="3600" dirty="0" smtClean="0"/>
              <a:t> </a:t>
            </a:r>
            <a:r>
              <a:rPr kumimoji="1" lang="mr-IN" altLang="zh-TW" sz="3600" dirty="0" smtClean="0"/>
              <a:t>–</a:t>
            </a:r>
            <a:r>
              <a:rPr kumimoji="1" lang="en-US" altLang="zh-TW" sz="3600" dirty="0" smtClean="0"/>
              <a:t> for loop</a:t>
            </a:r>
            <a:endParaRPr kumimoji="1"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575035" y="3075057"/>
            <a:ext cx="704193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4000" b="1" dirty="0" err="1" smtClean="0"/>
              <a:t>var</a:t>
            </a:r>
            <a:r>
              <a:rPr kumimoji="1" lang="en-US" altLang="zh-TW" sz="4000" b="1" dirty="0" smtClean="0"/>
              <a:t> x = 1;</a:t>
            </a:r>
            <a:endParaRPr kumimoji="1"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11893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 smtClean="0"/>
              <a:t>基本語法</a:t>
            </a:r>
            <a:r>
              <a:rPr kumimoji="1" lang="en-US" altLang="zh-TW" sz="3600" dirty="0" smtClean="0"/>
              <a:t> </a:t>
            </a:r>
            <a:r>
              <a:rPr kumimoji="1" lang="mr-IN" altLang="zh-TW" sz="3600" dirty="0" smtClean="0"/>
              <a:t>–</a:t>
            </a:r>
            <a:r>
              <a:rPr kumimoji="1" lang="en-US" altLang="zh-TW" sz="3600" dirty="0" smtClean="0"/>
              <a:t> while loop</a:t>
            </a:r>
            <a:endParaRPr kumimoji="1"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575035" y="3075057"/>
            <a:ext cx="704193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4000" b="1" dirty="0" err="1" smtClean="0"/>
              <a:t>var</a:t>
            </a:r>
            <a:r>
              <a:rPr kumimoji="1" lang="en-US" altLang="zh-TW" sz="4000" b="1" dirty="0" smtClean="0"/>
              <a:t> x = 1;</a:t>
            </a:r>
            <a:endParaRPr kumimoji="1"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7113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 smtClean="0"/>
              <a:t>基本語法</a:t>
            </a:r>
            <a:r>
              <a:rPr kumimoji="1" lang="en-US" altLang="zh-TW" sz="3600" dirty="0" smtClean="0"/>
              <a:t> </a:t>
            </a:r>
            <a:r>
              <a:rPr kumimoji="1" lang="mr-IN" altLang="zh-TW" sz="3600" dirty="0" smtClean="0"/>
              <a:t>–</a:t>
            </a:r>
            <a:r>
              <a:rPr kumimoji="1" lang="en-US" altLang="zh-TW" sz="3600" dirty="0" smtClean="0"/>
              <a:t> try</a:t>
            </a:r>
            <a:r>
              <a:rPr kumimoji="1" lang="mr-IN" altLang="zh-TW" sz="3600" dirty="0" smtClean="0"/>
              <a:t>…</a:t>
            </a:r>
            <a:r>
              <a:rPr kumimoji="1" lang="en-US" altLang="zh-TW" sz="3600" dirty="0" smtClean="0"/>
              <a:t>catch</a:t>
            </a:r>
            <a:r>
              <a:rPr kumimoji="1" lang="mr-IN" altLang="zh-TW" sz="3600" dirty="0" smtClean="0"/>
              <a:t>…</a:t>
            </a:r>
            <a:endParaRPr kumimoji="1"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575035" y="3075057"/>
            <a:ext cx="704193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4000" b="1" dirty="0" err="1" smtClean="0"/>
              <a:t>var</a:t>
            </a:r>
            <a:r>
              <a:rPr kumimoji="1" lang="en-US" altLang="zh-TW" sz="4000" b="1" dirty="0" smtClean="0"/>
              <a:t> x = 1;</a:t>
            </a:r>
            <a:endParaRPr kumimoji="1"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10479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 smtClean="0"/>
              <a:t>一些小規矩</a:t>
            </a:r>
            <a:r>
              <a:rPr kumimoji="1" lang="en-US" altLang="zh-TW" sz="3600" dirty="0" smtClean="0"/>
              <a:t> </a:t>
            </a:r>
            <a:r>
              <a:rPr kumimoji="1" lang="mr-IN" altLang="zh-TW" sz="3600" dirty="0" smtClean="0"/>
              <a:t>–</a:t>
            </a:r>
            <a:r>
              <a:rPr kumimoji="1" lang="en-US" altLang="zh-TW" sz="3600" dirty="0" smtClean="0"/>
              <a:t> </a:t>
            </a:r>
            <a:r>
              <a:rPr kumimoji="1" lang="zh-TW" altLang="en-US" sz="3600" dirty="0" smtClean="0"/>
              <a:t>保留字</a:t>
            </a:r>
            <a:endParaRPr kumimoji="1"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611486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 smtClean="0"/>
              <a:t>一些好習慣</a:t>
            </a:r>
            <a:r>
              <a:rPr kumimoji="1" lang="en-US" altLang="zh-TW" sz="3600" dirty="0" smtClean="0"/>
              <a:t> </a:t>
            </a:r>
            <a:r>
              <a:rPr kumimoji="1" lang="mr-IN" altLang="zh-TW" sz="3600" dirty="0" smtClean="0"/>
              <a:t>–</a:t>
            </a:r>
            <a:r>
              <a:rPr kumimoji="1" lang="en-US" altLang="zh-TW" sz="3600" dirty="0" smtClean="0"/>
              <a:t> </a:t>
            </a:r>
            <a:r>
              <a:rPr kumimoji="1" lang="zh-TW" altLang="en-US" sz="3600" dirty="0" smtClean="0"/>
              <a:t>命名</a:t>
            </a:r>
            <a:endParaRPr kumimoji="1"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2060825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467748" y="3013502"/>
            <a:ext cx="5256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 smtClean="0"/>
              <a:t>JavaScript </a:t>
            </a:r>
            <a:r>
              <a:rPr kumimoji="1" lang="zh-TW" altLang="en-US" sz="4800" dirty="0" smtClean="0"/>
              <a:t>與瀏覽器</a:t>
            </a:r>
            <a:endParaRPr kumimoji="1"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62692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 smtClean="0"/>
              <a:t>與瀏覽器</a:t>
            </a:r>
            <a:r>
              <a:rPr kumimoji="1" lang="en-US" altLang="zh-TW" sz="3600" dirty="0" smtClean="0"/>
              <a:t> </a:t>
            </a:r>
            <a:r>
              <a:rPr kumimoji="1" lang="mr-IN" altLang="zh-TW" sz="3600" dirty="0" smtClean="0"/>
              <a:t>–</a:t>
            </a:r>
            <a:r>
              <a:rPr kumimoji="1" lang="en-US" altLang="zh-TW" sz="3600" dirty="0" smtClean="0"/>
              <a:t> </a:t>
            </a:r>
            <a:r>
              <a:rPr kumimoji="1" lang="zh-TW" altLang="en-US" sz="3600" dirty="0" smtClean="0"/>
              <a:t>雅量</a:t>
            </a:r>
            <a:endParaRPr kumimoji="1"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21677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083302" y="3013502"/>
            <a:ext cx="4025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 smtClean="0"/>
              <a:t>JavaScript </a:t>
            </a:r>
            <a:r>
              <a:rPr kumimoji="1" lang="zh-TW" altLang="en-US" sz="4800" dirty="0" smtClean="0"/>
              <a:t>框架</a:t>
            </a:r>
            <a:endParaRPr kumimoji="1"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00298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 smtClean="0"/>
              <a:t>框架</a:t>
            </a:r>
            <a:r>
              <a:rPr kumimoji="1" lang="en-US" altLang="zh-TW" sz="3600" dirty="0" smtClean="0"/>
              <a:t> </a:t>
            </a:r>
            <a:r>
              <a:rPr kumimoji="1" lang="mr-IN" altLang="zh-TW" sz="3600" dirty="0" smtClean="0"/>
              <a:t>–</a:t>
            </a:r>
            <a:r>
              <a:rPr kumimoji="1" lang="en-US" altLang="zh-TW" sz="3600" dirty="0" smtClean="0"/>
              <a:t> </a:t>
            </a:r>
            <a:r>
              <a:rPr kumimoji="1" lang="zh-TW" altLang="en-US" sz="3600" dirty="0" smtClean="0"/>
              <a:t>那是什麼？可以吃嗎？</a:t>
            </a:r>
            <a:endParaRPr kumimoji="1"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352035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160071" y="3013502"/>
            <a:ext cx="1871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 smtClean="0"/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188911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153032" y="3013502"/>
            <a:ext cx="388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dirty="0" smtClean="0"/>
              <a:t>簡介</a:t>
            </a:r>
            <a:r>
              <a:rPr kumimoji="1" lang="en-US" altLang="zh-TW" sz="4800" dirty="0" smtClean="0"/>
              <a:t>JavaScript</a:t>
            </a:r>
            <a:endParaRPr kumimoji="1"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54949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474787" y="3013502"/>
            <a:ext cx="3242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 smtClean="0"/>
              <a:t>jQuery </a:t>
            </a:r>
            <a:r>
              <a:rPr kumimoji="1" lang="zh-TW" altLang="en-US" sz="4800" dirty="0" smtClean="0"/>
              <a:t>用法</a:t>
            </a:r>
            <a:endParaRPr kumimoji="1"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73148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600" dirty="0" smtClean="0"/>
              <a:t>jQuery </a:t>
            </a:r>
            <a:r>
              <a:rPr kumimoji="1" lang="mr-IN" altLang="zh-TW" sz="3600" dirty="0" smtClean="0"/>
              <a:t>–</a:t>
            </a:r>
            <a:r>
              <a:rPr kumimoji="1" lang="zh-TW" altLang="en-US" sz="3600" dirty="0"/>
              <a:t> </a:t>
            </a:r>
            <a:r>
              <a:rPr kumimoji="1" lang="en-US" altLang="zh-TW" sz="3600" dirty="0" smtClean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00001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600" dirty="0" smtClean="0"/>
              <a:t>jQuery </a:t>
            </a:r>
            <a:r>
              <a:rPr kumimoji="1" lang="mr-IN" altLang="zh-TW" sz="3600" dirty="0" smtClean="0"/>
              <a:t>–</a:t>
            </a:r>
            <a:r>
              <a:rPr kumimoji="1" lang="zh-TW" altLang="en-US" sz="3600" dirty="0"/>
              <a:t> </a:t>
            </a:r>
            <a:r>
              <a:rPr kumimoji="1" lang="en-US" altLang="zh-TW" sz="3600" dirty="0" smtClean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95679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600" dirty="0" smtClean="0"/>
              <a:t>jQuery </a:t>
            </a:r>
            <a:r>
              <a:rPr kumimoji="1" lang="mr-IN" altLang="zh-TW" sz="3600" dirty="0" smtClean="0"/>
              <a:t>–</a:t>
            </a:r>
            <a:r>
              <a:rPr kumimoji="1" lang="zh-TW" altLang="en-US" sz="3600" dirty="0"/>
              <a:t> </a:t>
            </a:r>
            <a:r>
              <a:rPr kumimoji="1" lang="en-US" altLang="zh-TW" sz="3600" dirty="0" smtClean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88958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249615" y="3013502"/>
            <a:ext cx="1692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 err="1" smtClean="0"/>
              <a:t>Vue.js</a:t>
            </a:r>
            <a:endParaRPr kumimoji="1" lang="en-US" altLang="zh-TW" sz="4800" dirty="0" smtClean="0"/>
          </a:p>
        </p:txBody>
      </p:sp>
    </p:spTree>
    <p:extLst>
      <p:ext uri="{BB962C8B-B14F-4D97-AF65-F5344CB8AC3E}">
        <p14:creationId xmlns:p14="http://schemas.microsoft.com/office/powerpoint/2010/main" val="1643007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600" dirty="0" err="1" smtClean="0"/>
              <a:t>Vue.js</a:t>
            </a:r>
            <a:r>
              <a:rPr kumimoji="1" lang="zh-TW" altLang="en-US" sz="3600" dirty="0" smtClean="0"/>
              <a:t>是什麼？</a:t>
            </a:r>
            <a:endParaRPr kumimoji="1"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914895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64331" y="3013502"/>
            <a:ext cx="3063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 err="1" smtClean="0"/>
              <a:t>Vue.js</a:t>
            </a:r>
            <a:r>
              <a:rPr kumimoji="1" lang="en-US" altLang="zh-TW" sz="4800" dirty="0" smtClean="0"/>
              <a:t> </a:t>
            </a:r>
            <a:r>
              <a:rPr kumimoji="1" lang="zh-TW" altLang="en-US" sz="4800" dirty="0" smtClean="0"/>
              <a:t>用法</a:t>
            </a:r>
            <a:endParaRPr kumimoji="1"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79310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600" dirty="0" err="1" smtClean="0"/>
              <a:t>Vue.js</a:t>
            </a:r>
            <a:r>
              <a:rPr kumimoji="1" lang="en-US" altLang="zh-TW" sz="3600" dirty="0" smtClean="0"/>
              <a:t> </a:t>
            </a:r>
            <a:r>
              <a:rPr kumimoji="1" lang="mr-IN" altLang="zh-TW" sz="3600" dirty="0" smtClean="0"/>
              <a:t>–</a:t>
            </a:r>
            <a:r>
              <a:rPr kumimoji="1" lang="zh-TW" altLang="en-US" sz="3600" dirty="0"/>
              <a:t> </a:t>
            </a:r>
            <a:r>
              <a:rPr kumimoji="1" lang="en-US" altLang="zh-TW" sz="3600" dirty="0" smtClean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505417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600" dirty="0" err="1" smtClean="0"/>
              <a:t>Vue.js</a:t>
            </a:r>
            <a:r>
              <a:rPr kumimoji="1" lang="en-US" altLang="zh-TW" sz="3600" dirty="0" smtClean="0"/>
              <a:t> </a:t>
            </a:r>
            <a:r>
              <a:rPr kumimoji="1" lang="mr-IN" altLang="zh-TW" sz="3600" dirty="0" smtClean="0"/>
              <a:t>–</a:t>
            </a:r>
            <a:r>
              <a:rPr kumimoji="1" lang="zh-TW" altLang="en-US" sz="3600" dirty="0"/>
              <a:t> </a:t>
            </a:r>
            <a:r>
              <a:rPr kumimoji="1" lang="en-US" altLang="zh-TW" sz="3600" dirty="0" smtClean="0"/>
              <a:t>v-if</a:t>
            </a:r>
          </a:p>
        </p:txBody>
      </p:sp>
    </p:spTree>
    <p:extLst>
      <p:ext uri="{BB962C8B-B14F-4D97-AF65-F5344CB8AC3E}">
        <p14:creationId xmlns:p14="http://schemas.microsoft.com/office/powerpoint/2010/main" val="268618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600" dirty="0" err="1" smtClean="0"/>
              <a:t>Vue.js</a:t>
            </a:r>
            <a:r>
              <a:rPr kumimoji="1" lang="en-US" altLang="zh-TW" sz="3600" dirty="0" smtClean="0"/>
              <a:t> </a:t>
            </a:r>
            <a:r>
              <a:rPr kumimoji="1" lang="mr-IN" altLang="zh-TW" sz="3600" dirty="0" smtClean="0"/>
              <a:t>–</a:t>
            </a:r>
            <a:r>
              <a:rPr kumimoji="1" lang="zh-TW" altLang="en-US" sz="3600" dirty="0"/>
              <a:t> </a:t>
            </a:r>
            <a:r>
              <a:rPr kumimoji="1" lang="en-US" altLang="zh-TW" sz="3600" dirty="0" smtClean="0"/>
              <a:t>v-for</a:t>
            </a:r>
          </a:p>
        </p:txBody>
      </p:sp>
    </p:spTree>
    <p:extLst>
      <p:ext uri="{BB962C8B-B14F-4D97-AF65-F5344CB8AC3E}">
        <p14:creationId xmlns:p14="http://schemas.microsoft.com/office/powerpoint/2010/main" val="88739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083302" y="3013502"/>
            <a:ext cx="4025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 smtClean="0"/>
              <a:t>JavaScript </a:t>
            </a:r>
            <a:r>
              <a:rPr kumimoji="1" lang="zh-TW" altLang="en-US" sz="4800" dirty="0" smtClean="0"/>
              <a:t>用法</a:t>
            </a:r>
            <a:endParaRPr kumimoji="1"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47235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600" dirty="0" err="1" smtClean="0"/>
              <a:t>Vue.js</a:t>
            </a:r>
            <a:r>
              <a:rPr kumimoji="1" lang="en-US" altLang="zh-TW" sz="3600" dirty="0" smtClean="0"/>
              <a:t> </a:t>
            </a:r>
            <a:r>
              <a:rPr kumimoji="1" lang="mr-IN" altLang="zh-TW" sz="3600" dirty="0" smtClean="0"/>
              <a:t>–</a:t>
            </a:r>
            <a:r>
              <a:rPr kumimoji="1" lang="zh-TW" altLang="en-US" sz="3600" dirty="0"/>
              <a:t> </a:t>
            </a:r>
            <a:r>
              <a:rPr kumimoji="1" lang="en-US" altLang="zh-TW" sz="3600" dirty="0" smtClean="0"/>
              <a:t>v-model</a:t>
            </a:r>
          </a:p>
        </p:txBody>
      </p:sp>
    </p:spTree>
    <p:extLst>
      <p:ext uri="{BB962C8B-B14F-4D97-AF65-F5344CB8AC3E}">
        <p14:creationId xmlns:p14="http://schemas.microsoft.com/office/powerpoint/2010/main" val="203543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600" dirty="0" err="1" smtClean="0"/>
              <a:t>Vue.js</a:t>
            </a:r>
            <a:r>
              <a:rPr kumimoji="1" lang="en-US" altLang="zh-TW" sz="3600" dirty="0" smtClean="0"/>
              <a:t> </a:t>
            </a:r>
            <a:r>
              <a:rPr kumimoji="1" lang="mr-IN" altLang="zh-TW" sz="3600" dirty="0" smtClean="0"/>
              <a:t>–</a:t>
            </a:r>
            <a:r>
              <a:rPr kumimoji="1" lang="zh-TW" altLang="en-US" sz="3600" dirty="0"/>
              <a:t> </a:t>
            </a:r>
            <a:r>
              <a:rPr kumimoji="1" lang="en-US" altLang="zh-TW" sz="3600" dirty="0" smtClean="0"/>
              <a:t>v-on</a:t>
            </a:r>
          </a:p>
        </p:txBody>
      </p:sp>
    </p:spTree>
    <p:extLst>
      <p:ext uri="{BB962C8B-B14F-4D97-AF65-F5344CB8AC3E}">
        <p14:creationId xmlns:p14="http://schemas.microsoft.com/office/powerpoint/2010/main" val="122086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055491" y="3013502"/>
            <a:ext cx="2081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 err="1" smtClean="0"/>
              <a:t>Node.js</a:t>
            </a:r>
            <a:endParaRPr kumimoji="1" lang="en-US" altLang="zh-TW" sz="4800" dirty="0" smtClean="0"/>
          </a:p>
        </p:txBody>
      </p:sp>
    </p:spTree>
    <p:extLst>
      <p:ext uri="{BB962C8B-B14F-4D97-AF65-F5344CB8AC3E}">
        <p14:creationId xmlns:p14="http://schemas.microsoft.com/office/powerpoint/2010/main" val="1133534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600" dirty="0" err="1" smtClean="0"/>
              <a:t>Node.js</a:t>
            </a:r>
            <a:r>
              <a:rPr kumimoji="1" lang="zh-TW" altLang="en-US" sz="3600" dirty="0" smtClean="0"/>
              <a:t>是什麼？</a:t>
            </a:r>
            <a:endParaRPr kumimoji="1"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343759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70207" y="3013502"/>
            <a:ext cx="3451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 err="1" smtClean="0"/>
              <a:t>Node.js</a:t>
            </a:r>
            <a:r>
              <a:rPr kumimoji="1" lang="en-US" altLang="zh-TW" sz="4800" dirty="0" smtClean="0"/>
              <a:t> </a:t>
            </a:r>
            <a:r>
              <a:rPr kumimoji="1" lang="zh-TW" altLang="en-US" sz="4800" dirty="0" smtClean="0"/>
              <a:t>用法</a:t>
            </a:r>
            <a:endParaRPr kumimoji="1"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81698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600" dirty="0" err="1" smtClean="0"/>
              <a:t>Node.js</a:t>
            </a:r>
            <a:r>
              <a:rPr kumimoji="1" lang="en-US" altLang="zh-TW" sz="3600" dirty="0" smtClean="0"/>
              <a:t> </a:t>
            </a:r>
            <a:r>
              <a:rPr kumimoji="1" lang="mr-IN" altLang="zh-TW" sz="3600" dirty="0" smtClean="0"/>
              <a:t>–</a:t>
            </a:r>
            <a:r>
              <a:rPr kumimoji="1" lang="zh-TW" altLang="en-US" sz="3600" dirty="0"/>
              <a:t> </a:t>
            </a:r>
            <a:r>
              <a:rPr kumimoji="1" lang="en-US" altLang="zh-TW" sz="3600" dirty="0" err="1" smtClean="0"/>
              <a:t>npm</a:t>
            </a:r>
            <a:endParaRPr kumimoji="1"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9919512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600" dirty="0" err="1" smtClean="0"/>
              <a:t>Node.js</a:t>
            </a:r>
            <a:r>
              <a:rPr kumimoji="1" lang="en-US" altLang="zh-TW" sz="3600" dirty="0" smtClean="0"/>
              <a:t> </a:t>
            </a:r>
            <a:r>
              <a:rPr kumimoji="1" lang="mr-IN" altLang="zh-TW" sz="3600" dirty="0" smtClean="0"/>
              <a:t>–</a:t>
            </a:r>
            <a:r>
              <a:rPr kumimoji="1" lang="zh-TW" altLang="en-US" sz="3600" dirty="0"/>
              <a:t> </a:t>
            </a:r>
            <a:r>
              <a:rPr kumimoji="1" lang="en-US" altLang="zh-TW" sz="3600" smtClean="0"/>
              <a:t>npm</a:t>
            </a:r>
            <a:endParaRPr kumimoji="1"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676998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600" dirty="0" smtClean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475325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576881" y="3013502"/>
            <a:ext cx="5038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 smtClean="0"/>
              <a:t>Thanks for listening</a:t>
            </a:r>
            <a:endParaRPr kumimoji="1"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8060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 smtClean="0"/>
              <a:t>用法</a:t>
            </a:r>
            <a:r>
              <a:rPr kumimoji="1" lang="en-US" altLang="zh-TW" sz="3600" dirty="0" smtClean="0"/>
              <a:t> </a:t>
            </a:r>
            <a:r>
              <a:rPr kumimoji="1" lang="mr-IN" altLang="zh-TW" sz="3600" dirty="0" smtClean="0"/>
              <a:t>–</a:t>
            </a:r>
            <a:r>
              <a:rPr kumimoji="1" lang="en-US" altLang="zh-TW" sz="3600" dirty="0" smtClean="0"/>
              <a:t> </a:t>
            </a:r>
            <a:r>
              <a:rPr kumimoji="1" lang="zh-TW" altLang="en-US" sz="3600" dirty="0" smtClean="0"/>
              <a:t>內部使用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5415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 smtClean="0"/>
              <a:t>用法</a:t>
            </a:r>
            <a:r>
              <a:rPr kumimoji="1" lang="en-US" altLang="zh-TW" sz="3600" dirty="0" smtClean="0"/>
              <a:t> </a:t>
            </a:r>
            <a:r>
              <a:rPr kumimoji="1" lang="mr-IN" altLang="zh-TW" sz="3600" dirty="0" smtClean="0"/>
              <a:t>–</a:t>
            </a:r>
            <a:r>
              <a:rPr kumimoji="1" lang="en-US" altLang="zh-TW" sz="3600" dirty="0" smtClean="0"/>
              <a:t> </a:t>
            </a:r>
            <a:r>
              <a:rPr kumimoji="1" lang="zh-TW" altLang="en-US" sz="3600" dirty="0" smtClean="0"/>
              <a:t>外部載入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1942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 smtClean="0"/>
              <a:t>一些好習慣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2339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782465" y="3013502"/>
            <a:ext cx="6627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800" dirty="0" smtClean="0"/>
              <a:t>自己的</a:t>
            </a:r>
            <a:r>
              <a:rPr kumimoji="1" lang="zh-TW" altLang="en-US" sz="4800" dirty="0" smtClean="0"/>
              <a:t> </a:t>
            </a:r>
            <a:r>
              <a:rPr kumimoji="1" lang="en-US" altLang="zh-TW" sz="4800" dirty="0" smtClean="0"/>
              <a:t>JavaScript</a:t>
            </a:r>
            <a:r>
              <a:rPr kumimoji="1" lang="zh-TW" altLang="en-US" sz="4800" dirty="0" smtClean="0"/>
              <a:t> 自己寫</a:t>
            </a:r>
            <a:endParaRPr kumimoji="1"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3909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 smtClean="0"/>
              <a:t>基本語法</a:t>
            </a:r>
            <a:r>
              <a:rPr kumimoji="1" lang="en-US" altLang="zh-TW" sz="3600" dirty="0" smtClean="0"/>
              <a:t> </a:t>
            </a:r>
            <a:r>
              <a:rPr kumimoji="1" lang="mr-IN" altLang="zh-TW" sz="3600" dirty="0" smtClean="0"/>
              <a:t>–</a:t>
            </a:r>
            <a:r>
              <a:rPr kumimoji="1" lang="en-US" altLang="zh-TW" sz="3600" dirty="0" smtClean="0"/>
              <a:t> </a:t>
            </a:r>
            <a:r>
              <a:rPr kumimoji="1" lang="zh-TW" altLang="en-US" sz="3600" dirty="0" smtClean="0"/>
              <a:t>註解</a:t>
            </a:r>
            <a:endParaRPr kumimoji="1"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575035" y="3105834"/>
            <a:ext cx="704193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3600" b="1" dirty="0" smtClean="0">
                <a:solidFill>
                  <a:srgbClr val="FF0000"/>
                </a:solidFill>
              </a:rPr>
              <a:t>//</a:t>
            </a:r>
            <a:r>
              <a:rPr kumimoji="1" lang="en-US" altLang="zh-TW" sz="3600" b="1" dirty="0" smtClean="0"/>
              <a:t> </a:t>
            </a:r>
            <a:r>
              <a:rPr kumimoji="1" lang="zh-TW" altLang="en-US" sz="3600" b="1" dirty="0" smtClean="0"/>
              <a:t>毫無反應只是個註解</a:t>
            </a:r>
            <a:endParaRPr kumimoji="1"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624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67903</TotalTime>
  <Words>250</Words>
  <Application>Microsoft Macintosh PowerPoint</Application>
  <PresentationFormat>寬螢幕</PresentationFormat>
  <Paragraphs>75</Paragraphs>
  <Slides>48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4" baseType="lpstr">
      <vt:lpstr>Calibri</vt:lpstr>
      <vt:lpstr>Calibri Light</vt:lpstr>
      <vt:lpstr>Mangal</vt:lpstr>
      <vt:lpstr>新細明體</vt:lpstr>
      <vt:lpstr>Arial</vt:lpstr>
      <vt:lpstr>Office 佈景主題</vt:lpstr>
      <vt:lpstr>JavaScript</vt:lpstr>
      <vt:lpstr>PowerPoint 簡報</vt:lpstr>
      <vt:lpstr>PowerPoint 簡報</vt:lpstr>
      <vt:lpstr>PowerPoint 簡報</vt:lpstr>
      <vt:lpstr>用法 – 內部使用</vt:lpstr>
      <vt:lpstr>用法 – 外部載入</vt:lpstr>
      <vt:lpstr>一些好習慣</vt:lpstr>
      <vt:lpstr>PowerPoint 簡報</vt:lpstr>
      <vt:lpstr>基本語法 – 註解</vt:lpstr>
      <vt:lpstr>基本語法 – 變數</vt:lpstr>
      <vt:lpstr>基本語法 – 資料類型</vt:lpstr>
      <vt:lpstr>基本語法 – 運算子</vt:lpstr>
      <vt:lpstr>PowerPoint 簡報</vt:lpstr>
      <vt:lpstr>函數用法 – function()</vt:lpstr>
      <vt:lpstr>非說不可的 DOM</vt:lpstr>
      <vt:lpstr>常用函式 – alert()</vt:lpstr>
      <vt:lpstr>自己的 JavaScript 自己寫</vt:lpstr>
      <vt:lpstr>基本語法 – if…else…</vt:lpstr>
      <vt:lpstr>基本語法 – switch</vt:lpstr>
      <vt:lpstr>基本語法 – for loop</vt:lpstr>
      <vt:lpstr>基本語法 – while loop</vt:lpstr>
      <vt:lpstr>基本語法 – try…catch…</vt:lpstr>
      <vt:lpstr>一些小規矩 – 保留字</vt:lpstr>
      <vt:lpstr>一些好習慣 – 命名</vt:lpstr>
      <vt:lpstr>PowerPoint 簡報</vt:lpstr>
      <vt:lpstr>與瀏覽器 – 雅量</vt:lpstr>
      <vt:lpstr>PowerPoint 簡報</vt:lpstr>
      <vt:lpstr>框架 – 那是什麼？可以吃嗎？</vt:lpstr>
      <vt:lpstr>PowerPoint 簡報</vt:lpstr>
      <vt:lpstr>PowerPoint 簡報</vt:lpstr>
      <vt:lpstr>jQuery – start</vt:lpstr>
      <vt:lpstr>jQuery – DOM</vt:lpstr>
      <vt:lpstr>jQuery – Ajax</vt:lpstr>
      <vt:lpstr>PowerPoint 簡報</vt:lpstr>
      <vt:lpstr>Vue.js是什麼？</vt:lpstr>
      <vt:lpstr>PowerPoint 簡報</vt:lpstr>
      <vt:lpstr>Vue.js – start</vt:lpstr>
      <vt:lpstr>Vue.js – v-if</vt:lpstr>
      <vt:lpstr>Vue.js – v-for</vt:lpstr>
      <vt:lpstr>Vue.js – v-model</vt:lpstr>
      <vt:lpstr>Vue.js – v-on</vt:lpstr>
      <vt:lpstr>PowerPoint 簡報</vt:lpstr>
      <vt:lpstr>Node.js是什麼？</vt:lpstr>
      <vt:lpstr>PowerPoint 簡報</vt:lpstr>
      <vt:lpstr>Node.js – npm</vt:lpstr>
      <vt:lpstr>Node.js – npm</vt:lpstr>
      <vt:lpstr>Lab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Microsoft Office 使用者</dc:creator>
  <cp:lastModifiedBy>Microsoft Office 使用者</cp:lastModifiedBy>
  <cp:revision>21</cp:revision>
  <dcterms:created xsi:type="dcterms:W3CDTF">2018-06-04T08:42:42Z</dcterms:created>
  <dcterms:modified xsi:type="dcterms:W3CDTF">2018-08-04T14:24:35Z</dcterms:modified>
</cp:coreProperties>
</file>