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6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9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61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5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4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5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8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ojúhelníkové pilíře 3D Art">
            <a:extLst>
              <a:ext uri="{FF2B5EF4-FFF2-40B4-BE49-F238E27FC236}">
                <a16:creationId xmlns:a16="http://schemas.microsoft.com/office/drawing/2014/main" id="{41DFB41A-3BE6-0112-EFC8-3AA0EA5EA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40BAD8E-60FD-F3CD-E9A3-D2BF50601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5" y="2886438"/>
            <a:ext cx="3768917" cy="1606163"/>
          </a:xfrm>
        </p:spPr>
        <p:txBody>
          <a:bodyPr>
            <a:normAutofit/>
          </a:bodyPr>
          <a:lstStyle/>
          <a:p>
            <a:r>
              <a:rPr lang="cs-CZ" sz="4000" i="0" dirty="0"/>
              <a:t>Překážka pro závodní trať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4E4EC03-37B1-B60A-D65A-58F0DA6C7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3665550" cy="7754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000" dirty="0"/>
              <a:t>Katalog požadavků</a:t>
            </a:r>
          </a:p>
          <a:p>
            <a:pPr>
              <a:lnSpc>
                <a:spcPct val="90000"/>
              </a:lnSpc>
            </a:pPr>
            <a:r>
              <a:rPr lang="cs-CZ" sz="2000" dirty="0"/>
              <a:t>Daniel Kolář</a:t>
            </a:r>
          </a:p>
        </p:txBody>
      </p:sp>
    </p:spTree>
    <p:extLst>
      <p:ext uri="{BB962C8B-B14F-4D97-AF65-F5344CB8AC3E}">
        <p14:creationId xmlns:p14="http://schemas.microsoft.com/office/powerpoint/2010/main" val="3988734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75973FD-0248-DE71-90EE-41C631A8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cs-CZ" i="0" dirty="0"/>
              <a:t>Cíl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8D1CBD-C746-CCB9-0EA3-A310BC28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4270512" cy="3553581"/>
          </a:xfrm>
        </p:spPr>
        <p:txBody>
          <a:bodyPr>
            <a:normAutofit/>
          </a:bodyPr>
          <a:lstStyle/>
          <a:p>
            <a:r>
              <a:rPr lang="cs-CZ" sz="2000" dirty="0"/>
              <a:t>Vytvořit překážku ve formě slalomu</a:t>
            </a:r>
          </a:p>
          <a:p>
            <a:r>
              <a:rPr lang="cs-CZ" sz="2000" dirty="0"/>
              <a:t>Auta budou muset projet mezi pověšenými kruhy viz obrázek</a:t>
            </a:r>
          </a:p>
          <a:p>
            <a:r>
              <a:rPr lang="cs-CZ" sz="2000" dirty="0"/>
              <a:t>Kruhy budou díky provázku držet na konstrukci</a:t>
            </a:r>
          </a:p>
          <a:p>
            <a:endParaRPr lang="cs-CZ" sz="2000" dirty="0"/>
          </a:p>
        </p:txBody>
      </p:sp>
      <p:pic>
        <p:nvPicPr>
          <p:cNvPr id="5" name="Obrázek 4" descr="Obsah obrázku vozík&#10;&#10;Popis byl vytvořen automaticky">
            <a:extLst>
              <a:ext uri="{FF2B5EF4-FFF2-40B4-BE49-F238E27FC236}">
                <a16:creationId xmlns:a16="http://schemas.microsoft.com/office/drawing/2014/main" id="{86979333-747D-A52F-25D2-94A69334A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812" y="2083793"/>
            <a:ext cx="2994767" cy="236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8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77C7DEF-2CBD-664C-C232-D275D700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cs-CZ" i="0" dirty="0"/>
              <a:t>Materiál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F687A2-F8F4-6BE7-39A9-B31DFBDD3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cs-CZ" sz="2000"/>
              <a:t>PLA filament</a:t>
            </a:r>
          </a:p>
          <a:p>
            <a:r>
              <a:rPr lang="cs-CZ" sz="2000"/>
              <a:t>provázek</a:t>
            </a:r>
          </a:p>
          <a:p>
            <a:endParaRPr lang="cs-CZ" sz="2000"/>
          </a:p>
          <a:p>
            <a:endParaRPr lang="cs-CZ" sz="2000"/>
          </a:p>
        </p:txBody>
      </p:sp>
      <p:pic>
        <p:nvPicPr>
          <p:cNvPr id="4" name="Obrázek 3" descr="Obsah obrázku nádobí&#10;&#10;Popis byl vytvořen automaticky">
            <a:extLst>
              <a:ext uri="{FF2B5EF4-FFF2-40B4-BE49-F238E27FC236}">
                <a16:creationId xmlns:a16="http://schemas.microsoft.com/office/drawing/2014/main" id="{B8881437-4CEC-7A2B-1E03-4EBD58AE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793002"/>
            <a:ext cx="4747547" cy="33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5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A33819-7F90-B981-CF2F-FE43B206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0" dirty="0"/>
              <a:t>Kroky pro splnění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2E0C65-E61F-2B93-7EDF-488BEDD72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Změřit rozměry autíčka pro představu rozměrů překážky</a:t>
            </a:r>
          </a:p>
          <a:p>
            <a:r>
              <a:rPr lang="cs-CZ" dirty="0"/>
              <a:t>Vytvořit model v </a:t>
            </a:r>
            <a:r>
              <a:rPr lang="cs-CZ" dirty="0" err="1"/>
              <a:t>Solidworks</a:t>
            </a:r>
            <a:endParaRPr lang="cs-CZ" dirty="0"/>
          </a:p>
          <a:p>
            <a:r>
              <a:rPr lang="cs-CZ" dirty="0"/>
              <a:t>Vytisknout na 3D tiskárně</a:t>
            </a:r>
          </a:p>
          <a:p>
            <a:r>
              <a:rPr lang="cs-CZ" dirty="0"/>
              <a:t>Sestavit</a:t>
            </a:r>
          </a:p>
          <a:p>
            <a:r>
              <a:rPr lang="cs-CZ" dirty="0"/>
              <a:t>Otestovat</a:t>
            </a:r>
          </a:p>
        </p:txBody>
      </p:sp>
    </p:spTree>
    <p:extLst>
      <p:ext uri="{BB962C8B-B14F-4D97-AF65-F5344CB8AC3E}">
        <p14:creationId xmlns:p14="http://schemas.microsoft.com/office/powerpoint/2010/main" val="268615307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413224"/>
      </a:dk2>
      <a:lt2>
        <a:srgbClr val="E8E2E7"/>
      </a:lt2>
      <a:accent1>
        <a:srgbClr val="2EBA44"/>
      </a:accent1>
      <a:accent2>
        <a:srgbClr val="56B635"/>
      </a:accent2>
      <a:accent3>
        <a:srgbClr val="8BAB4A"/>
      </a:accent3>
      <a:accent4>
        <a:srgbClr val="ADA339"/>
      </a:accent4>
      <a:accent5>
        <a:srgbClr val="E88B31"/>
      </a:accent5>
      <a:accent6>
        <a:srgbClr val="EB5A4E"/>
      </a:accent6>
      <a:hlink>
        <a:srgbClr val="AE69A3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55</Words>
  <Application>Microsoft Office PowerPoint</Application>
  <PresentationFormat>Širokoúhlá obrazovka</PresentationFormat>
  <Paragraphs>16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Elephant</vt:lpstr>
      <vt:lpstr>BrushVTI</vt:lpstr>
      <vt:lpstr>Překážka pro závodní trať</vt:lpstr>
      <vt:lpstr>Cíl projektu</vt:lpstr>
      <vt:lpstr>Materiál</vt:lpstr>
      <vt:lpstr>Kroky pro splnění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Překážka pro závodní trať</dc:title>
  <dc:creator>Kolář Daniel (2021)</dc:creator>
  <cp:lastModifiedBy>Kolář Daniel (2021)</cp:lastModifiedBy>
  <cp:revision>3</cp:revision>
  <dcterms:created xsi:type="dcterms:W3CDTF">2023-04-09T16:41:25Z</dcterms:created>
  <dcterms:modified xsi:type="dcterms:W3CDTF">2023-04-10T20:50:52Z</dcterms:modified>
</cp:coreProperties>
</file>