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4692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14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521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300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6170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572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1866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643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9902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7518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5504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E180-D1C7-4873-AB76-79213F959EC1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AE25-DF4C-4B36-912E-3B6B726E43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2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3FECBA-FF11-4A19-885E-0B8AB0BF0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>
                <a:latin typeface="Bahnschrift Condensed" panose="020B0502040204020203" pitchFamily="34" charset="0"/>
              </a:rPr>
              <a:t>Mockup</a:t>
            </a:r>
            <a:r>
              <a:rPr lang="cs-CZ" dirty="0">
                <a:latin typeface="Bahnschrift Condensed" panose="020B0502040204020203" pitchFamily="34" charset="0"/>
              </a:rPr>
              <a:t> jednoduché hry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883BA09-2DC7-44F7-A781-EFE844487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Bahnschrift Condensed" panose="020B0502040204020203" pitchFamily="34" charset="0"/>
              </a:rPr>
              <a:t>František Šíma</a:t>
            </a:r>
          </a:p>
        </p:txBody>
      </p:sp>
    </p:spTree>
    <p:extLst>
      <p:ext uri="{BB962C8B-B14F-4D97-AF65-F5344CB8AC3E}">
        <p14:creationId xmlns:p14="http://schemas.microsoft.com/office/powerpoint/2010/main" val="1595937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110882-F647-4BF6-8ECB-E715130A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Bahnschrift Condensed" panose="020B0502040204020203" pitchFamily="34" charset="0"/>
              </a:rPr>
              <a:t>Námět a 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914D7F2-62BE-4B0F-AB7B-CB5CF18E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Bahnschrift Condensed" panose="020B0502040204020203" pitchFamily="34" charset="0"/>
              </a:rPr>
              <a:t>Jednoduchá </a:t>
            </a:r>
            <a:r>
              <a:rPr lang="cs-CZ" dirty="0" err="1">
                <a:latin typeface="Bahnschrift Condensed" panose="020B0502040204020203" pitchFamily="34" charset="0"/>
              </a:rPr>
              <a:t>skákačka</a:t>
            </a:r>
            <a:r>
              <a:rPr lang="cs-CZ" dirty="0">
                <a:latin typeface="Bahnschrift Condensed" panose="020B0502040204020203" pitchFamily="34" charset="0"/>
              </a:rPr>
              <a:t> / </a:t>
            </a:r>
            <a:r>
              <a:rPr lang="cs-CZ" dirty="0" err="1">
                <a:latin typeface="Bahnschrift Condensed" panose="020B0502040204020203" pitchFamily="34" charset="0"/>
              </a:rPr>
              <a:t>plošinovka</a:t>
            </a:r>
            <a:endParaRPr lang="cs-CZ" dirty="0">
              <a:latin typeface="Bahnschrift Condensed" panose="020B0502040204020203" pitchFamily="34" charset="0"/>
            </a:endParaRPr>
          </a:p>
          <a:p>
            <a:r>
              <a:rPr lang="cs-CZ" dirty="0">
                <a:latin typeface="Bahnschrift Condensed" panose="020B0502040204020203" pitchFamily="34" charset="0"/>
              </a:rPr>
              <a:t>Robot</a:t>
            </a:r>
          </a:p>
          <a:p>
            <a:r>
              <a:rPr lang="cs-CZ" dirty="0">
                <a:latin typeface="Bahnschrift Condensed" panose="020B0502040204020203" pitchFamily="34" charset="0"/>
              </a:rPr>
              <a:t>Inventář</a:t>
            </a:r>
          </a:p>
          <a:p>
            <a:r>
              <a:rPr lang="cs-CZ" dirty="0">
                <a:latin typeface="Bahnschrift Condensed" panose="020B0502040204020203" pitchFamily="34" charset="0"/>
              </a:rPr>
              <a:t>Nabíjení skoků na styl videohry „</a:t>
            </a:r>
            <a:r>
              <a:rPr lang="cs-CZ" dirty="0" err="1">
                <a:latin typeface="Bahnschrift Condensed" panose="020B0502040204020203" pitchFamily="34" charset="0"/>
              </a:rPr>
              <a:t>Jump</a:t>
            </a:r>
            <a:r>
              <a:rPr lang="cs-CZ" dirty="0">
                <a:latin typeface="Bahnschrift Condensed" panose="020B0502040204020203" pitchFamily="34" charset="0"/>
              </a:rPr>
              <a:t> King“</a:t>
            </a:r>
          </a:p>
        </p:txBody>
      </p:sp>
      <p:pic>
        <p:nvPicPr>
          <p:cNvPr id="4" name="Zástupný symbol pro obsah 4">
            <a:extLst>
              <a:ext uri="{FF2B5EF4-FFF2-40B4-BE49-F238E27FC236}">
                <a16:creationId xmlns:a16="http://schemas.microsoft.com/office/drawing/2014/main" id="{4A7F8291-FFF4-4303-840E-2CF6F8A8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76" y="7746345"/>
            <a:ext cx="3291847" cy="3291847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7E3D6B29-5BEB-43F2-A87A-55D4B661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5924" y="8051144"/>
            <a:ext cx="3291847" cy="329184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5BD1F62-DD04-4BD4-8BDB-3F90D09DE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333" y="-4251354"/>
            <a:ext cx="3291847" cy="329184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5CAD721-4454-4C60-9CE9-5F85EFE89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0263" y="-4003706"/>
            <a:ext cx="3291847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5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C0BB17-3387-4033-BC2B-9B45F605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Bahnschrift Condensed" panose="020B0502040204020203" pitchFamily="34" charset="0"/>
              </a:rPr>
              <a:t>Assety</a:t>
            </a:r>
            <a:r>
              <a:rPr lang="cs-CZ" dirty="0">
                <a:latin typeface="Bahnschrift Condensed" panose="020B0502040204020203" pitchFamily="34" charset="0"/>
              </a:rPr>
              <a:t> - pozadí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CE90EEA-E3E1-4EB1-8F06-054A3E88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07" y="3797957"/>
            <a:ext cx="3291847" cy="3291847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0AD871C4-8B38-4C69-AF21-77767BE9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61" y="3797957"/>
            <a:ext cx="3291847" cy="329184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C758A81-90FA-48C7-98A2-9BBF52B9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07" y="506112"/>
            <a:ext cx="3291847" cy="3291847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7C8D3D78-44EB-469C-9DF5-DBBE1D3C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61" y="506110"/>
            <a:ext cx="3291847" cy="3291847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16B48F7-5DB8-4DC5-8E1A-DF25FB6FB65F}"/>
              </a:ext>
            </a:extLst>
          </p:cNvPr>
          <p:cNvSpPr/>
          <p:nvPr/>
        </p:nvSpPr>
        <p:spPr>
          <a:xfrm>
            <a:off x="-13288911" y="1740557"/>
            <a:ext cx="1232535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9AE4742A-86EF-4A6C-AAF4-C88EE1A57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1185" y="2037731"/>
            <a:ext cx="3291847" cy="3291847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2D7097B-96B0-4B77-9EBA-C333E9FE4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9260" y="2040507"/>
            <a:ext cx="3291847" cy="3291847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A74186E5-DD36-4124-B595-2448726DB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3110" y="2037732"/>
            <a:ext cx="3291847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8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4DEBA180-3C9E-443E-92C5-63BAFE2323D4}"/>
              </a:ext>
            </a:extLst>
          </p:cNvPr>
          <p:cNvSpPr/>
          <p:nvPr/>
        </p:nvSpPr>
        <p:spPr>
          <a:xfrm>
            <a:off x="-133350" y="1485900"/>
            <a:ext cx="1232535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C0BB17-3387-4033-BC2B-9B45F605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Bahnschrift Condensed" panose="020B0502040204020203" pitchFamily="34" charset="0"/>
              </a:rPr>
              <a:t>Assety</a:t>
            </a:r>
            <a:r>
              <a:rPr lang="cs-CZ" dirty="0">
                <a:latin typeface="Bahnschrift Condensed" panose="020B0502040204020203" pitchFamily="34" charset="0"/>
              </a:rPr>
              <a:t> - charakter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CE90EEA-E3E1-4EB1-8F06-054A3E88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3" y="11585105"/>
            <a:ext cx="3291847" cy="3291847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0AD871C4-8B38-4C69-AF21-77767BE9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7" y="11585105"/>
            <a:ext cx="3291847" cy="329184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C758A81-90FA-48C7-98A2-9BBF52B9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3" y="8293260"/>
            <a:ext cx="3291847" cy="3291847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7C8D3D78-44EB-469C-9DF5-DBBE1D3C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7" y="8293258"/>
            <a:ext cx="3291847" cy="3291847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3849468-F279-428E-940D-FDB8ACB8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76" y="1783074"/>
            <a:ext cx="3291847" cy="329184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45D0F1-6FBC-4208-A8BF-864698005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301" y="1785850"/>
            <a:ext cx="3291847" cy="329184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F1A56F8-5D24-4B3D-954D-2E907A7A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1" y="1783075"/>
            <a:ext cx="3291847" cy="3291847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47AE34E1-E6FA-4765-A415-5DAC154DD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6" y="-5190812"/>
            <a:ext cx="3291847" cy="3291847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8CDAACAB-6EB3-4CAD-931F-F696BD716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55" y="-5608848"/>
            <a:ext cx="4531088" cy="4531088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A24331BD-84F5-47FC-901A-DB0FA3CB8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82" y="-5704563"/>
            <a:ext cx="3291847" cy="3291847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45B2E83E-4A5D-4033-83BA-0F13123BBF26}"/>
              </a:ext>
            </a:extLst>
          </p:cNvPr>
          <p:cNvSpPr/>
          <p:nvPr/>
        </p:nvSpPr>
        <p:spPr>
          <a:xfrm>
            <a:off x="8456823" y="-6553007"/>
            <a:ext cx="2158525" cy="6016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9850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4DEBA180-3C9E-443E-92C5-63BAFE2323D4}"/>
              </a:ext>
            </a:extLst>
          </p:cNvPr>
          <p:cNvSpPr/>
          <p:nvPr/>
        </p:nvSpPr>
        <p:spPr>
          <a:xfrm>
            <a:off x="14320070" y="1690688"/>
            <a:ext cx="1232535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C0BB17-3387-4033-BC2B-9B45F605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Bahnschrift Condensed" panose="020B0502040204020203" pitchFamily="34" charset="0"/>
              </a:rPr>
              <a:t>Assety</a:t>
            </a:r>
            <a:r>
              <a:rPr lang="cs-CZ" dirty="0">
                <a:latin typeface="Bahnschrift Condensed" panose="020B0502040204020203" pitchFamily="34" charset="0"/>
              </a:rPr>
              <a:t> – fuze a její stojan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CE90EEA-E3E1-4EB1-8F06-054A3E88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3" y="11585105"/>
            <a:ext cx="3291847" cy="3291847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0AD871C4-8B38-4C69-AF21-77767BE9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7" y="11585105"/>
            <a:ext cx="3291847" cy="329184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C758A81-90FA-48C7-98A2-9BBF52B9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3" y="8293260"/>
            <a:ext cx="3291847" cy="3291847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7C8D3D78-44EB-469C-9DF5-DBBE1D3C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7" y="8293258"/>
            <a:ext cx="3291847" cy="3291847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3849468-F279-428E-940D-FDB8ACB8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796" y="1987862"/>
            <a:ext cx="3291847" cy="329184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45D0F1-6FBC-4208-A8BF-864698005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721" y="1990638"/>
            <a:ext cx="3291847" cy="329184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F1A56F8-5D24-4B3D-954D-2E907A7A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871" y="1987863"/>
            <a:ext cx="3291847" cy="329184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B26028F-7A51-4915-A3CA-0E25E3709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28" y="1900580"/>
            <a:ext cx="3291847" cy="329184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2B3AFF-2280-40F1-9178-578C07577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7" y="1482544"/>
            <a:ext cx="4531088" cy="4531088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ABF57CC1-CD10-4094-BC98-AC45F0F28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34" y="1386829"/>
            <a:ext cx="3291847" cy="3291847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DCBFC170-7F5B-447C-ACCB-B489F435EE4C}"/>
              </a:ext>
            </a:extLst>
          </p:cNvPr>
          <p:cNvSpPr/>
          <p:nvPr/>
        </p:nvSpPr>
        <p:spPr>
          <a:xfrm>
            <a:off x="9195275" y="538385"/>
            <a:ext cx="2158525" cy="6016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46FF942D-B431-430C-AD8F-38F1E19BE6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8490" y="1783076"/>
            <a:ext cx="3291847" cy="3291847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2E812E06-74E9-430E-AEB2-9944D1231F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6089" y="1737747"/>
            <a:ext cx="3291847" cy="3291847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5F23B551-2C8B-43C8-BE8F-F289BBF80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4678" y="1538187"/>
            <a:ext cx="3291847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9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4DEBA180-3C9E-443E-92C5-63BAFE2323D4}"/>
              </a:ext>
            </a:extLst>
          </p:cNvPr>
          <p:cNvSpPr/>
          <p:nvPr/>
        </p:nvSpPr>
        <p:spPr>
          <a:xfrm>
            <a:off x="14320070" y="1690688"/>
            <a:ext cx="1232535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C0BB17-3387-4033-BC2B-9B45F605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Bahnschrift Condensed" panose="020B0502040204020203" pitchFamily="34" charset="0"/>
              </a:rPr>
              <a:t>Assety</a:t>
            </a:r>
            <a:r>
              <a:rPr lang="cs-CZ" dirty="0">
                <a:latin typeface="Bahnschrift Condensed" panose="020B0502040204020203" pitchFamily="34" charset="0"/>
              </a:rPr>
              <a:t> – ostrovy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CE90EEA-E3E1-4EB1-8F06-054A3E88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3" y="11585105"/>
            <a:ext cx="3291847" cy="3291847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0AD871C4-8B38-4C69-AF21-77767BE9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7" y="11585105"/>
            <a:ext cx="3291847" cy="329184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C758A81-90FA-48C7-98A2-9BBF52B9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3" y="8293260"/>
            <a:ext cx="3291847" cy="3291847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7C8D3D78-44EB-469C-9DF5-DBBE1D3C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7" y="8293258"/>
            <a:ext cx="3291847" cy="3291847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3849468-F279-428E-940D-FDB8ACB8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796" y="1987862"/>
            <a:ext cx="3291847" cy="329184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45D0F1-6FBC-4208-A8BF-864698005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721" y="1990638"/>
            <a:ext cx="3291847" cy="329184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F1A56F8-5D24-4B3D-954D-2E907A7A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871" y="1987863"/>
            <a:ext cx="3291847" cy="329184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B26028F-7A51-4915-A3CA-0E25E3709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28" y="9253880"/>
            <a:ext cx="3291847" cy="329184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2B3AFF-2280-40F1-9178-578C07577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7" y="8835844"/>
            <a:ext cx="4531088" cy="4531088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ABF57CC1-CD10-4094-BC98-AC45F0F28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34" y="8740129"/>
            <a:ext cx="3291847" cy="3291847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DCBFC170-7F5B-447C-ACCB-B489F435EE4C}"/>
              </a:ext>
            </a:extLst>
          </p:cNvPr>
          <p:cNvSpPr/>
          <p:nvPr/>
        </p:nvSpPr>
        <p:spPr>
          <a:xfrm>
            <a:off x="9195275" y="7891685"/>
            <a:ext cx="2158525" cy="6016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9CAAF33-1A31-44CD-B4F6-F97266A78C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96" y="2033191"/>
            <a:ext cx="3291847" cy="3291847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B6013E69-DBAD-473B-AD40-C2B11AB74A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7" y="1987862"/>
            <a:ext cx="3291847" cy="3291847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1A790783-3BC2-41EF-94A7-301550F90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08" y="1788302"/>
            <a:ext cx="3291847" cy="3291847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7EC2EB95-A781-422E-A838-7E1A7C11D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824" y="7192426"/>
            <a:ext cx="2104571" cy="2104571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98E104A1-F65B-49D6-B818-83F3DAD620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670" y="6624159"/>
            <a:ext cx="3894792" cy="38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97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4000" accel="40000" decel="4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-0.33981 L 0.00547 0.37732 L 0.003 -0.32291 L 0.00417 0.39445 L 0.00195 -0.31458 L 0.00547 0.37315 C 0.00508 0.13612 0.00456 -0.10092 0.003 -0.33981 Z " pathEditMode="fixed" ptsTypes="AAAAA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4DEBA180-3C9E-443E-92C5-63BAFE2323D4}"/>
              </a:ext>
            </a:extLst>
          </p:cNvPr>
          <p:cNvSpPr/>
          <p:nvPr/>
        </p:nvSpPr>
        <p:spPr>
          <a:xfrm>
            <a:off x="14320070" y="1690688"/>
            <a:ext cx="1232535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C0BB17-3387-4033-BC2B-9B45F605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Bahnschrift Condensed" panose="020B0502040204020203" pitchFamily="34" charset="0"/>
              </a:rPr>
              <a:t>Assety</a:t>
            </a:r>
            <a:r>
              <a:rPr lang="cs-CZ" dirty="0">
                <a:latin typeface="Bahnschrift Condensed" panose="020B0502040204020203" pitchFamily="34" charset="0"/>
              </a:rPr>
              <a:t> – inventář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CE90EEA-E3E1-4EB1-8F06-054A3E88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3" y="11585105"/>
            <a:ext cx="3291847" cy="3291847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0AD871C4-8B38-4C69-AF21-77767BE9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7" y="11585105"/>
            <a:ext cx="3291847" cy="329184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C758A81-90FA-48C7-98A2-9BBF52B9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3" y="8293260"/>
            <a:ext cx="3291847" cy="3291847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7C8D3D78-44EB-469C-9DF5-DBBE1D3C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7" y="8293258"/>
            <a:ext cx="3291847" cy="3291847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3849468-F279-428E-940D-FDB8ACB8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796" y="1987862"/>
            <a:ext cx="3291847" cy="329184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45D0F1-6FBC-4208-A8BF-864698005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721" y="1990638"/>
            <a:ext cx="3291847" cy="329184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F1A56F8-5D24-4B3D-954D-2E907A7A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871" y="1987863"/>
            <a:ext cx="3291847" cy="329184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B26028F-7A51-4915-A3CA-0E25E3709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28" y="9253880"/>
            <a:ext cx="3291847" cy="329184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2B3AFF-2280-40F1-9178-578C07577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376714"/>
            <a:ext cx="2104571" cy="2104571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ABF57CC1-CD10-4094-BC98-AC45F0F28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34" y="8740129"/>
            <a:ext cx="3291847" cy="3291847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DCBFC170-7F5B-447C-ACCB-B489F435EE4C}"/>
              </a:ext>
            </a:extLst>
          </p:cNvPr>
          <p:cNvSpPr/>
          <p:nvPr/>
        </p:nvSpPr>
        <p:spPr>
          <a:xfrm>
            <a:off x="9195275" y="7891685"/>
            <a:ext cx="2158525" cy="6016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9CAAF33-1A31-44CD-B4F6-F97266A78C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470" y="7710091"/>
            <a:ext cx="3291847" cy="3291847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B6013E69-DBAD-473B-AD40-C2B11AB74A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871" y="7664762"/>
            <a:ext cx="3291847" cy="3291847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1A790783-3BC2-41EF-94A7-301550F90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282" y="7465202"/>
            <a:ext cx="3291847" cy="3291847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703F52EC-46A9-452D-B38D-2D33BA80DB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46" y="1808447"/>
            <a:ext cx="3894792" cy="38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35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4DEBA180-3C9E-443E-92C5-63BAFE2323D4}"/>
              </a:ext>
            </a:extLst>
          </p:cNvPr>
          <p:cNvSpPr/>
          <p:nvPr/>
        </p:nvSpPr>
        <p:spPr>
          <a:xfrm>
            <a:off x="14320070" y="1690688"/>
            <a:ext cx="1232535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C0BB17-3387-4033-BC2B-9B45F605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28" y="-2142101"/>
            <a:ext cx="10515600" cy="1325563"/>
          </a:xfrm>
        </p:spPr>
        <p:txBody>
          <a:bodyPr/>
          <a:lstStyle/>
          <a:p>
            <a:r>
              <a:rPr lang="cs-CZ" dirty="0" err="1">
                <a:latin typeface="Bahnschrift Condensed" panose="020B0502040204020203" pitchFamily="34" charset="0"/>
              </a:rPr>
              <a:t>Assety</a:t>
            </a:r>
            <a:r>
              <a:rPr lang="cs-CZ" dirty="0">
                <a:latin typeface="Bahnschrift Condensed" panose="020B0502040204020203" pitchFamily="34" charset="0"/>
              </a:rPr>
              <a:t> – ostrovy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CE90EEA-E3E1-4EB1-8F06-054A3E88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61" y="4009651"/>
            <a:ext cx="3291847" cy="3291847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0AD871C4-8B38-4C69-AF21-77767BE9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15" y="4009651"/>
            <a:ext cx="3291847" cy="329184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C758A81-90FA-48C7-98A2-9BBF52B9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61" y="717806"/>
            <a:ext cx="3291847" cy="3291847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7C8D3D78-44EB-469C-9DF5-DBBE1D3C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18" y="717803"/>
            <a:ext cx="3291847" cy="3291847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3849468-F279-428E-940D-FDB8ACB8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4203" y="8839200"/>
            <a:ext cx="2415394" cy="241539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45D0F1-6FBC-4208-A8BF-864698005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721" y="1990638"/>
            <a:ext cx="3291847" cy="3291847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DCBFC170-7F5B-447C-ACCB-B489F435EE4C}"/>
              </a:ext>
            </a:extLst>
          </p:cNvPr>
          <p:cNvSpPr/>
          <p:nvPr/>
        </p:nvSpPr>
        <p:spPr>
          <a:xfrm>
            <a:off x="9195275" y="7891685"/>
            <a:ext cx="2158525" cy="6016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9" name="Zástupný symbol pro obsah 4">
            <a:extLst>
              <a:ext uri="{FF2B5EF4-FFF2-40B4-BE49-F238E27FC236}">
                <a16:creationId xmlns:a16="http://schemas.microsoft.com/office/drawing/2014/main" id="{9EB56B34-34EA-40CA-96AB-00FFE15BD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1" y="4009651"/>
            <a:ext cx="3291847" cy="3291847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8FCB1C44-A2D6-41C8-AD9D-0190AAAE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975" y="4009651"/>
            <a:ext cx="3291847" cy="3291847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DAA7B1DB-E75A-4B63-88B0-6676DCC4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1" y="717806"/>
            <a:ext cx="3291847" cy="3291847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292F0541-C9B4-4B92-8A23-314620E0F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975" y="717804"/>
            <a:ext cx="3291847" cy="3291847"/>
          </a:xfrm>
          <a:prstGeom prst="rect">
            <a:avLst/>
          </a:prstGeom>
        </p:spPr>
      </p:pic>
      <p:pic>
        <p:nvPicPr>
          <p:cNvPr id="24" name="Zástupný symbol pro obsah 4">
            <a:extLst>
              <a:ext uri="{FF2B5EF4-FFF2-40B4-BE49-F238E27FC236}">
                <a16:creationId xmlns:a16="http://schemas.microsoft.com/office/drawing/2014/main" id="{2C32A892-04C4-4286-BEF5-0CFD6F319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61" y="-2541514"/>
            <a:ext cx="3291847" cy="3291847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FE4FE4E9-F462-4BA3-955A-2492F4957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58" y="-5729043"/>
            <a:ext cx="3291847" cy="3291847"/>
          </a:xfrm>
          <a:prstGeom prst="rect">
            <a:avLst/>
          </a:prstGeom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32B824BB-CF3B-455F-A101-EF6D6AB4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61" y="-5898428"/>
            <a:ext cx="3291847" cy="3291847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A42A4CC1-4EE4-493D-A2D0-5DE3559C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6233" y="-6506223"/>
            <a:ext cx="3291847" cy="3291847"/>
          </a:xfrm>
          <a:prstGeom prst="rect">
            <a:avLst/>
          </a:prstGeom>
        </p:spPr>
      </p:pic>
      <p:pic>
        <p:nvPicPr>
          <p:cNvPr id="28" name="Zástupný symbol pro obsah 4">
            <a:extLst>
              <a:ext uri="{FF2B5EF4-FFF2-40B4-BE49-F238E27FC236}">
                <a16:creationId xmlns:a16="http://schemas.microsoft.com/office/drawing/2014/main" id="{744E8337-62A7-4C91-B4F4-723F84C0F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9777" y="-3214376"/>
            <a:ext cx="3291847" cy="3291847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37863612-CABC-473F-B169-1264058A8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41623" y="-3214376"/>
            <a:ext cx="3291847" cy="3291847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A2BBB12C-80D4-4AED-A2F0-38C14029C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9777" y="-6506221"/>
            <a:ext cx="3291847" cy="3291847"/>
          </a:xfrm>
          <a:prstGeom prst="rect">
            <a:avLst/>
          </a:prstGeom>
        </p:spPr>
      </p:pic>
      <p:pic>
        <p:nvPicPr>
          <p:cNvPr id="31" name="Obrázek 30">
            <a:extLst>
              <a:ext uri="{FF2B5EF4-FFF2-40B4-BE49-F238E27FC236}">
                <a16:creationId xmlns:a16="http://schemas.microsoft.com/office/drawing/2014/main" id="{05727887-26AB-434B-B945-95E9EC52B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41623" y="-6506223"/>
            <a:ext cx="3291847" cy="3291847"/>
          </a:xfrm>
          <a:prstGeom prst="rect">
            <a:avLst/>
          </a:prstGeom>
        </p:spPr>
      </p:pic>
      <p:pic>
        <p:nvPicPr>
          <p:cNvPr id="32" name="Obrázek 31">
            <a:extLst>
              <a:ext uri="{FF2B5EF4-FFF2-40B4-BE49-F238E27FC236}">
                <a16:creationId xmlns:a16="http://schemas.microsoft.com/office/drawing/2014/main" id="{7C492D29-442A-4438-A46C-B4B9B53C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64" y="-5898428"/>
            <a:ext cx="3291847" cy="3291847"/>
          </a:xfrm>
          <a:prstGeom prst="rect">
            <a:avLst/>
          </a:prstGeom>
        </p:spPr>
      </p:pic>
      <p:pic>
        <p:nvPicPr>
          <p:cNvPr id="33" name="Zástupný symbol pro obsah 4">
            <a:extLst>
              <a:ext uri="{FF2B5EF4-FFF2-40B4-BE49-F238E27FC236}">
                <a16:creationId xmlns:a16="http://schemas.microsoft.com/office/drawing/2014/main" id="{99F99F8C-7DE2-4E5F-86ED-24DF50FB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337" y="-5729041"/>
            <a:ext cx="3291847" cy="3291847"/>
          </a:xfrm>
          <a:prstGeom prst="rect">
            <a:avLst/>
          </a:prstGeom>
        </p:spPr>
      </p:pic>
      <p:pic>
        <p:nvPicPr>
          <p:cNvPr id="34" name="Obrázek 33">
            <a:extLst>
              <a:ext uri="{FF2B5EF4-FFF2-40B4-BE49-F238E27FC236}">
                <a16:creationId xmlns:a16="http://schemas.microsoft.com/office/drawing/2014/main" id="{6F5A67BB-00D0-468D-9775-0EDA505B9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9183" y="-5729041"/>
            <a:ext cx="3291847" cy="3291847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2AFE2D2E-CBB9-4948-A2CC-F1C13C32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20" y="-5898426"/>
            <a:ext cx="3291847" cy="3291847"/>
          </a:xfrm>
          <a:prstGeom prst="rect">
            <a:avLst/>
          </a:prstGeom>
        </p:spPr>
      </p:pic>
      <p:pic>
        <p:nvPicPr>
          <p:cNvPr id="36" name="Obrázek 35">
            <a:extLst>
              <a:ext uri="{FF2B5EF4-FFF2-40B4-BE49-F238E27FC236}">
                <a16:creationId xmlns:a16="http://schemas.microsoft.com/office/drawing/2014/main" id="{3ABEAF7B-21E5-4D3D-B584-81F736852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526" y="-5898428"/>
            <a:ext cx="3291847" cy="3291847"/>
          </a:xfrm>
          <a:prstGeom prst="rect">
            <a:avLst/>
          </a:prstGeom>
        </p:spPr>
      </p:pic>
      <p:pic>
        <p:nvPicPr>
          <p:cNvPr id="44" name="Obrázek 43">
            <a:extLst>
              <a:ext uri="{FF2B5EF4-FFF2-40B4-BE49-F238E27FC236}">
                <a16:creationId xmlns:a16="http://schemas.microsoft.com/office/drawing/2014/main" id="{3B66A0A6-0045-480F-8CBB-805B0691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17" y="-2541513"/>
            <a:ext cx="3291847" cy="3291847"/>
          </a:xfrm>
          <a:prstGeom prst="rect">
            <a:avLst/>
          </a:prstGeom>
        </p:spPr>
      </p:pic>
      <p:pic>
        <p:nvPicPr>
          <p:cNvPr id="45" name="Zástupný symbol pro obsah 4">
            <a:extLst>
              <a:ext uri="{FF2B5EF4-FFF2-40B4-BE49-F238E27FC236}">
                <a16:creationId xmlns:a16="http://schemas.microsoft.com/office/drawing/2014/main" id="{2D9DFB3C-EC2D-42DA-A081-9591570CF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20" y="-2541514"/>
            <a:ext cx="3291847" cy="3291847"/>
          </a:xfrm>
          <a:prstGeom prst="rect">
            <a:avLst/>
          </a:prstGeom>
        </p:spPr>
      </p:pic>
      <p:pic>
        <p:nvPicPr>
          <p:cNvPr id="46" name="Obrázek 45">
            <a:extLst>
              <a:ext uri="{FF2B5EF4-FFF2-40B4-BE49-F238E27FC236}">
                <a16:creationId xmlns:a16="http://schemas.microsoft.com/office/drawing/2014/main" id="{7D48CCFF-C57F-47E2-922B-D8DA622A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726" y="-2541514"/>
            <a:ext cx="3291847" cy="329184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9CAAF33-1A31-44CD-B4F6-F97266A78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61" y="3641198"/>
            <a:ext cx="3291847" cy="3291847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B6013E69-DBAD-473B-AD40-C2B11AB74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99" y="622093"/>
            <a:ext cx="3291847" cy="3291847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1A790783-3BC2-41EF-94A7-301550F908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5727" y="-1358523"/>
            <a:ext cx="3291847" cy="329184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B26028F-7A51-4915-A3CA-0E25E3709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2164"/>
            <a:ext cx="3291847" cy="3291847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ABF57CC1-CD10-4094-BC98-AC45F0F28C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7" y="1511239"/>
            <a:ext cx="3291847" cy="329184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2B3AFF-2280-40F1-9178-578C075775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8" y="10028510"/>
            <a:ext cx="4531088" cy="453108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F1A56F8-5D24-4B3D-954D-2E907A7A7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55" y="1086259"/>
            <a:ext cx="2084150" cy="208415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EC91F031-AFE4-4FC7-812D-FDC7EBE600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16" y="2597258"/>
            <a:ext cx="2350300" cy="2350300"/>
          </a:xfrm>
          <a:prstGeom prst="rect">
            <a:avLst/>
          </a:prstGeom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5D524757-3982-4E1A-A1FC-8B5DFF47F5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63" y="2625102"/>
            <a:ext cx="2210133" cy="2210133"/>
          </a:xfrm>
          <a:prstGeom prst="rect">
            <a:avLst/>
          </a:prstGeom>
        </p:spPr>
      </p:pic>
      <p:pic>
        <p:nvPicPr>
          <p:cNvPr id="50" name="Obrázek 49">
            <a:extLst>
              <a:ext uri="{FF2B5EF4-FFF2-40B4-BE49-F238E27FC236}">
                <a16:creationId xmlns:a16="http://schemas.microsoft.com/office/drawing/2014/main" id="{FD02C171-412B-434E-9D80-6142D83B55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6554" y="-134685"/>
            <a:ext cx="3276364" cy="3291847"/>
          </a:xfrm>
          <a:prstGeom prst="rect">
            <a:avLst/>
          </a:prstGeom>
        </p:spPr>
      </p:pic>
      <p:sp>
        <p:nvSpPr>
          <p:cNvPr id="53" name="Obdélník 52">
            <a:extLst>
              <a:ext uri="{FF2B5EF4-FFF2-40B4-BE49-F238E27FC236}">
                <a16:creationId xmlns:a16="http://schemas.microsoft.com/office/drawing/2014/main" id="{5CAD771D-82DA-4432-B3A8-F86DE2277DED}"/>
              </a:ext>
            </a:extLst>
          </p:cNvPr>
          <p:cNvSpPr/>
          <p:nvPr/>
        </p:nvSpPr>
        <p:spPr>
          <a:xfrm>
            <a:off x="10151779" y="6438661"/>
            <a:ext cx="1844335" cy="191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52" name="Obrázek 51">
            <a:extLst>
              <a:ext uri="{FF2B5EF4-FFF2-40B4-BE49-F238E27FC236}">
                <a16:creationId xmlns:a16="http://schemas.microsoft.com/office/drawing/2014/main" id="{813666EA-0E3C-4961-86AA-45F4675842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022" y="5854046"/>
            <a:ext cx="3291847" cy="3291847"/>
          </a:xfrm>
          <a:prstGeom prst="rect">
            <a:avLst/>
          </a:prstGeom>
        </p:spPr>
      </p:pic>
      <p:pic>
        <p:nvPicPr>
          <p:cNvPr id="54" name="Obrázek 53">
            <a:extLst>
              <a:ext uri="{FF2B5EF4-FFF2-40B4-BE49-F238E27FC236}">
                <a16:creationId xmlns:a16="http://schemas.microsoft.com/office/drawing/2014/main" id="{51922937-1276-429E-B7D9-27627B83A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679" y="7645400"/>
            <a:ext cx="2104571" cy="2104571"/>
          </a:xfrm>
          <a:prstGeom prst="rect">
            <a:avLst/>
          </a:prstGeom>
        </p:spPr>
      </p:pic>
      <p:pic>
        <p:nvPicPr>
          <p:cNvPr id="55" name="Obrázek 54">
            <a:extLst>
              <a:ext uri="{FF2B5EF4-FFF2-40B4-BE49-F238E27FC236}">
                <a16:creationId xmlns:a16="http://schemas.microsoft.com/office/drawing/2014/main" id="{BBED5104-91AC-4968-86C7-668E24377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525" y="7077133"/>
            <a:ext cx="3894792" cy="38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47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385E3C-F469-4975-8D34-0CE08EA4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Bahnschrift Condensed" panose="020B0502040204020203" pitchFamily="34" charset="0"/>
              </a:rPr>
              <a:t>Děkuji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B26BC4D-847D-4250-A2A8-2DC83DC42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97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47</Words>
  <Application>Microsoft Office PowerPoint</Application>
  <PresentationFormat>Širokoúhlá obrazovka</PresentationFormat>
  <Paragraphs>14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Bahnschrift Condensed</vt:lpstr>
      <vt:lpstr>Calibri</vt:lpstr>
      <vt:lpstr>Calibri Light</vt:lpstr>
      <vt:lpstr>Office Theme</vt:lpstr>
      <vt:lpstr>Mockup jednoduché hry</vt:lpstr>
      <vt:lpstr>Námět a cíle</vt:lpstr>
      <vt:lpstr>Assety - pozadí</vt:lpstr>
      <vt:lpstr>Assety - charakter</vt:lpstr>
      <vt:lpstr>Assety – fuze a její stojan</vt:lpstr>
      <vt:lpstr>Assety – ostrovy</vt:lpstr>
      <vt:lpstr>Assety – inventář</vt:lpstr>
      <vt:lpstr>Assety – ostrovy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jednoduché hry</dc:title>
  <dc:creator>Šíma František (2020)</dc:creator>
  <cp:lastModifiedBy>Šíma František (2020)</cp:lastModifiedBy>
  <cp:revision>5</cp:revision>
  <dcterms:created xsi:type="dcterms:W3CDTF">2024-04-23T08:58:07Z</dcterms:created>
  <dcterms:modified xsi:type="dcterms:W3CDTF">2024-04-23T09:38:18Z</dcterms:modified>
</cp:coreProperties>
</file>