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notesMasterIdLst>
    <p:notesMasterId r:id="rId16"/>
  </p:notesMasterIdLst>
  <p:sldIdLst>
    <p:sldId id="258" r:id="rId3"/>
    <p:sldId id="259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60" r:id="rId14"/>
    <p:sldId id="261" r:id="rId15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42" y="5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24F2F3-FE97-4351-A67A-3CE5527C6F25}" type="datetimeFigureOut">
              <a:rPr lang="cs-CZ" smtClean="0"/>
              <a:t>22.05.2023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20B5EF-5363-41D0-8D48-8AB300D1F66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37305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délník 10">
            <a:extLst>
              <a:ext uri="{FF2B5EF4-FFF2-40B4-BE49-F238E27FC236}">
                <a16:creationId xmlns:a16="http://schemas.microsoft.com/office/drawing/2014/main" id="{6F737636-3A99-4C9B-B746-C8208F16E33D}"/>
              </a:ext>
            </a:extLst>
          </p:cNvPr>
          <p:cNvSpPr/>
          <p:nvPr userDrawn="1"/>
        </p:nvSpPr>
        <p:spPr>
          <a:xfrm>
            <a:off x="10729324" y="1"/>
            <a:ext cx="1476000" cy="53140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80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296E03D-0887-44E2-BBBE-5FB23D3975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6861" y="322729"/>
            <a:ext cx="9621869" cy="4725375"/>
          </a:xfrm>
          <a:prstGeom prst="rect">
            <a:avLst/>
          </a:prstGeom>
        </p:spPr>
        <p:txBody>
          <a:bodyPr anchor="b"/>
          <a:lstStyle>
            <a:lvl1pPr algn="r">
              <a:defRPr sz="6000"/>
            </a:lvl1pPr>
          </a:lstStyle>
          <a:p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B37BAFE3-1D56-4CDD-A247-FEDA220B7840}"/>
              </a:ext>
            </a:extLst>
          </p:cNvPr>
          <p:cNvSpPr/>
          <p:nvPr userDrawn="1"/>
        </p:nvSpPr>
        <p:spPr>
          <a:xfrm>
            <a:off x="10716000" y="5349875"/>
            <a:ext cx="1476000" cy="15081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800"/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525270D9-4651-4A79-A851-F8312369FCE7}"/>
              </a:ext>
            </a:extLst>
          </p:cNvPr>
          <p:cNvSpPr/>
          <p:nvPr userDrawn="1"/>
        </p:nvSpPr>
        <p:spPr>
          <a:xfrm>
            <a:off x="0" y="5349875"/>
            <a:ext cx="10668000" cy="15081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cs-CZ" sz="1800" dirty="0">
              <a:solidFill>
                <a:schemeClr val="bg2"/>
              </a:solidFill>
            </a:endParaRPr>
          </a:p>
        </p:txBody>
      </p:sp>
      <p:pic>
        <p:nvPicPr>
          <p:cNvPr id="9" name="Grafický objekt 8">
            <a:extLst>
              <a:ext uri="{FF2B5EF4-FFF2-40B4-BE49-F238E27FC236}">
                <a16:creationId xmlns:a16="http://schemas.microsoft.com/office/drawing/2014/main" id="{CDF31C9F-4850-4479-9F4E-BD57203D19E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00292" y="4746333"/>
            <a:ext cx="1135415" cy="1135415"/>
          </a:xfrm>
          <a:prstGeom prst="rect">
            <a:avLst/>
          </a:prstGeom>
        </p:spPr>
      </p:pic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010B5FC7-06BC-4998-966A-0E5600D2F66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882566" y="136428"/>
            <a:ext cx="1135414" cy="365125"/>
          </a:xfrm>
          <a:prstGeom prst="rect">
            <a:avLst/>
          </a:prstGeom>
        </p:spPr>
        <p:txBody>
          <a:bodyPr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fld id="{D0F63B56-D765-4312-A073-52C257E475DF}" type="datetime1">
              <a:rPr lang="cs-CZ" smtClean="0"/>
              <a:pPr/>
              <a:t>22.05.2023</a:t>
            </a:fld>
            <a:endParaRPr lang="cs-CZ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68C27FED-AAC7-473C-BC4D-998C53339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67380" y="5921374"/>
            <a:ext cx="799887" cy="365125"/>
          </a:xfrm>
          <a:prstGeom prst="rect">
            <a:avLst/>
          </a:prstGeom>
        </p:spPr>
        <p:txBody>
          <a:bodyPr anchor="ctr" anchorCtr="0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fld id="{4FE05B88-42C1-4F27-A675-467065CEAA10}" type="slidenum">
              <a:rPr lang="cs-CZ" smtClean="0"/>
              <a:pPr/>
              <a:t>‹#›</a:t>
            </a:fld>
            <a:endParaRPr lang="cs-CZ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2FB40C5B-51D7-47C3-959B-72B9A069CD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6861" y="5427540"/>
            <a:ext cx="9621869" cy="124094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602857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gallery dir="l"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2765E689-341A-4E98-98A9-34BD1A1690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816036" y="0"/>
            <a:ext cx="6655589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62A969A6-991C-4A1E-AE80-59E600D1E9EF}"/>
              </a:ext>
            </a:extLst>
          </p:cNvPr>
          <p:cNvSpPr/>
          <p:nvPr userDrawn="1"/>
        </p:nvSpPr>
        <p:spPr>
          <a:xfrm>
            <a:off x="-26166" y="-9525"/>
            <a:ext cx="487020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cs-CZ" sz="1800" dirty="0">
              <a:solidFill>
                <a:schemeClr val="bg2"/>
              </a:solidFill>
            </a:endParaRPr>
          </a:p>
        </p:txBody>
      </p:sp>
      <p:sp>
        <p:nvSpPr>
          <p:cNvPr id="16" name="Nadpis 11">
            <a:extLst>
              <a:ext uri="{FF2B5EF4-FFF2-40B4-BE49-F238E27FC236}">
                <a16:creationId xmlns:a16="http://schemas.microsoft.com/office/drawing/2014/main" id="{F96065C9-0422-4502-A20D-7CB1FA2FB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013" y="159808"/>
            <a:ext cx="4581844" cy="5715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4" name="Zástupný symbol pro text 3">
            <a:extLst>
              <a:ext uri="{FF2B5EF4-FFF2-40B4-BE49-F238E27FC236}">
                <a16:creationId xmlns:a16="http://schemas.microsoft.com/office/drawing/2014/main" id="{05201B49-A1B2-4B68-931D-AF68D7EDF1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8013" y="987427"/>
            <a:ext cx="4581844" cy="566634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DEBF0034-CF93-452E-8562-138A38CFCF1C}"/>
              </a:ext>
            </a:extLst>
          </p:cNvPr>
          <p:cNvSpPr/>
          <p:nvPr userDrawn="1"/>
        </p:nvSpPr>
        <p:spPr>
          <a:xfrm>
            <a:off x="11472000" y="6138000"/>
            <a:ext cx="720000" cy="72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800"/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A1952143-D0D5-4CDB-BCEF-D81A3171B754}"/>
              </a:ext>
            </a:extLst>
          </p:cNvPr>
          <p:cNvSpPr/>
          <p:nvPr userDrawn="1"/>
        </p:nvSpPr>
        <p:spPr>
          <a:xfrm>
            <a:off x="11472000" y="0"/>
            <a:ext cx="720000" cy="72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800"/>
          </a:p>
        </p:txBody>
      </p:sp>
      <p:sp>
        <p:nvSpPr>
          <p:cNvPr id="10" name="Obdélník 9">
            <a:extLst>
              <a:ext uri="{FF2B5EF4-FFF2-40B4-BE49-F238E27FC236}">
                <a16:creationId xmlns:a16="http://schemas.microsoft.com/office/drawing/2014/main" id="{2F1ACF41-9FFB-4EA9-AAC4-E48C924EE6E6}"/>
              </a:ext>
            </a:extLst>
          </p:cNvPr>
          <p:cNvSpPr/>
          <p:nvPr userDrawn="1"/>
        </p:nvSpPr>
        <p:spPr>
          <a:xfrm>
            <a:off x="11471625" y="749300"/>
            <a:ext cx="720000" cy="534035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5400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800"/>
          </a:p>
        </p:txBody>
      </p:sp>
      <p:sp>
        <p:nvSpPr>
          <p:cNvPr id="13" name="Zástupný symbol pro zápatí 4">
            <a:extLst>
              <a:ext uri="{FF2B5EF4-FFF2-40B4-BE49-F238E27FC236}">
                <a16:creationId xmlns:a16="http://schemas.microsoft.com/office/drawing/2014/main" id="{2E0F9B7B-F9E6-42F7-A082-614ED00E9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9814209" y="3023020"/>
            <a:ext cx="4098220" cy="276999"/>
          </a:xfrm>
          <a:prstGeom prst="rect">
            <a:avLst/>
          </a:prstGeom>
        </p:spPr>
        <p:txBody>
          <a:bodyPr wrap="square" anchor="ctr" anchorCtr="1">
            <a:spAutoFit/>
          </a:bodyPr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Hrozivě složité téma z oblasti informatiky</a:t>
            </a:r>
          </a:p>
        </p:txBody>
      </p:sp>
      <p:sp>
        <p:nvSpPr>
          <p:cNvPr id="14" name="Zástupný symbol pro číslo snímku 5">
            <a:extLst>
              <a:ext uri="{FF2B5EF4-FFF2-40B4-BE49-F238E27FC236}">
                <a16:creationId xmlns:a16="http://schemas.microsoft.com/office/drawing/2014/main" id="{AAC6C0A7-77E7-4B07-9EC8-966FF9DBEB47}"/>
              </a:ext>
            </a:extLst>
          </p:cNvPr>
          <p:cNvSpPr txBox="1">
            <a:spLocks/>
          </p:cNvSpPr>
          <p:nvPr userDrawn="1"/>
        </p:nvSpPr>
        <p:spPr>
          <a:xfrm>
            <a:off x="11355821" y="6342233"/>
            <a:ext cx="951607" cy="311534"/>
          </a:xfrm>
          <a:prstGeom prst="rect">
            <a:avLst/>
          </a:prstGeom>
        </p:spPr>
        <p:txBody>
          <a:bodyPr vert="horz" wrap="square" lIns="91440" tIns="45720" rIns="91440" bIns="45720" rtlCol="0" anchor="ctr" anchorCtr="1">
            <a:spAutoFit/>
          </a:bodyPr>
          <a:lstStyle>
            <a:defPPr>
              <a:defRPr lang="cs-CZ"/>
            </a:defPPr>
            <a:lvl1pPr marL="0" algn="r" defTabSz="914400" rtl="0" eaLnBrk="1" latinLnBrk="0" hangingPunct="1"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FE05B88-42C1-4F27-A675-467065CEAA10}" type="slidenum">
              <a:rPr lang="cs-CZ" smtClean="0"/>
              <a:pPr/>
              <a:t>‹#›</a:t>
            </a:fld>
            <a:endParaRPr lang="cs-CZ" dirty="0"/>
          </a:p>
        </p:txBody>
      </p:sp>
      <p:sp>
        <p:nvSpPr>
          <p:cNvPr id="15" name="Zástupný symbol pro datum 3">
            <a:extLst>
              <a:ext uri="{FF2B5EF4-FFF2-40B4-BE49-F238E27FC236}">
                <a16:creationId xmlns:a16="http://schemas.microsoft.com/office/drawing/2014/main" id="{2A1B9EE1-A7E6-444D-9B3C-0748039ADF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441142" y="26559"/>
            <a:ext cx="720000" cy="360791"/>
          </a:xfrm>
          <a:prstGeom prst="rect">
            <a:avLst/>
          </a:prstGeom>
        </p:spPr>
        <p:txBody>
          <a:bodyPr vert="horz" anchor="ctr" anchorCtr="1"/>
          <a:lstStyle>
            <a:lvl1pPr>
              <a:defRPr sz="900">
                <a:solidFill>
                  <a:schemeClr val="bg1"/>
                </a:solidFill>
              </a:defRPr>
            </a:lvl1pPr>
          </a:lstStyle>
          <a:p>
            <a:fld id="{BB92EBAF-B1FA-4011-82C4-BD471D904038}" type="datetime1">
              <a:rPr lang="cs-CZ" smtClean="0"/>
              <a:t>22.05.2023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114006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gallery dir="l"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E33CFE38-3D5E-4BF7-9191-6972476214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35649" y="1017058"/>
            <a:ext cx="10834797" cy="563670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BAAF427E-E348-4C32-8F53-E1FB08C3775E}"/>
              </a:ext>
            </a:extLst>
          </p:cNvPr>
          <p:cNvSpPr/>
          <p:nvPr userDrawn="1"/>
        </p:nvSpPr>
        <p:spPr>
          <a:xfrm>
            <a:off x="11472000" y="6138000"/>
            <a:ext cx="720000" cy="72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800"/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B3A2831F-B321-4EA4-97E5-1D0414208448}"/>
              </a:ext>
            </a:extLst>
          </p:cNvPr>
          <p:cNvSpPr/>
          <p:nvPr userDrawn="1"/>
        </p:nvSpPr>
        <p:spPr>
          <a:xfrm>
            <a:off x="11472000" y="0"/>
            <a:ext cx="720000" cy="72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800"/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FE62A0C7-FFAA-4DEC-9E4B-90CFE5F972EE}"/>
              </a:ext>
            </a:extLst>
          </p:cNvPr>
          <p:cNvSpPr/>
          <p:nvPr userDrawn="1"/>
        </p:nvSpPr>
        <p:spPr>
          <a:xfrm>
            <a:off x="11471625" y="749300"/>
            <a:ext cx="720000" cy="534035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5400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800"/>
          </a:p>
        </p:txBody>
      </p:sp>
      <p:sp>
        <p:nvSpPr>
          <p:cNvPr id="10" name="Obdélník 9">
            <a:extLst>
              <a:ext uri="{FF2B5EF4-FFF2-40B4-BE49-F238E27FC236}">
                <a16:creationId xmlns:a16="http://schemas.microsoft.com/office/drawing/2014/main" id="{BA40D26A-D412-4F11-9E03-3475F80A886C}"/>
              </a:ext>
            </a:extLst>
          </p:cNvPr>
          <p:cNvSpPr/>
          <p:nvPr userDrawn="1"/>
        </p:nvSpPr>
        <p:spPr>
          <a:xfrm>
            <a:off x="0" y="2"/>
            <a:ext cx="11441142" cy="719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cs-CZ" sz="1800" dirty="0">
              <a:solidFill>
                <a:schemeClr val="bg2"/>
              </a:solidFill>
            </a:endParaRPr>
          </a:p>
        </p:txBody>
      </p:sp>
      <p:pic>
        <p:nvPicPr>
          <p:cNvPr id="11" name="Grafický objekt 10">
            <a:extLst>
              <a:ext uri="{FF2B5EF4-FFF2-40B4-BE49-F238E27FC236}">
                <a16:creationId xmlns:a16="http://schemas.microsoft.com/office/drawing/2014/main" id="{1DF702CF-3EA4-423E-B4A1-93FCDFFAC90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85875" y="445558"/>
            <a:ext cx="571500" cy="571500"/>
          </a:xfrm>
          <a:prstGeom prst="rect">
            <a:avLst/>
          </a:prstGeom>
        </p:spPr>
      </p:pic>
      <p:sp>
        <p:nvSpPr>
          <p:cNvPr id="12" name="Zástupný symbol pro zápatí 4">
            <a:extLst>
              <a:ext uri="{FF2B5EF4-FFF2-40B4-BE49-F238E27FC236}">
                <a16:creationId xmlns:a16="http://schemas.microsoft.com/office/drawing/2014/main" id="{6FD9187E-AB25-4644-A2CC-57A19C398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9814209" y="3023020"/>
            <a:ext cx="4098220" cy="276999"/>
          </a:xfrm>
          <a:prstGeom prst="rect">
            <a:avLst/>
          </a:prstGeom>
        </p:spPr>
        <p:txBody>
          <a:bodyPr wrap="square" anchor="ctr" anchorCtr="1">
            <a:spAutoFit/>
          </a:bodyPr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Hrozivě složité téma z oblasti informatiky</a:t>
            </a:r>
          </a:p>
        </p:txBody>
      </p:sp>
      <p:sp>
        <p:nvSpPr>
          <p:cNvPr id="13" name="Zástupný symbol pro číslo snímku 5">
            <a:extLst>
              <a:ext uri="{FF2B5EF4-FFF2-40B4-BE49-F238E27FC236}">
                <a16:creationId xmlns:a16="http://schemas.microsoft.com/office/drawing/2014/main" id="{184CD731-C30D-4E30-BCD0-46FF2BBA90BA}"/>
              </a:ext>
            </a:extLst>
          </p:cNvPr>
          <p:cNvSpPr txBox="1">
            <a:spLocks/>
          </p:cNvSpPr>
          <p:nvPr userDrawn="1"/>
        </p:nvSpPr>
        <p:spPr>
          <a:xfrm>
            <a:off x="11355821" y="6342233"/>
            <a:ext cx="951607" cy="311534"/>
          </a:xfrm>
          <a:prstGeom prst="rect">
            <a:avLst/>
          </a:prstGeom>
        </p:spPr>
        <p:txBody>
          <a:bodyPr vert="horz" wrap="square" lIns="91440" tIns="45720" rIns="91440" bIns="45720" rtlCol="0" anchor="ctr" anchorCtr="1">
            <a:spAutoFit/>
          </a:bodyPr>
          <a:lstStyle>
            <a:defPPr>
              <a:defRPr lang="cs-CZ"/>
            </a:defPPr>
            <a:lvl1pPr marL="0" algn="r" defTabSz="914400" rtl="0" eaLnBrk="1" latinLnBrk="0" hangingPunct="1"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FE05B88-42C1-4F27-A675-467065CEAA10}" type="slidenum">
              <a:rPr lang="cs-CZ" smtClean="0"/>
              <a:pPr/>
              <a:t>‹#›</a:t>
            </a:fld>
            <a:endParaRPr lang="cs-CZ" dirty="0"/>
          </a:p>
        </p:txBody>
      </p:sp>
      <p:sp>
        <p:nvSpPr>
          <p:cNvPr id="14" name="Zástupný symbol pro datum 3">
            <a:extLst>
              <a:ext uri="{FF2B5EF4-FFF2-40B4-BE49-F238E27FC236}">
                <a16:creationId xmlns:a16="http://schemas.microsoft.com/office/drawing/2014/main" id="{6EA023C3-3723-4C42-9EA5-76A989017A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441142" y="26559"/>
            <a:ext cx="720000" cy="360791"/>
          </a:xfrm>
          <a:prstGeom prst="rect">
            <a:avLst/>
          </a:prstGeom>
        </p:spPr>
        <p:txBody>
          <a:bodyPr vert="horz" anchor="ctr" anchorCtr="1"/>
          <a:lstStyle>
            <a:lvl1pPr>
              <a:defRPr sz="900">
                <a:solidFill>
                  <a:schemeClr val="bg1"/>
                </a:solidFill>
              </a:defRPr>
            </a:lvl1pPr>
          </a:lstStyle>
          <a:p>
            <a:fld id="{BB92EBAF-B1FA-4011-82C4-BD471D904038}" type="datetime1">
              <a:rPr lang="cs-CZ" smtClean="0"/>
              <a:t>22.05.2023</a:t>
            </a:fld>
            <a:endParaRPr lang="cs-CZ" dirty="0"/>
          </a:p>
        </p:txBody>
      </p:sp>
      <p:sp>
        <p:nvSpPr>
          <p:cNvPr id="15" name="Nadpis 11">
            <a:extLst>
              <a:ext uri="{FF2B5EF4-FFF2-40B4-BE49-F238E27FC236}">
                <a16:creationId xmlns:a16="http://schemas.microsoft.com/office/drawing/2014/main" id="{48F80CBD-56F3-41C3-A7DD-6BB2F62CA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887" y="74250"/>
            <a:ext cx="10925970" cy="5715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378597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gallery dir="l"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9829B364-B0ED-44C4-AEE0-2C575AE8BE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90181" y="841929"/>
            <a:ext cx="10880266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B9FBCBC5-C438-4931-8B99-3F8E61AD3F10}"/>
              </a:ext>
            </a:extLst>
          </p:cNvPr>
          <p:cNvSpPr/>
          <p:nvPr userDrawn="1"/>
        </p:nvSpPr>
        <p:spPr>
          <a:xfrm>
            <a:off x="11472000" y="6138000"/>
            <a:ext cx="720000" cy="72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800"/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D05A1155-6BF7-48C0-85D9-CD2EFF7FFD33}"/>
              </a:ext>
            </a:extLst>
          </p:cNvPr>
          <p:cNvSpPr/>
          <p:nvPr userDrawn="1"/>
        </p:nvSpPr>
        <p:spPr>
          <a:xfrm>
            <a:off x="11472000" y="0"/>
            <a:ext cx="720000" cy="72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800"/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293F1D2A-3B0F-4E45-965B-88C502EC7C3E}"/>
              </a:ext>
            </a:extLst>
          </p:cNvPr>
          <p:cNvSpPr/>
          <p:nvPr userDrawn="1"/>
        </p:nvSpPr>
        <p:spPr>
          <a:xfrm>
            <a:off x="11471625" y="749300"/>
            <a:ext cx="720000" cy="53403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5400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800"/>
          </a:p>
        </p:txBody>
      </p:sp>
      <p:sp>
        <p:nvSpPr>
          <p:cNvPr id="10" name="Obdélník 9">
            <a:extLst>
              <a:ext uri="{FF2B5EF4-FFF2-40B4-BE49-F238E27FC236}">
                <a16:creationId xmlns:a16="http://schemas.microsoft.com/office/drawing/2014/main" id="{D0BB1579-7C50-469B-B299-F97335480DEA}"/>
              </a:ext>
            </a:extLst>
          </p:cNvPr>
          <p:cNvSpPr/>
          <p:nvPr userDrawn="1"/>
        </p:nvSpPr>
        <p:spPr>
          <a:xfrm>
            <a:off x="0" y="2"/>
            <a:ext cx="11441142" cy="71999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cs-CZ" sz="1800" dirty="0">
              <a:solidFill>
                <a:schemeClr val="bg2"/>
              </a:solidFill>
            </a:endParaRPr>
          </a:p>
        </p:txBody>
      </p:sp>
      <p:pic>
        <p:nvPicPr>
          <p:cNvPr id="11" name="Grafický objekt 10">
            <a:extLst>
              <a:ext uri="{FF2B5EF4-FFF2-40B4-BE49-F238E27FC236}">
                <a16:creationId xmlns:a16="http://schemas.microsoft.com/office/drawing/2014/main" id="{AC4C9749-1A99-4001-A178-6AFFEE35155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11185875" y="445558"/>
            <a:ext cx="571500" cy="571500"/>
          </a:xfrm>
          <a:prstGeom prst="rect">
            <a:avLst/>
          </a:prstGeom>
        </p:spPr>
      </p:pic>
      <p:sp>
        <p:nvSpPr>
          <p:cNvPr id="12" name="Zástupný symbol pro zápatí 4">
            <a:extLst>
              <a:ext uri="{FF2B5EF4-FFF2-40B4-BE49-F238E27FC236}">
                <a16:creationId xmlns:a16="http://schemas.microsoft.com/office/drawing/2014/main" id="{6CEBCE68-2A14-4DD8-8DB6-DC8EEA975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1867" y="186396"/>
            <a:ext cx="10748580" cy="276999"/>
          </a:xfrm>
          <a:prstGeom prst="rect">
            <a:avLst/>
          </a:prstGeom>
        </p:spPr>
        <p:txBody>
          <a:bodyPr wrap="square" anchor="ctr" anchorCtr="1">
            <a:spAutoFit/>
          </a:bodyPr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Hrozivě složité téma z oblasti informatiky</a:t>
            </a:r>
          </a:p>
        </p:txBody>
      </p:sp>
      <p:sp>
        <p:nvSpPr>
          <p:cNvPr id="13" name="Zástupný symbol pro číslo snímku 5">
            <a:extLst>
              <a:ext uri="{FF2B5EF4-FFF2-40B4-BE49-F238E27FC236}">
                <a16:creationId xmlns:a16="http://schemas.microsoft.com/office/drawing/2014/main" id="{2CA258ED-5DAF-4E6F-89D4-21A3F9F6FD08}"/>
              </a:ext>
            </a:extLst>
          </p:cNvPr>
          <p:cNvSpPr txBox="1">
            <a:spLocks/>
          </p:cNvSpPr>
          <p:nvPr userDrawn="1"/>
        </p:nvSpPr>
        <p:spPr>
          <a:xfrm rot="5400000">
            <a:off x="11631569" y="6342233"/>
            <a:ext cx="400110" cy="311534"/>
          </a:xfrm>
          <a:prstGeom prst="rect">
            <a:avLst/>
          </a:prstGeom>
        </p:spPr>
        <p:txBody>
          <a:bodyPr vert="vert" wrap="square" lIns="91440" tIns="45720" rIns="91440" bIns="45720" rtlCol="0" anchor="ctr" anchorCtr="0">
            <a:spAutoFit/>
          </a:bodyPr>
          <a:lstStyle>
            <a:defPPr>
              <a:defRPr lang="cs-CZ"/>
            </a:defPPr>
            <a:lvl1pPr marL="0" algn="r" defTabSz="914400" rtl="0" eaLnBrk="1" latinLnBrk="0" hangingPunct="1"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FE05B88-42C1-4F27-A675-467065CEAA10}" type="slidenum">
              <a:rPr lang="cs-CZ" smtClean="0"/>
              <a:pPr/>
              <a:t>‹#›</a:t>
            </a:fld>
            <a:endParaRPr lang="cs-CZ" dirty="0"/>
          </a:p>
        </p:txBody>
      </p:sp>
      <p:sp>
        <p:nvSpPr>
          <p:cNvPr id="14" name="Zástupný symbol pro datum 3">
            <a:extLst>
              <a:ext uri="{FF2B5EF4-FFF2-40B4-BE49-F238E27FC236}">
                <a16:creationId xmlns:a16="http://schemas.microsoft.com/office/drawing/2014/main" id="{6F9B0914-EB3E-427D-BCF0-DA267BAD400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441142" y="26559"/>
            <a:ext cx="720000" cy="360791"/>
          </a:xfrm>
          <a:prstGeom prst="rect">
            <a:avLst/>
          </a:prstGeom>
        </p:spPr>
        <p:txBody>
          <a:bodyPr vert="horz" anchor="ctr" anchorCtr="1"/>
          <a:lstStyle>
            <a:lvl1pPr>
              <a:defRPr sz="900">
                <a:solidFill>
                  <a:schemeClr val="bg1"/>
                </a:solidFill>
              </a:defRPr>
            </a:lvl1pPr>
          </a:lstStyle>
          <a:p>
            <a:fld id="{BB92EBAF-B1FA-4011-82C4-BD471D904038}" type="datetime1">
              <a:rPr lang="cs-CZ" smtClean="0"/>
              <a:t>22.05.2023</a:t>
            </a:fld>
            <a:endParaRPr lang="cs-CZ" dirty="0"/>
          </a:p>
        </p:txBody>
      </p:sp>
      <p:sp>
        <p:nvSpPr>
          <p:cNvPr id="15" name="Nadpis 11">
            <a:extLst>
              <a:ext uri="{FF2B5EF4-FFF2-40B4-BE49-F238E27FC236}">
                <a16:creationId xmlns:a16="http://schemas.microsoft.com/office/drawing/2014/main" id="{3E6F51DA-FFE1-4180-88F3-A103B8C1D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5400000">
            <a:off x="9389266" y="3237263"/>
            <a:ext cx="4884716" cy="5715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79127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gallery dir="l"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E699929E-952E-407E-A854-0BB99ABBB1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755" y="924233"/>
            <a:ext cx="10970638" cy="5705167"/>
          </a:xfrm>
          <a:prstGeom prst="rect">
            <a:avLst/>
          </a:prstGeom>
        </p:spPr>
        <p:txBody>
          <a:bodyPr>
            <a:normAutofit/>
          </a:bodyPr>
          <a:lstStyle>
            <a:lvl1pPr marL="228594" indent="-228594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1pPr>
            <a:lvl2pPr marL="685783" indent="-228594">
              <a:buClr>
                <a:schemeClr val="accent2"/>
              </a:buClr>
              <a:buFont typeface="Wingdings" panose="05000000000000000000" pitchFamily="2" charset="2"/>
              <a:buChar char="§"/>
              <a:defRPr/>
            </a:lvl2pPr>
            <a:lvl3pPr marL="1142971" indent="-228594">
              <a:buClr>
                <a:schemeClr val="accent3"/>
              </a:buClr>
              <a:buFont typeface="Wingdings" panose="05000000000000000000" pitchFamily="2" charset="2"/>
              <a:buChar char="§"/>
              <a:defRPr/>
            </a:lvl3pPr>
            <a:lvl4pPr marL="1600160" indent="-228594">
              <a:buClr>
                <a:schemeClr val="accent4"/>
              </a:buClr>
              <a:buFont typeface="Wingdings" panose="05000000000000000000" pitchFamily="2" charset="2"/>
              <a:buChar char="§"/>
              <a:defRPr/>
            </a:lvl4pPr>
            <a:lvl5pPr marL="2057349" indent="-228594">
              <a:buClr>
                <a:schemeClr val="accent5"/>
              </a:buCl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14" name="Obdélník 13">
            <a:extLst>
              <a:ext uri="{FF2B5EF4-FFF2-40B4-BE49-F238E27FC236}">
                <a16:creationId xmlns:a16="http://schemas.microsoft.com/office/drawing/2014/main" id="{CE2205D6-485B-4393-A2DE-2565F1F8F7DC}"/>
              </a:ext>
            </a:extLst>
          </p:cNvPr>
          <p:cNvSpPr/>
          <p:nvPr userDrawn="1"/>
        </p:nvSpPr>
        <p:spPr>
          <a:xfrm>
            <a:off x="11472000" y="6138000"/>
            <a:ext cx="720000" cy="72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800"/>
          </a:p>
        </p:txBody>
      </p:sp>
      <p:sp>
        <p:nvSpPr>
          <p:cNvPr id="15" name="Obdélník 14">
            <a:extLst>
              <a:ext uri="{FF2B5EF4-FFF2-40B4-BE49-F238E27FC236}">
                <a16:creationId xmlns:a16="http://schemas.microsoft.com/office/drawing/2014/main" id="{7F58A0D4-BDA0-49FC-BF1F-5F7FEE1D646D}"/>
              </a:ext>
            </a:extLst>
          </p:cNvPr>
          <p:cNvSpPr/>
          <p:nvPr userDrawn="1"/>
        </p:nvSpPr>
        <p:spPr>
          <a:xfrm>
            <a:off x="11472000" y="0"/>
            <a:ext cx="720000" cy="72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800"/>
          </a:p>
        </p:txBody>
      </p:sp>
      <p:sp>
        <p:nvSpPr>
          <p:cNvPr id="16" name="Obdélník 15">
            <a:extLst>
              <a:ext uri="{FF2B5EF4-FFF2-40B4-BE49-F238E27FC236}">
                <a16:creationId xmlns:a16="http://schemas.microsoft.com/office/drawing/2014/main" id="{630BDF96-6AF6-4B42-BBD5-2DF653A1E29C}"/>
              </a:ext>
            </a:extLst>
          </p:cNvPr>
          <p:cNvSpPr/>
          <p:nvPr userDrawn="1"/>
        </p:nvSpPr>
        <p:spPr>
          <a:xfrm>
            <a:off x="11471625" y="749300"/>
            <a:ext cx="720000" cy="534035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5400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800"/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86E64033-B29A-4C77-A1C4-4B979F48C48C}"/>
              </a:ext>
            </a:extLst>
          </p:cNvPr>
          <p:cNvSpPr/>
          <p:nvPr userDrawn="1"/>
        </p:nvSpPr>
        <p:spPr>
          <a:xfrm>
            <a:off x="0" y="2"/>
            <a:ext cx="11441142" cy="719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cs-CZ" sz="1800" dirty="0">
              <a:solidFill>
                <a:schemeClr val="bg2"/>
              </a:solidFill>
            </a:endParaRPr>
          </a:p>
        </p:txBody>
      </p:sp>
      <p:pic>
        <p:nvPicPr>
          <p:cNvPr id="18" name="Grafický objekt 17">
            <a:extLst>
              <a:ext uri="{FF2B5EF4-FFF2-40B4-BE49-F238E27FC236}">
                <a16:creationId xmlns:a16="http://schemas.microsoft.com/office/drawing/2014/main" id="{FD4C49E4-6C24-4AB6-B9E3-573D24E1D31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85875" y="445558"/>
            <a:ext cx="571500" cy="571500"/>
          </a:xfrm>
          <a:prstGeom prst="rect">
            <a:avLst/>
          </a:prstGeom>
        </p:spPr>
      </p:pic>
      <p:sp>
        <p:nvSpPr>
          <p:cNvPr id="19" name="Zástupný symbol pro zápatí 4">
            <a:extLst>
              <a:ext uri="{FF2B5EF4-FFF2-40B4-BE49-F238E27FC236}">
                <a16:creationId xmlns:a16="http://schemas.microsoft.com/office/drawing/2014/main" id="{547EC92A-52FA-45F9-92F5-B69C09C26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9814209" y="3023020"/>
            <a:ext cx="4098220" cy="276999"/>
          </a:xfrm>
          <a:prstGeom prst="rect">
            <a:avLst/>
          </a:prstGeom>
        </p:spPr>
        <p:txBody>
          <a:bodyPr wrap="square" anchor="ctr" anchorCtr="1">
            <a:spAutoFit/>
          </a:bodyPr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Hrozivě složité téma z oblasti informatiky</a:t>
            </a:r>
          </a:p>
        </p:txBody>
      </p:sp>
      <p:sp>
        <p:nvSpPr>
          <p:cNvPr id="20" name="Zástupný symbol pro číslo snímku 5">
            <a:extLst>
              <a:ext uri="{FF2B5EF4-FFF2-40B4-BE49-F238E27FC236}">
                <a16:creationId xmlns:a16="http://schemas.microsoft.com/office/drawing/2014/main" id="{7E3040AC-8F67-4E89-83C9-C6475BB7AF1F}"/>
              </a:ext>
            </a:extLst>
          </p:cNvPr>
          <p:cNvSpPr txBox="1">
            <a:spLocks/>
          </p:cNvSpPr>
          <p:nvPr userDrawn="1"/>
        </p:nvSpPr>
        <p:spPr>
          <a:xfrm>
            <a:off x="11355821" y="6342233"/>
            <a:ext cx="951607" cy="311534"/>
          </a:xfrm>
          <a:prstGeom prst="rect">
            <a:avLst/>
          </a:prstGeom>
        </p:spPr>
        <p:txBody>
          <a:bodyPr vert="horz" wrap="square" lIns="91440" tIns="45720" rIns="91440" bIns="45720" rtlCol="0" anchor="ctr" anchorCtr="1">
            <a:spAutoFit/>
          </a:bodyPr>
          <a:lstStyle>
            <a:defPPr>
              <a:defRPr lang="cs-CZ"/>
            </a:defPPr>
            <a:lvl1pPr marL="0" algn="r" defTabSz="914400" rtl="0" eaLnBrk="1" latinLnBrk="0" hangingPunct="1"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FE05B88-42C1-4F27-A675-467065CEAA10}" type="slidenum">
              <a:rPr lang="cs-CZ" smtClean="0"/>
              <a:pPr/>
              <a:t>‹#›</a:t>
            </a:fld>
            <a:endParaRPr lang="cs-CZ" dirty="0"/>
          </a:p>
        </p:txBody>
      </p:sp>
      <p:sp>
        <p:nvSpPr>
          <p:cNvPr id="21" name="Zástupný symbol pro datum 3">
            <a:extLst>
              <a:ext uri="{FF2B5EF4-FFF2-40B4-BE49-F238E27FC236}">
                <a16:creationId xmlns:a16="http://schemas.microsoft.com/office/drawing/2014/main" id="{CBFE9622-3631-4D95-81C0-16CF8BE18E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503319" y="42384"/>
            <a:ext cx="720000" cy="360791"/>
          </a:xfrm>
          <a:prstGeom prst="rect">
            <a:avLst/>
          </a:prstGeom>
        </p:spPr>
        <p:txBody>
          <a:bodyPr vert="horz" anchor="ctr" anchorCtr="1"/>
          <a:lstStyle>
            <a:lvl1pPr>
              <a:defRPr sz="900">
                <a:solidFill>
                  <a:schemeClr val="bg1"/>
                </a:solidFill>
              </a:defRPr>
            </a:lvl1pPr>
          </a:lstStyle>
          <a:p>
            <a:fld id="{BB92EBAF-B1FA-4011-82C4-BD471D904038}" type="datetime1">
              <a:rPr lang="cs-CZ" smtClean="0"/>
              <a:t>22.05.2023</a:t>
            </a:fld>
            <a:endParaRPr lang="cs-CZ" dirty="0"/>
          </a:p>
        </p:txBody>
      </p:sp>
      <p:sp>
        <p:nvSpPr>
          <p:cNvPr id="22" name="Nadpis 11">
            <a:extLst>
              <a:ext uri="{FF2B5EF4-FFF2-40B4-BE49-F238E27FC236}">
                <a16:creationId xmlns:a16="http://schemas.microsoft.com/office/drawing/2014/main" id="{CA13C134-9E0A-49B8-9FF9-EBDCA812F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887" y="74250"/>
            <a:ext cx="10925970" cy="5715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401415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gallery dir="l"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Nadpis 11">
            <a:extLst>
              <a:ext uri="{FF2B5EF4-FFF2-40B4-BE49-F238E27FC236}">
                <a16:creationId xmlns:a16="http://schemas.microsoft.com/office/drawing/2014/main" id="{1A835535-4DB7-496E-A46E-FC5A4B138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757" y="1075266"/>
            <a:ext cx="11080988" cy="3913593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24" name="Podnadpis 2">
            <a:extLst>
              <a:ext uri="{FF2B5EF4-FFF2-40B4-BE49-F238E27FC236}">
                <a16:creationId xmlns:a16="http://schemas.microsoft.com/office/drawing/2014/main" id="{75DE934F-DC1C-4A3A-824D-BB5D71B850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757" y="5204012"/>
            <a:ext cx="11066210" cy="146447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cs-CZ" dirty="0"/>
          </a:p>
        </p:txBody>
      </p:sp>
      <p:sp>
        <p:nvSpPr>
          <p:cNvPr id="12" name="Obdélník 11">
            <a:extLst>
              <a:ext uri="{FF2B5EF4-FFF2-40B4-BE49-F238E27FC236}">
                <a16:creationId xmlns:a16="http://schemas.microsoft.com/office/drawing/2014/main" id="{646E5F9E-0E83-44E7-90A2-AC24D9D5AA84}"/>
              </a:ext>
            </a:extLst>
          </p:cNvPr>
          <p:cNvSpPr/>
          <p:nvPr userDrawn="1"/>
        </p:nvSpPr>
        <p:spPr>
          <a:xfrm>
            <a:off x="11472000" y="6138000"/>
            <a:ext cx="720000" cy="72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800"/>
          </a:p>
        </p:txBody>
      </p:sp>
      <p:sp>
        <p:nvSpPr>
          <p:cNvPr id="13" name="Obdélník 12">
            <a:extLst>
              <a:ext uri="{FF2B5EF4-FFF2-40B4-BE49-F238E27FC236}">
                <a16:creationId xmlns:a16="http://schemas.microsoft.com/office/drawing/2014/main" id="{A1648B36-5FCE-4F2A-AD55-CAA19CAACEB8}"/>
              </a:ext>
            </a:extLst>
          </p:cNvPr>
          <p:cNvSpPr/>
          <p:nvPr userDrawn="1"/>
        </p:nvSpPr>
        <p:spPr>
          <a:xfrm>
            <a:off x="11472000" y="0"/>
            <a:ext cx="720000" cy="72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800"/>
          </a:p>
        </p:txBody>
      </p:sp>
      <p:sp>
        <p:nvSpPr>
          <p:cNvPr id="14" name="Obdélník 13">
            <a:extLst>
              <a:ext uri="{FF2B5EF4-FFF2-40B4-BE49-F238E27FC236}">
                <a16:creationId xmlns:a16="http://schemas.microsoft.com/office/drawing/2014/main" id="{56E546E5-9E84-4F07-88F0-52E023E02F11}"/>
              </a:ext>
            </a:extLst>
          </p:cNvPr>
          <p:cNvSpPr/>
          <p:nvPr userDrawn="1"/>
        </p:nvSpPr>
        <p:spPr>
          <a:xfrm>
            <a:off x="11471625" y="749300"/>
            <a:ext cx="720000" cy="534035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5400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800"/>
          </a:p>
        </p:txBody>
      </p:sp>
      <p:sp>
        <p:nvSpPr>
          <p:cNvPr id="25" name="Obdélník 24">
            <a:extLst>
              <a:ext uri="{FF2B5EF4-FFF2-40B4-BE49-F238E27FC236}">
                <a16:creationId xmlns:a16="http://schemas.microsoft.com/office/drawing/2014/main" id="{863C8A54-D06C-4221-8A38-A1CCA44A6018}"/>
              </a:ext>
            </a:extLst>
          </p:cNvPr>
          <p:cNvSpPr/>
          <p:nvPr userDrawn="1"/>
        </p:nvSpPr>
        <p:spPr>
          <a:xfrm>
            <a:off x="0" y="2"/>
            <a:ext cx="11441142" cy="719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cs-CZ" sz="1800" dirty="0">
              <a:solidFill>
                <a:schemeClr val="bg2"/>
              </a:solidFill>
            </a:endParaRPr>
          </a:p>
        </p:txBody>
      </p:sp>
      <p:pic>
        <p:nvPicPr>
          <p:cNvPr id="26" name="Grafický objekt 25">
            <a:extLst>
              <a:ext uri="{FF2B5EF4-FFF2-40B4-BE49-F238E27FC236}">
                <a16:creationId xmlns:a16="http://schemas.microsoft.com/office/drawing/2014/main" id="{D0B77AEA-1FCC-4C6B-9C5E-9B507D408D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85875" y="445558"/>
            <a:ext cx="571500" cy="571500"/>
          </a:xfrm>
          <a:prstGeom prst="rect">
            <a:avLst/>
          </a:prstGeom>
        </p:spPr>
      </p:pic>
      <p:sp>
        <p:nvSpPr>
          <p:cNvPr id="27" name="Zástupný symbol pro zápatí 4">
            <a:extLst>
              <a:ext uri="{FF2B5EF4-FFF2-40B4-BE49-F238E27FC236}">
                <a16:creationId xmlns:a16="http://schemas.microsoft.com/office/drawing/2014/main" id="{F55E38D2-69F6-4C00-B88E-17AF34A22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9814209" y="3023020"/>
            <a:ext cx="4098220" cy="276999"/>
          </a:xfrm>
          <a:prstGeom prst="rect">
            <a:avLst/>
          </a:prstGeom>
        </p:spPr>
        <p:txBody>
          <a:bodyPr wrap="square" anchor="ctr" anchorCtr="1">
            <a:spAutoFit/>
          </a:bodyPr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Hrozivě složité téma z oblasti informatiky</a:t>
            </a:r>
          </a:p>
        </p:txBody>
      </p:sp>
      <p:sp>
        <p:nvSpPr>
          <p:cNvPr id="28" name="Zástupný symbol pro číslo snímku 5">
            <a:extLst>
              <a:ext uri="{FF2B5EF4-FFF2-40B4-BE49-F238E27FC236}">
                <a16:creationId xmlns:a16="http://schemas.microsoft.com/office/drawing/2014/main" id="{416B23E3-1D03-457D-AEB6-DBED843C92BA}"/>
              </a:ext>
            </a:extLst>
          </p:cNvPr>
          <p:cNvSpPr txBox="1">
            <a:spLocks/>
          </p:cNvSpPr>
          <p:nvPr userDrawn="1"/>
        </p:nvSpPr>
        <p:spPr>
          <a:xfrm>
            <a:off x="11355821" y="6342233"/>
            <a:ext cx="951607" cy="311534"/>
          </a:xfrm>
          <a:prstGeom prst="rect">
            <a:avLst/>
          </a:prstGeom>
        </p:spPr>
        <p:txBody>
          <a:bodyPr vert="horz" wrap="square" lIns="91440" tIns="45720" rIns="91440" bIns="45720" rtlCol="0" anchor="ctr" anchorCtr="1">
            <a:spAutoFit/>
          </a:bodyPr>
          <a:lstStyle>
            <a:defPPr>
              <a:defRPr lang="cs-CZ"/>
            </a:defPPr>
            <a:lvl1pPr marL="0" algn="r" defTabSz="914400" rtl="0" eaLnBrk="1" latinLnBrk="0" hangingPunct="1"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FE05B88-42C1-4F27-A675-467065CEAA10}" type="slidenum">
              <a:rPr lang="cs-CZ" smtClean="0"/>
              <a:pPr/>
              <a:t>‹#›</a:t>
            </a:fld>
            <a:endParaRPr lang="cs-CZ" dirty="0"/>
          </a:p>
        </p:txBody>
      </p:sp>
      <p:sp>
        <p:nvSpPr>
          <p:cNvPr id="29" name="Zástupný symbol pro datum 3">
            <a:extLst>
              <a:ext uri="{FF2B5EF4-FFF2-40B4-BE49-F238E27FC236}">
                <a16:creationId xmlns:a16="http://schemas.microsoft.com/office/drawing/2014/main" id="{69F1D0DF-A5DA-4AE4-8394-A1F447A3EF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441142" y="26559"/>
            <a:ext cx="720000" cy="360791"/>
          </a:xfrm>
          <a:prstGeom prst="rect">
            <a:avLst/>
          </a:prstGeom>
        </p:spPr>
        <p:txBody>
          <a:bodyPr vert="horz" anchor="ctr" anchorCtr="1"/>
          <a:lstStyle>
            <a:lvl1pPr>
              <a:defRPr sz="900">
                <a:solidFill>
                  <a:schemeClr val="bg1"/>
                </a:solidFill>
              </a:defRPr>
            </a:lvl1pPr>
          </a:lstStyle>
          <a:p>
            <a:fld id="{BB92EBAF-B1FA-4011-82C4-BD471D904038}" type="datetime1">
              <a:rPr lang="cs-CZ" smtClean="0"/>
              <a:t>22.05.2023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003671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gallery dir="l"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3F2FC88D-F266-4E79-B424-2B5FCFEACD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4271" y="1017058"/>
            <a:ext cx="5464938" cy="570168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4" name="Zástupný symbol pro obsah 3">
            <a:extLst>
              <a:ext uri="{FF2B5EF4-FFF2-40B4-BE49-F238E27FC236}">
                <a16:creationId xmlns:a16="http://schemas.microsoft.com/office/drawing/2014/main" id="{D8427240-77D1-496B-B8D9-FCDDF8845B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23267" y="1017058"/>
            <a:ext cx="5412700" cy="570168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16" name="Obdélník 15">
            <a:extLst>
              <a:ext uri="{FF2B5EF4-FFF2-40B4-BE49-F238E27FC236}">
                <a16:creationId xmlns:a16="http://schemas.microsoft.com/office/drawing/2014/main" id="{DC9997A1-09E3-4D24-8C5C-99811CD130E0}"/>
              </a:ext>
            </a:extLst>
          </p:cNvPr>
          <p:cNvSpPr/>
          <p:nvPr userDrawn="1"/>
        </p:nvSpPr>
        <p:spPr>
          <a:xfrm>
            <a:off x="11472000" y="6138000"/>
            <a:ext cx="720000" cy="72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800"/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64DC0F65-646D-495C-9762-8C52C07B21C1}"/>
              </a:ext>
            </a:extLst>
          </p:cNvPr>
          <p:cNvSpPr/>
          <p:nvPr userDrawn="1"/>
        </p:nvSpPr>
        <p:spPr>
          <a:xfrm>
            <a:off x="11472000" y="0"/>
            <a:ext cx="720000" cy="72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800"/>
          </a:p>
        </p:txBody>
      </p:sp>
      <p:sp>
        <p:nvSpPr>
          <p:cNvPr id="18" name="Obdélník 17">
            <a:extLst>
              <a:ext uri="{FF2B5EF4-FFF2-40B4-BE49-F238E27FC236}">
                <a16:creationId xmlns:a16="http://schemas.microsoft.com/office/drawing/2014/main" id="{02BCC039-14B7-4891-B2AE-5DF74E06D38F}"/>
              </a:ext>
            </a:extLst>
          </p:cNvPr>
          <p:cNvSpPr/>
          <p:nvPr userDrawn="1"/>
        </p:nvSpPr>
        <p:spPr>
          <a:xfrm>
            <a:off x="11471625" y="749300"/>
            <a:ext cx="720000" cy="534035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5400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800"/>
          </a:p>
        </p:txBody>
      </p:sp>
      <p:sp>
        <p:nvSpPr>
          <p:cNvPr id="19" name="Obdélník 18">
            <a:extLst>
              <a:ext uri="{FF2B5EF4-FFF2-40B4-BE49-F238E27FC236}">
                <a16:creationId xmlns:a16="http://schemas.microsoft.com/office/drawing/2014/main" id="{50A8CF08-1AEB-4AE5-8B89-9C236E3A34DD}"/>
              </a:ext>
            </a:extLst>
          </p:cNvPr>
          <p:cNvSpPr/>
          <p:nvPr userDrawn="1"/>
        </p:nvSpPr>
        <p:spPr>
          <a:xfrm>
            <a:off x="0" y="2"/>
            <a:ext cx="11441142" cy="719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cs-CZ" sz="1800" dirty="0">
              <a:solidFill>
                <a:schemeClr val="bg2"/>
              </a:solidFill>
            </a:endParaRPr>
          </a:p>
        </p:txBody>
      </p:sp>
      <p:pic>
        <p:nvPicPr>
          <p:cNvPr id="20" name="Grafický objekt 19">
            <a:extLst>
              <a:ext uri="{FF2B5EF4-FFF2-40B4-BE49-F238E27FC236}">
                <a16:creationId xmlns:a16="http://schemas.microsoft.com/office/drawing/2014/main" id="{A2D7866F-C049-4C37-9C9D-48A9F0FBD03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85875" y="445558"/>
            <a:ext cx="571500" cy="571500"/>
          </a:xfrm>
          <a:prstGeom prst="rect">
            <a:avLst/>
          </a:prstGeom>
        </p:spPr>
      </p:pic>
      <p:sp>
        <p:nvSpPr>
          <p:cNvPr id="21" name="Zástupný symbol pro zápatí 4">
            <a:extLst>
              <a:ext uri="{FF2B5EF4-FFF2-40B4-BE49-F238E27FC236}">
                <a16:creationId xmlns:a16="http://schemas.microsoft.com/office/drawing/2014/main" id="{D1F832B9-E655-494F-87FE-E748CC2E2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9814209" y="3023020"/>
            <a:ext cx="4098220" cy="276999"/>
          </a:xfrm>
          <a:prstGeom prst="rect">
            <a:avLst/>
          </a:prstGeom>
        </p:spPr>
        <p:txBody>
          <a:bodyPr wrap="square" anchor="ctr" anchorCtr="1">
            <a:spAutoFit/>
          </a:bodyPr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Hrozivě složité téma z oblasti informatiky</a:t>
            </a:r>
          </a:p>
        </p:txBody>
      </p:sp>
      <p:sp>
        <p:nvSpPr>
          <p:cNvPr id="22" name="Zástupný symbol pro číslo snímku 5">
            <a:extLst>
              <a:ext uri="{FF2B5EF4-FFF2-40B4-BE49-F238E27FC236}">
                <a16:creationId xmlns:a16="http://schemas.microsoft.com/office/drawing/2014/main" id="{ADB165D6-EC9F-4A66-B611-0BD9F15EEB97}"/>
              </a:ext>
            </a:extLst>
          </p:cNvPr>
          <p:cNvSpPr txBox="1">
            <a:spLocks/>
          </p:cNvSpPr>
          <p:nvPr userDrawn="1"/>
        </p:nvSpPr>
        <p:spPr>
          <a:xfrm>
            <a:off x="11355821" y="6342233"/>
            <a:ext cx="951607" cy="311534"/>
          </a:xfrm>
          <a:prstGeom prst="rect">
            <a:avLst/>
          </a:prstGeom>
        </p:spPr>
        <p:txBody>
          <a:bodyPr vert="horz" wrap="square" lIns="91440" tIns="45720" rIns="91440" bIns="45720" rtlCol="0" anchor="ctr" anchorCtr="1">
            <a:spAutoFit/>
          </a:bodyPr>
          <a:lstStyle>
            <a:defPPr>
              <a:defRPr lang="cs-CZ"/>
            </a:defPPr>
            <a:lvl1pPr marL="0" algn="r" defTabSz="914400" rtl="0" eaLnBrk="1" latinLnBrk="0" hangingPunct="1"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FE05B88-42C1-4F27-A675-467065CEAA10}" type="slidenum">
              <a:rPr lang="cs-CZ" smtClean="0"/>
              <a:pPr/>
              <a:t>‹#›</a:t>
            </a:fld>
            <a:endParaRPr lang="cs-CZ" dirty="0"/>
          </a:p>
        </p:txBody>
      </p:sp>
      <p:sp>
        <p:nvSpPr>
          <p:cNvPr id="23" name="Zástupný symbol pro datum 3">
            <a:extLst>
              <a:ext uri="{FF2B5EF4-FFF2-40B4-BE49-F238E27FC236}">
                <a16:creationId xmlns:a16="http://schemas.microsoft.com/office/drawing/2014/main" id="{7F4C2B63-A1ED-48D4-9D21-AC85E492BD9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441142" y="26559"/>
            <a:ext cx="720000" cy="360791"/>
          </a:xfrm>
          <a:prstGeom prst="rect">
            <a:avLst/>
          </a:prstGeom>
        </p:spPr>
        <p:txBody>
          <a:bodyPr vert="horz" anchor="ctr" anchorCtr="1"/>
          <a:lstStyle>
            <a:lvl1pPr>
              <a:defRPr sz="900">
                <a:solidFill>
                  <a:schemeClr val="bg1"/>
                </a:solidFill>
              </a:defRPr>
            </a:lvl1pPr>
          </a:lstStyle>
          <a:p>
            <a:fld id="{BB92EBAF-B1FA-4011-82C4-BD471D904038}" type="datetime1">
              <a:rPr lang="cs-CZ" smtClean="0"/>
              <a:t>22.05.2023</a:t>
            </a:fld>
            <a:endParaRPr lang="cs-CZ" dirty="0"/>
          </a:p>
        </p:txBody>
      </p:sp>
      <p:sp>
        <p:nvSpPr>
          <p:cNvPr id="24" name="Nadpis 11">
            <a:extLst>
              <a:ext uri="{FF2B5EF4-FFF2-40B4-BE49-F238E27FC236}">
                <a16:creationId xmlns:a16="http://schemas.microsoft.com/office/drawing/2014/main" id="{3D4B6E77-DE35-4FC7-BB2A-4A3F71C3F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887" y="74250"/>
            <a:ext cx="10925970" cy="5715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670743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gallery dir="l"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text 2">
            <a:extLst>
              <a:ext uri="{FF2B5EF4-FFF2-40B4-BE49-F238E27FC236}">
                <a16:creationId xmlns:a16="http://schemas.microsoft.com/office/drawing/2014/main" id="{8AE23C50-4E5E-4966-92F6-C5D9D4A628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1456" y="1017058"/>
            <a:ext cx="5427936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 baseline="0">
                <a:solidFill>
                  <a:schemeClr val="accent2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obsah 3">
            <a:extLst>
              <a:ext uri="{FF2B5EF4-FFF2-40B4-BE49-F238E27FC236}">
                <a16:creationId xmlns:a16="http://schemas.microsoft.com/office/drawing/2014/main" id="{0DB6BAD4-E7DC-4465-AD0C-03E24EFC9C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13081" y="1969871"/>
            <a:ext cx="5427936" cy="4683896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5" name="Zástupný symbol pro text 4">
            <a:extLst>
              <a:ext uri="{FF2B5EF4-FFF2-40B4-BE49-F238E27FC236}">
                <a16:creationId xmlns:a16="http://schemas.microsoft.com/office/drawing/2014/main" id="{1C06D57F-AF00-49E5-ACB9-07A533DBA1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26010" y="1017058"/>
            <a:ext cx="5464184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 baseline="0">
                <a:solidFill>
                  <a:schemeClr val="accent2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symbol pro obsah 5">
            <a:extLst>
              <a:ext uri="{FF2B5EF4-FFF2-40B4-BE49-F238E27FC236}">
                <a16:creationId xmlns:a16="http://schemas.microsoft.com/office/drawing/2014/main" id="{27831AF4-0EA3-45EA-93A7-CEF687E1CB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17635" y="1969871"/>
            <a:ext cx="5464184" cy="4683895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20" name="Obdélník 19">
            <a:extLst>
              <a:ext uri="{FF2B5EF4-FFF2-40B4-BE49-F238E27FC236}">
                <a16:creationId xmlns:a16="http://schemas.microsoft.com/office/drawing/2014/main" id="{0A64F3F3-A002-4C34-9207-B680C336CFD0}"/>
              </a:ext>
            </a:extLst>
          </p:cNvPr>
          <p:cNvSpPr/>
          <p:nvPr userDrawn="1"/>
        </p:nvSpPr>
        <p:spPr>
          <a:xfrm>
            <a:off x="11472000" y="6138000"/>
            <a:ext cx="720000" cy="72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800"/>
          </a:p>
        </p:txBody>
      </p:sp>
      <p:sp>
        <p:nvSpPr>
          <p:cNvPr id="21" name="Obdélník 20">
            <a:extLst>
              <a:ext uri="{FF2B5EF4-FFF2-40B4-BE49-F238E27FC236}">
                <a16:creationId xmlns:a16="http://schemas.microsoft.com/office/drawing/2014/main" id="{B670559A-D5DB-4219-A07F-B4EE5877D04D}"/>
              </a:ext>
            </a:extLst>
          </p:cNvPr>
          <p:cNvSpPr/>
          <p:nvPr userDrawn="1"/>
        </p:nvSpPr>
        <p:spPr>
          <a:xfrm>
            <a:off x="11472000" y="0"/>
            <a:ext cx="720000" cy="72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800"/>
          </a:p>
        </p:txBody>
      </p:sp>
      <p:sp>
        <p:nvSpPr>
          <p:cNvPr id="22" name="Obdélník 21">
            <a:extLst>
              <a:ext uri="{FF2B5EF4-FFF2-40B4-BE49-F238E27FC236}">
                <a16:creationId xmlns:a16="http://schemas.microsoft.com/office/drawing/2014/main" id="{1490EA16-2B6F-4737-B6C6-5C64601CC5F8}"/>
              </a:ext>
            </a:extLst>
          </p:cNvPr>
          <p:cNvSpPr/>
          <p:nvPr userDrawn="1"/>
        </p:nvSpPr>
        <p:spPr>
          <a:xfrm>
            <a:off x="11471625" y="749300"/>
            <a:ext cx="720000" cy="534035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5400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800"/>
          </a:p>
        </p:txBody>
      </p:sp>
      <p:sp>
        <p:nvSpPr>
          <p:cNvPr id="23" name="Obdélník 22">
            <a:extLst>
              <a:ext uri="{FF2B5EF4-FFF2-40B4-BE49-F238E27FC236}">
                <a16:creationId xmlns:a16="http://schemas.microsoft.com/office/drawing/2014/main" id="{17C707AE-B988-4008-9094-F27B1CF694CB}"/>
              </a:ext>
            </a:extLst>
          </p:cNvPr>
          <p:cNvSpPr/>
          <p:nvPr userDrawn="1"/>
        </p:nvSpPr>
        <p:spPr>
          <a:xfrm>
            <a:off x="0" y="2"/>
            <a:ext cx="11441142" cy="719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cs-CZ" sz="1800" dirty="0">
              <a:solidFill>
                <a:schemeClr val="bg2"/>
              </a:solidFill>
            </a:endParaRPr>
          </a:p>
        </p:txBody>
      </p:sp>
      <p:pic>
        <p:nvPicPr>
          <p:cNvPr id="24" name="Grafický objekt 23">
            <a:extLst>
              <a:ext uri="{FF2B5EF4-FFF2-40B4-BE49-F238E27FC236}">
                <a16:creationId xmlns:a16="http://schemas.microsoft.com/office/drawing/2014/main" id="{2524EC85-98C8-436C-BC5C-EAE80137F9F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85875" y="445558"/>
            <a:ext cx="571500" cy="571500"/>
          </a:xfrm>
          <a:prstGeom prst="rect">
            <a:avLst/>
          </a:prstGeom>
        </p:spPr>
      </p:pic>
      <p:sp>
        <p:nvSpPr>
          <p:cNvPr id="25" name="Zástupný symbol pro zápatí 4">
            <a:extLst>
              <a:ext uri="{FF2B5EF4-FFF2-40B4-BE49-F238E27FC236}">
                <a16:creationId xmlns:a16="http://schemas.microsoft.com/office/drawing/2014/main" id="{CB474C95-E02F-4E74-AB25-28CA8A511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9814209" y="3023020"/>
            <a:ext cx="4098220" cy="276999"/>
          </a:xfrm>
          <a:prstGeom prst="rect">
            <a:avLst/>
          </a:prstGeom>
        </p:spPr>
        <p:txBody>
          <a:bodyPr wrap="square" anchor="ctr" anchorCtr="1">
            <a:spAutoFit/>
          </a:bodyPr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Hrozivě složité téma z oblasti informatiky</a:t>
            </a:r>
          </a:p>
        </p:txBody>
      </p:sp>
      <p:sp>
        <p:nvSpPr>
          <p:cNvPr id="26" name="Zástupný symbol pro číslo snímku 5">
            <a:extLst>
              <a:ext uri="{FF2B5EF4-FFF2-40B4-BE49-F238E27FC236}">
                <a16:creationId xmlns:a16="http://schemas.microsoft.com/office/drawing/2014/main" id="{7ED347A1-0152-4060-BF8E-D265B3A9D57A}"/>
              </a:ext>
            </a:extLst>
          </p:cNvPr>
          <p:cNvSpPr txBox="1">
            <a:spLocks/>
          </p:cNvSpPr>
          <p:nvPr userDrawn="1"/>
        </p:nvSpPr>
        <p:spPr>
          <a:xfrm>
            <a:off x="11355821" y="6342233"/>
            <a:ext cx="951607" cy="311534"/>
          </a:xfrm>
          <a:prstGeom prst="rect">
            <a:avLst/>
          </a:prstGeom>
        </p:spPr>
        <p:txBody>
          <a:bodyPr vert="horz" wrap="square" lIns="91440" tIns="45720" rIns="91440" bIns="45720" rtlCol="0" anchor="ctr" anchorCtr="1">
            <a:spAutoFit/>
          </a:bodyPr>
          <a:lstStyle>
            <a:defPPr>
              <a:defRPr lang="cs-CZ"/>
            </a:defPPr>
            <a:lvl1pPr marL="0" algn="r" defTabSz="914400" rtl="0" eaLnBrk="1" latinLnBrk="0" hangingPunct="1"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FE05B88-42C1-4F27-A675-467065CEAA10}" type="slidenum">
              <a:rPr lang="cs-CZ" smtClean="0"/>
              <a:pPr/>
              <a:t>‹#›</a:t>
            </a:fld>
            <a:endParaRPr lang="cs-CZ" dirty="0"/>
          </a:p>
        </p:txBody>
      </p:sp>
      <p:sp>
        <p:nvSpPr>
          <p:cNvPr id="27" name="Zástupný symbol pro datum 3">
            <a:extLst>
              <a:ext uri="{FF2B5EF4-FFF2-40B4-BE49-F238E27FC236}">
                <a16:creationId xmlns:a16="http://schemas.microsoft.com/office/drawing/2014/main" id="{2C4CECD1-A389-4158-92AD-108E27C6CF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441142" y="26559"/>
            <a:ext cx="720000" cy="360791"/>
          </a:xfrm>
          <a:prstGeom prst="rect">
            <a:avLst/>
          </a:prstGeom>
        </p:spPr>
        <p:txBody>
          <a:bodyPr vert="horz" anchor="ctr" anchorCtr="1"/>
          <a:lstStyle>
            <a:lvl1pPr>
              <a:defRPr sz="900">
                <a:solidFill>
                  <a:schemeClr val="bg1"/>
                </a:solidFill>
              </a:defRPr>
            </a:lvl1pPr>
          </a:lstStyle>
          <a:p>
            <a:fld id="{BB92EBAF-B1FA-4011-82C4-BD471D904038}" type="datetime1">
              <a:rPr lang="cs-CZ" smtClean="0"/>
              <a:t>22.05.2023</a:t>
            </a:fld>
            <a:endParaRPr lang="cs-CZ" dirty="0"/>
          </a:p>
        </p:txBody>
      </p:sp>
      <p:sp>
        <p:nvSpPr>
          <p:cNvPr id="28" name="Nadpis 11">
            <a:extLst>
              <a:ext uri="{FF2B5EF4-FFF2-40B4-BE49-F238E27FC236}">
                <a16:creationId xmlns:a16="http://schemas.microsoft.com/office/drawing/2014/main" id="{C3AD0779-8AD7-43AB-B00B-D5FB6D552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887" y="74250"/>
            <a:ext cx="10925970" cy="5715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214214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gallery dir="l"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lastní rozlože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ástupný symbol obrázku 6">
            <a:extLst>
              <a:ext uri="{FF2B5EF4-FFF2-40B4-BE49-F238E27FC236}">
                <a16:creationId xmlns:a16="http://schemas.microsoft.com/office/drawing/2014/main" id="{DC038738-50C0-46D3-AA31-098276CCC9C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065212"/>
          </a:xfrm>
          <a:prstGeom prst="rect">
            <a:avLst/>
          </a:prstGeom>
        </p:spPr>
        <p:txBody>
          <a:bodyPr/>
          <a:lstStyle/>
          <a:p>
            <a:r>
              <a:rPr lang="cs-CZ"/>
              <a:t>Kliknutím na ikonu přidáte obrázek.</a:t>
            </a:r>
          </a:p>
        </p:txBody>
      </p:sp>
      <p:sp>
        <p:nvSpPr>
          <p:cNvPr id="12" name="Obdélník 11">
            <a:extLst>
              <a:ext uri="{FF2B5EF4-FFF2-40B4-BE49-F238E27FC236}">
                <a16:creationId xmlns:a16="http://schemas.microsoft.com/office/drawing/2014/main" id="{990A1AE4-85DC-484C-B693-C26589FF8CE4}"/>
              </a:ext>
            </a:extLst>
          </p:cNvPr>
          <p:cNvSpPr/>
          <p:nvPr userDrawn="1"/>
        </p:nvSpPr>
        <p:spPr>
          <a:xfrm>
            <a:off x="0" y="6138000"/>
            <a:ext cx="11415941" cy="7213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C58829DA-672C-41AD-B6A2-3AEC8AD0AB4D}"/>
              </a:ext>
            </a:extLst>
          </p:cNvPr>
          <p:cNvSpPr/>
          <p:nvPr userDrawn="1"/>
        </p:nvSpPr>
        <p:spPr>
          <a:xfrm>
            <a:off x="11472000" y="6138000"/>
            <a:ext cx="720000" cy="72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800"/>
          </a:p>
        </p:txBody>
      </p:sp>
      <p:sp>
        <p:nvSpPr>
          <p:cNvPr id="11" name="Zástupný symbol pro číslo snímku 5">
            <a:extLst>
              <a:ext uri="{FF2B5EF4-FFF2-40B4-BE49-F238E27FC236}">
                <a16:creationId xmlns:a16="http://schemas.microsoft.com/office/drawing/2014/main" id="{80651FE5-14DC-4E3F-9B34-60DED8D795DC}"/>
              </a:ext>
            </a:extLst>
          </p:cNvPr>
          <p:cNvSpPr txBox="1">
            <a:spLocks/>
          </p:cNvSpPr>
          <p:nvPr userDrawn="1"/>
        </p:nvSpPr>
        <p:spPr>
          <a:xfrm>
            <a:off x="11355821" y="6342233"/>
            <a:ext cx="951607" cy="311534"/>
          </a:xfrm>
          <a:prstGeom prst="rect">
            <a:avLst/>
          </a:prstGeom>
        </p:spPr>
        <p:txBody>
          <a:bodyPr vert="horz" wrap="square" lIns="91440" tIns="45720" rIns="91440" bIns="45720" rtlCol="0" anchor="ctr" anchorCtr="1">
            <a:spAutoFit/>
          </a:bodyPr>
          <a:lstStyle>
            <a:defPPr>
              <a:defRPr lang="cs-CZ"/>
            </a:defPPr>
            <a:lvl1pPr marL="0" algn="r" defTabSz="914400" rtl="0" eaLnBrk="1" latinLnBrk="0" hangingPunct="1"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FE05B88-42C1-4F27-A675-467065CEAA10}" type="slidenum">
              <a:rPr lang="cs-CZ" smtClean="0"/>
              <a:pPr/>
              <a:t>‹#›</a:t>
            </a:fld>
            <a:endParaRPr lang="cs-CZ" dirty="0"/>
          </a:p>
        </p:txBody>
      </p:sp>
      <p:sp>
        <p:nvSpPr>
          <p:cNvPr id="5" name="Zástupný symbol pro text 4">
            <a:extLst>
              <a:ext uri="{FF2B5EF4-FFF2-40B4-BE49-F238E27FC236}">
                <a16:creationId xmlns:a16="http://schemas.microsoft.com/office/drawing/2014/main" id="{092C67D8-562D-4B19-887A-60EDE80D6F9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" y="6136605"/>
            <a:ext cx="11415940" cy="721395"/>
          </a:xfrm>
          <a:prstGeom prst="rect">
            <a:avLst/>
          </a:prstGeom>
        </p:spPr>
        <p:txBody>
          <a:bodyPr tIns="108000"/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</p:spTree>
    <p:extLst>
      <p:ext uri="{BB962C8B-B14F-4D97-AF65-F5344CB8AC3E}">
        <p14:creationId xmlns:p14="http://schemas.microsoft.com/office/powerpoint/2010/main" val="424728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gallery dir="l"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délník 15">
            <a:extLst>
              <a:ext uri="{FF2B5EF4-FFF2-40B4-BE49-F238E27FC236}">
                <a16:creationId xmlns:a16="http://schemas.microsoft.com/office/drawing/2014/main" id="{7FD5CE52-FEB6-400D-912C-2E4EA9EFD367}"/>
              </a:ext>
            </a:extLst>
          </p:cNvPr>
          <p:cNvSpPr/>
          <p:nvPr userDrawn="1"/>
        </p:nvSpPr>
        <p:spPr>
          <a:xfrm>
            <a:off x="11472000" y="6138000"/>
            <a:ext cx="720000" cy="72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800"/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34E970B9-AFD0-4D77-B554-08EBF6ADFD94}"/>
              </a:ext>
            </a:extLst>
          </p:cNvPr>
          <p:cNvSpPr/>
          <p:nvPr userDrawn="1"/>
        </p:nvSpPr>
        <p:spPr>
          <a:xfrm>
            <a:off x="11472000" y="0"/>
            <a:ext cx="720000" cy="72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800"/>
          </a:p>
        </p:txBody>
      </p:sp>
      <p:sp>
        <p:nvSpPr>
          <p:cNvPr id="18" name="Obdélník 17">
            <a:extLst>
              <a:ext uri="{FF2B5EF4-FFF2-40B4-BE49-F238E27FC236}">
                <a16:creationId xmlns:a16="http://schemas.microsoft.com/office/drawing/2014/main" id="{42EC1BF9-189F-4349-9009-1FE1685FA8AB}"/>
              </a:ext>
            </a:extLst>
          </p:cNvPr>
          <p:cNvSpPr/>
          <p:nvPr userDrawn="1"/>
        </p:nvSpPr>
        <p:spPr>
          <a:xfrm>
            <a:off x="11471625" y="749300"/>
            <a:ext cx="720000" cy="534035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5400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800"/>
          </a:p>
        </p:txBody>
      </p:sp>
      <p:sp>
        <p:nvSpPr>
          <p:cNvPr id="19" name="Obdélník 18">
            <a:extLst>
              <a:ext uri="{FF2B5EF4-FFF2-40B4-BE49-F238E27FC236}">
                <a16:creationId xmlns:a16="http://schemas.microsoft.com/office/drawing/2014/main" id="{DCC15EB6-60CC-4F11-A866-2E07EF788DFC}"/>
              </a:ext>
            </a:extLst>
          </p:cNvPr>
          <p:cNvSpPr/>
          <p:nvPr userDrawn="1"/>
        </p:nvSpPr>
        <p:spPr>
          <a:xfrm>
            <a:off x="0" y="2"/>
            <a:ext cx="11441142" cy="719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cs-CZ" sz="1800" dirty="0">
              <a:solidFill>
                <a:schemeClr val="bg2"/>
              </a:solidFill>
            </a:endParaRPr>
          </a:p>
        </p:txBody>
      </p:sp>
      <p:pic>
        <p:nvPicPr>
          <p:cNvPr id="20" name="Grafický objekt 19">
            <a:extLst>
              <a:ext uri="{FF2B5EF4-FFF2-40B4-BE49-F238E27FC236}">
                <a16:creationId xmlns:a16="http://schemas.microsoft.com/office/drawing/2014/main" id="{F2FFF96F-B43E-4047-92D9-37118CE8161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85875" y="445558"/>
            <a:ext cx="571500" cy="571500"/>
          </a:xfrm>
          <a:prstGeom prst="rect">
            <a:avLst/>
          </a:prstGeom>
        </p:spPr>
      </p:pic>
      <p:sp>
        <p:nvSpPr>
          <p:cNvPr id="21" name="Zástupný symbol pro zápatí 4">
            <a:extLst>
              <a:ext uri="{FF2B5EF4-FFF2-40B4-BE49-F238E27FC236}">
                <a16:creationId xmlns:a16="http://schemas.microsoft.com/office/drawing/2014/main" id="{CB425D8A-213B-435B-B141-7F12D915A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9814209" y="3023020"/>
            <a:ext cx="4098220" cy="276999"/>
          </a:xfrm>
          <a:prstGeom prst="rect">
            <a:avLst/>
          </a:prstGeom>
        </p:spPr>
        <p:txBody>
          <a:bodyPr wrap="square" anchor="ctr" anchorCtr="1">
            <a:spAutoFit/>
          </a:bodyPr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Hrozivě složité téma z oblasti informatiky</a:t>
            </a:r>
          </a:p>
        </p:txBody>
      </p:sp>
      <p:sp>
        <p:nvSpPr>
          <p:cNvPr id="22" name="Zástupný symbol pro číslo snímku 5">
            <a:extLst>
              <a:ext uri="{FF2B5EF4-FFF2-40B4-BE49-F238E27FC236}">
                <a16:creationId xmlns:a16="http://schemas.microsoft.com/office/drawing/2014/main" id="{C328736B-2B10-4B3B-B7E6-EFE7047C7EE6}"/>
              </a:ext>
            </a:extLst>
          </p:cNvPr>
          <p:cNvSpPr txBox="1">
            <a:spLocks/>
          </p:cNvSpPr>
          <p:nvPr userDrawn="1"/>
        </p:nvSpPr>
        <p:spPr>
          <a:xfrm>
            <a:off x="11355821" y="6342233"/>
            <a:ext cx="951607" cy="311534"/>
          </a:xfrm>
          <a:prstGeom prst="rect">
            <a:avLst/>
          </a:prstGeom>
        </p:spPr>
        <p:txBody>
          <a:bodyPr vert="horz" wrap="square" lIns="91440" tIns="45720" rIns="91440" bIns="45720" rtlCol="0" anchor="ctr" anchorCtr="1">
            <a:spAutoFit/>
          </a:bodyPr>
          <a:lstStyle>
            <a:defPPr>
              <a:defRPr lang="cs-CZ"/>
            </a:defPPr>
            <a:lvl1pPr marL="0" algn="r" defTabSz="914400" rtl="0" eaLnBrk="1" latinLnBrk="0" hangingPunct="1"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FE05B88-42C1-4F27-A675-467065CEAA10}" type="slidenum">
              <a:rPr lang="cs-CZ" smtClean="0"/>
              <a:pPr/>
              <a:t>‹#›</a:t>
            </a:fld>
            <a:endParaRPr lang="cs-CZ" dirty="0"/>
          </a:p>
        </p:txBody>
      </p:sp>
      <p:sp>
        <p:nvSpPr>
          <p:cNvPr id="23" name="Zástupný symbol pro datum 3">
            <a:extLst>
              <a:ext uri="{FF2B5EF4-FFF2-40B4-BE49-F238E27FC236}">
                <a16:creationId xmlns:a16="http://schemas.microsoft.com/office/drawing/2014/main" id="{E401DFA3-432A-4BCC-BBC9-207C6C82CD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441142" y="26559"/>
            <a:ext cx="720000" cy="360791"/>
          </a:xfrm>
          <a:prstGeom prst="rect">
            <a:avLst/>
          </a:prstGeom>
        </p:spPr>
        <p:txBody>
          <a:bodyPr vert="horz" anchor="ctr" anchorCtr="1"/>
          <a:lstStyle>
            <a:lvl1pPr>
              <a:defRPr sz="900">
                <a:solidFill>
                  <a:schemeClr val="bg1"/>
                </a:solidFill>
              </a:defRPr>
            </a:lvl1pPr>
          </a:lstStyle>
          <a:p>
            <a:fld id="{BB92EBAF-B1FA-4011-82C4-BD471D904038}" type="datetime1">
              <a:rPr lang="cs-CZ" smtClean="0"/>
              <a:t>22.05.2023</a:t>
            </a:fld>
            <a:endParaRPr lang="cs-CZ" dirty="0"/>
          </a:p>
        </p:txBody>
      </p:sp>
      <p:sp>
        <p:nvSpPr>
          <p:cNvPr id="13" name="Nadpis 11">
            <a:extLst>
              <a:ext uri="{FF2B5EF4-FFF2-40B4-BE49-F238E27FC236}">
                <a16:creationId xmlns:a16="http://schemas.microsoft.com/office/drawing/2014/main" id="{B3293411-F817-40EE-8705-5A555834C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887" y="74250"/>
            <a:ext cx="10925970" cy="5715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480744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gallery dir="l"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élník 4">
            <a:extLst>
              <a:ext uri="{FF2B5EF4-FFF2-40B4-BE49-F238E27FC236}">
                <a16:creationId xmlns:a16="http://schemas.microsoft.com/office/drawing/2014/main" id="{93F2C1C6-9339-4FAB-B45D-EB5CE564B68F}"/>
              </a:ext>
            </a:extLst>
          </p:cNvPr>
          <p:cNvSpPr/>
          <p:nvPr userDrawn="1"/>
        </p:nvSpPr>
        <p:spPr>
          <a:xfrm>
            <a:off x="11472000" y="6138000"/>
            <a:ext cx="720000" cy="72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800"/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D974ED6F-E445-4E57-A614-646E523AFDB2}"/>
              </a:ext>
            </a:extLst>
          </p:cNvPr>
          <p:cNvSpPr/>
          <p:nvPr userDrawn="1"/>
        </p:nvSpPr>
        <p:spPr>
          <a:xfrm>
            <a:off x="11472000" y="0"/>
            <a:ext cx="720000" cy="72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800"/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2D8A81E0-2159-4809-A308-B154B096D781}"/>
              </a:ext>
            </a:extLst>
          </p:cNvPr>
          <p:cNvSpPr/>
          <p:nvPr userDrawn="1"/>
        </p:nvSpPr>
        <p:spPr>
          <a:xfrm>
            <a:off x="11471625" y="749300"/>
            <a:ext cx="720000" cy="534035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5400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800"/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C2EF17A6-2775-4EAD-B701-E8765B0383F4}"/>
              </a:ext>
            </a:extLst>
          </p:cNvPr>
          <p:cNvSpPr/>
          <p:nvPr userDrawn="1"/>
        </p:nvSpPr>
        <p:spPr>
          <a:xfrm>
            <a:off x="0" y="2"/>
            <a:ext cx="11441142" cy="719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cs-CZ" sz="1800" dirty="0">
              <a:solidFill>
                <a:schemeClr val="bg2"/>
              </a:solidFill>
            </a:endParaRPr>
          </a:p>
        </p:txBody>
      </p:sp>
      <p:pic>
        <p:nvPicPr>
          <p:cNvPr id="10" name="Grafický objekt 9">
            <a:extLst>
              <a:ext uri="{FF2B5EF4-FFF2-40B4-BE49-F238E27FC236}">
                <a16:creationId xmlns:a16="http://schemas.microsoft.com/office/drawing/2014/main" id="{4013CDC2-9BB3-491F-852E-E8D73195E61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85875" y="445558"/>
            <a:ext cx="571500" cy="571500"/>
          </a:xfrm>
          <a:prstGeom prst="rect">
            <a:avLst/>
          </a:prstGeom>
        </p:spPr>
      </p:pic>
      <p:sp>
        <p:nvSpPr>
          <p:cNvPr id="11" name="Zástupný symbol pro zápatí 4">
            <a:extLst>
              <a:ext uri="{FF2B5EF4-FFF2-40B4-BE49-F238E27FC236}">
                <a16:creationId xmlns:a16="http://schemas.microsoft.com/office/drawing/2014/main" id="{8B08B437-55F2-437E-A546-CDDCC1F1B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9814209" y="3023020"/>
            <a:ext cx="4098220" cy="276999"/>
          </a:xfrm>
          <a:prstGeom prst="rect">
            <a:avLst/>
          </a:prstGeom>
        </p:spPr>
        <p:txBody>
          <a:bodyPr wrap="square" anchor="ctr" anchorCtr="1">
            <a:spAutoFit/>
          </a:bodyPr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Hrozivě složité téma z oblasti informatiky</a:t>
            </a:r>
          </a:p>
        </p:txBody>
      </p:sp>
      <p:sp>
        <p:nvSpPr>
          <p:cNvPr id="13" name="Zástupný symbol pro číslo snímku 5">
            <a:extLst>
              <a:ext uri="{FF2B5EF4-FFF2-40B4-BE49-F238E27FC236}">
                <a16:creationId xmlns:a16="http://schemas.microsoft.com/office/drawing/2014/main" id="{142C2E83-139A-4235-A333-785002748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5821" y="6342233"/>
            <a:ext cx="951607" cy="311534"/>
          </a:xfrm>
          <a:prstGeom prst="rect">
            <a:avLst/>
          </a:prstGeom>
        </p:spPr>
        <p:txBody>
          <a:bodyPr vert="horz" wrap="square" anchor="ctr" anchorCtr="1">
            <a:sp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fld id="{4FE05B88-42C1-4F27-A675-467065CEAA10}" type="slidenum">
              <a:rPr lang="cs-CZ" smtClean="0"/>
              <a:pPr/>
              <a:t>‹#›</a:t>
            </a:fld>
            <a:endParaRPr lang="cs-CZ" dirty="0"/>
          </a:p>
        </p:txBody>
      </p:sp>
      <p:sp>
        <p:nvSpPr>
          <p:cNvPr id="14" name="Zástupný symbol pro datum 3">
            <a:extLst>
              <a:ext uri="{FF2B5EF4-FFF2-40B4-BE49-F238E27FC236}">
                <a16:creationId xmlns:a16="http://schemas.microsoft.com/office/drawing/2014/main" id="{A424EC13-1468-42D6-990F-1D9E144B5C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441142" y="26559"/>
            <a:ext cx="720000" cy="360791"/>
          </a:xfrm>
          <a:prstGeom prst="rect">
            <a:avLst/>
          </a:prstGeom>
        </p:spPr>
        <p:txBody>
          <a:bodyPr vert="horz" anchor="ctr" anchorCtr="1"/>
          <a:lstStyle>
            <a:lvl1pPr>
              <a:defRPr sz="900">
                <a:solidFill>
                  <a:schemeClr val="bg1"/>
                </a:solidFill>
              </a:defRPr>
            </a:lvl1pPr>
          </a:lstStyle>
          <a:p>
            <a:fld id="{BB92EBAF-B1FA-4011-82C4-BD471D904038}" type="datetime1">
              <a:rPr lang="cs-CZ" smtClean="0"/>
              <a:t>22.05.2023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495308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gallery dir="l"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B9AFA690-DB40-4F02-9BD4-52E7C4314D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5607" y="159809"/>
            <a:ext cx="6254786" cy="649395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CA9F0BA5-E3D7-46B7-A1B8-D0B3E5208E5A}"/>
              </a:ext>
            </a:extLst>
          </p:cNvPr>
          <p:cNvSpPr/>
          <p:nvPr userDrawn="1"/>
        </p:nvSpPr>
        <p:spPr>
          <a:xfrm>
            <a:off x="-26166" y="-9525"/>
            <a:ext cx="487020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cs-CZ" sz="1800" dirty="0">
              <a:solidFill>
                <a:schemeClr val="bg2"/>
              </a:solidFill>
            </a:endParaRPr>
          </a:p>
        </p:txBody>
      </p:sp>
      <p:sp>
        <p:nvSpPr>
          <p:cNvPr id="18" name="Nadpis 11">
            <a:extLst>
              <a:ext uri="{FF2B5EF4-FFF2-40B4-BE49-F238E27FC236}">
                <a16:creationId xmlns:a16="http://schemas.microsoft.com/office/drawing/2014/main" id="{4A934AC2-0674-4037-84ED-A9E998235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013" y="159808"/>
            <a:ext cx="4581844" cy="5715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19" name="Zástupný symbol pro text 3">
            <a:extLst>
              <a:ext uri="{FF2B5EF4-FFF2-40B4-BE49-F238E27FC236}">
                <a16:creationId xmlns:a16="http://schemas.microsoft.com/office/drawing/2014/main" id="{0E4DEE1F-78F5-4714-B714-4CA9A2E1C4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8013" y="987427"/>
            <a:ext cx="4581844" cy="566634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AAED9F54-0315-44D1-A416-FD426020CDBC}"/>
              </a:ext>
            </a:extLst>
          </p:cNvPr>
          <p:cNvSpPr/>
          <p:nvPr userDrawn="1"/>
        </p:nvSpPr>
        <p:spPr>
          <a:xfrm>
            <a:off x="11472000" y="6138000"/>
            <a:ext cx="720000" cy="72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800"/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615DB6EF-FF1D-4970-92D6-671FA8646063}"/>
              </a:ext>
            </a:extLst>
          </p:cNvPr>
          <p:cNvSpPr/>
          <p:nvPr userDrawn="1"/>
        </p:nvSpPr>
        <p:spPr>
          <a:xfrm>
            <a:off x="11472000" y="0"/>
            <a:ext cx="720000" cy="72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800"/>
          </a:p>
        </p:txBody>
      </p:sp>
      <p:sp>
        <p:nvSpPr>
          <p:cNvPr id="10" name="Obdélník 9">
            <a:extLst>
              <a:ext uri="{FF2B5EF4-FFF2-40B4-BE49-F238E27FC236}">
                <a16:creationId xmlns:a16="http://schemas.microsoft.com/office/drawing/2014/main" id="{53A41B9E-98F8-46EE-B9AB-24EA93CDF45C}"/>
              </a:ext>
            </a:extLst>
          </p:cNvPr>
          <p:cNvSpPr/>
          <p:nvPr userDrawn="1"/>
        </p:nvSpPr>
        <p:spPr>
          <a:xfrm>
            <a:off x="11471625" y="749300"/>
            <a:ext cx="720000" cy="534035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5400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800"/>
          </a:p>
        </p:txBody>
      </p:sp>
      <p:sp>
        <p:nvSpPr>
          <p:cNvPr id="13" name="Zástupný symbol pro zápatí 4">
            <a:extLst>
              <a:ext uri="{FF2B5EF4-FFF2-40B4-BE49-F238E27FC236}">
                <a16:creationId xmlns:a16="http://schemas.microsoft.com/office/drawing/2014/main" id="{F3417BF6-C1F9-4DBA-9B4F-3080D7F5A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9814209" y="3023020"/>
            <a:ext cx="4098220" cy="276999"/>
          </a:xfrm>
          <a:prstGeom prst="rect">
            <a:avLst/>
          </a:prstGeom>
        </p:spPr>
        <p:txBody>
          <a:bodyPr wrap="square" anchor="ctr" anchorCtr="1">
            <a:spAutoFit/>
          </a:bodyPr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Hrozivě složité téma z oblasti informatiky</a:t>
            </a:r>
          </a:p>
        </p:txBody>
      </p:sp>
      <p:sp>
        <p:nvSpPr>
          <p:cNvPr id="14" name="Zástupný symbol pro číslo snímku 5">
            <a:extLst>
              <a:ext uri="{FF2B5EF4-FFF2-40B4-BE49-F238E27FC236}">
                <a16:creationId xmlns:a16="http://schemas.microsoft.com/office/drawing/2014/main" id="{B9D047AC-87D2-42B5-852F-2EBC7608C4C6}"/>
              </a:ext>
            </a:extLst>
          </p:cNvPr>
          <p:cNvSpPr txBox="1">
            <a:spLocks/>
          </p:cNvSpPr>
          <p:nvPr userDrawn="1"/>
        </p:nvSpPr>
        <p:spPr>
          <a:xfrm>
            <a:off x="11355821" y="6342233"/>
            <a:ext cx="951607" cy="311534"/>
          </a:xfrm>
          <a:prstGeom prst="rect">
            <a:avLst/>
          </a:prstGeom>
        </p:spPr>
        <p:txBody>
          <a:bodyPr vert="horz" wrap="square" lIns="91440" tIns="45720" rIns="91440" bIns="45720" rtlCol="0" anchor="ctr" anchorCtr="1">
            <a:spAutoFit/>
          </a:bodyPr>
          <a:lstStyle>
            <a:defPPr>
              <a:defRPr lang="cs-CZ"/>
            </a:defPPr>
            <a:lvl1pPr marL="0" algn="r" defTabSz="914400" rtl="0" eaLnBrk="1" latinLnBrk="0" hangingPunct="1"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FE05B88-42C1-4F27-A675-467065CEAA10}" type="slidenum">
              <a:rPr lang="cs-CZ" smtClean="0"/>
              <a:pPr/>
              <a:t>‹#›</a:t>
            </a:fld>
            <a:endParaRPr lang="cs-CZ" dirty="0"/>
          </a:p>
        </p:txBody>
      </p:sp>
      <p:sp>
        <p:nvSpPr>
          <p:cNvPr id="15" name="Zástupný symbol pro datum 3">
            <a:extLst>
              <a:ext uri="{FF2B5EF4-FFF2-40B4-BE49-F238E27FC236}">
                <a16:creationId xmlns:a16="http://schemas.microsoft.com/office/drawing/2014/main" id="{15321A2D-419B-4D47-8F0E-7C8F8D2E7D8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441142" y="26559"/>
            <a:ext cx="720000" cy="360791"/>
          </a:xfrm>
          <a:prstGeom prst="rect">
            <a:avLst/>
          </a:prstGeom>
        </p:spPr>
        <p:txBody>
          <a:bodyPr vert="horz" anchor="ctr" anchorCtr="1"/>
          <a:lstStyle>
            <a:lvl1pPr>
              <a:defRPr sz="900">
                <a:solidFill>
                  <a:schemeClr val="bg1"/>
                </a:solidFill>
              </a:defRPr>
            </a:lvl1pPr>
          </a:lstStyle>
          <a:p>
            <a:fld id="{BB92EBAF-B1FA-4011-82C4-BD471D904038}" type="datetime1">
              <a:rPr lang="cs-CZ" smtClean="0"/>
              <a:t>22.05.2023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054966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gallery dir="l"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1634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0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>
        <p14:gallery dir="l"/>
      </p:transition>
    </mc:Choice>
    <mc:Fallback xmlns="">
      <p:transition>
        <p:fade/>
      </p:transition>
    </mc:Fallback>
  </mc:AlternateContent>
  <p:hf hdr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Clr>
          <a:schemeClr val="accent4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Clr>
          <a:schemeClr val="accent5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rketingminer.com/cs/blog/on-page-seo.html" TargetMode="External"/><Relationship Id="rId7" Type="http://schemas.openxmlformats.org/officeDocument/2006/relationships/hyperlink" Target="https://napoveda.seznam.cz/cz/fulltext-hledani-v-internetu/uvod-do-vyhledavani/" TargetMode="External"/><Relationship Id="rId2" Type="http://schemas.openxmlformats.org/officeDocument/2006/relationships/hyperlink" Target="https://developers.google.com/search/docs/fundamentals/seo-starter-guid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igichef.cz/core-web-vitals" TargetMode="External"/><Relationship Id="rId5" Type="http://schemas.openxmlformats.org/officeDocument/2006/relationships/hyperlink" Target="https://balsamiq.com/learn/articles/content-first-design/" TargetMode="External"/><Relationship Id="rId4" Type="http://schemas.openxmlformats.org/officeDocument/2006/relationships/hyperlink" Target="https://www.marketingminer.com/cs/blog/seo-copywriting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Nadpis 5">
            <a:extLst>
              <a:ext uri="{FF2B5EF4-FFF2-40B4-BE49-F238E27FC236}">
                <a16:creationId xmlns:a16="http://schemas.microsoft.com/office/drawing/2014/main" id="{203455D2-84C6-459A-A8BC-64B0ECD291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On </a:t>
            </a:r>
            <a:r>
              <a:rPr lang="cs-CZ" dirty="0" err="1"/>
              <a:t>site</a:t>
            </a:r>
            <a:r>
              <a:rPr lang="cs-CZ" dirty="0"/>
              <a:t> SEO</a:t>
            </a:r>
          </a:p>
        </p:txBody>
      </p:sp>
      <p:sp>
        <p:nvSpPr>
          <p:cNvPr id="7" name="Podnadpis 6">
            <a:extLst>
              <a:ext uri="{FF2B5EF4-FFF2-40B4-BE49-F238E27FC236}">
                <a16:creationId xmlns:a16="http://schemas.microsoft.com/office/drawing/2014/main" id="{D151DFFB-F960-43A1-8693-AF87D64537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38052" y="6364166"/>
            <a:ext cx="2570765" cy="493834"/>
          </a:xfrm>
        </p:spPr>
        <p:txBody>
          <a:bodyPr/>
          <a:lstStyle/>
          <a:p>
            <a:r>
              <a:rPr lang="cs-CZ" dirty="0"/>
              <a:t>Tomáš Pacák SPŠSE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36B17C48-CFF5-4382-8F90-AE987AD1C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05B88-42C1-4F27-A675-467065CEAA10}" type="slidenum">
              <a:rPr lang="cs-CZ" smtClean="0"/>
              <a:pPr/>
              <a:t>1</a:t>
            </a:fld>
            <a:endParaRPr lang="cs-CZ" dirty="0"/>
          </a:p>
        </p:txBody>
      </p:sp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37DBAF0E-D29E-4153-9AB3-A29A20CB3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F34EB-218B-40C6-B282-163F7BE01CD4}" type="datetime1">
              <a:rPr lang="cs-CZ" smtClean="0"/>
              <a:t>22.05.2023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898876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gallery dir="l"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sah 1">
            <a:extLst>
              <a:ext uri="{FF2B5EF4-FFF2-40B4-BE49-F238E27FC236}">
                <a16:creationId xmlns:a16="http://schemas.microsoft.com/office/drawing/2014/main" id="{8D8B6882-9A0D-42B4-9988-9A73ED6546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 err="1"/>
              <a:t>Core</a:t>
            </a:r>
            <a:r>
              <a:rPr lang="cs-CZ" dirty="0"/>
              <a:t> Web </a:t>
            </a:r>
            <a:r>
              <a:rPr lang="cs-CZ" dirty="0" err="1"/>
              <a:t>Vitals</a:t>
            </a:r>
            <a:endParaRPr lang="cs-CZ" dirty="0"/>
          </a:p>
          <a:p>
            <a:pPr lvl="1"/>
            <a:r>
              <a:rPr lang="cs-CZ" dirty="0"/>
              <a:t>Základní metriky pro hodnocení webu</a:t>
            </a:r>
          </a:p>
          <a:p>
            <a:pPr lvl="1"/>
            <a:r>
              <a:rPr lang="cs-CZ" dirty="0"/>
              <a:t>Hodnotí především uživatelskou přívětivost a spokojenost</a:t>
            </a:r>
          </a:p>
          <a:p>
            <a:pPr lvl="1"/>
            <a:r>
              <a:rPr lang="cs-CZ" dirty="0"/>
              <a:t>Zahrnuje rychlost načítání, interaktivitu a vizuální stabilitu</a:t>
            </a:r>
          </a:p>
          <a:p>
            <a:pPr lvl="1"/>
            <a:r>
              <a:rPr lang="cs-CZ" dirty="0"/>
              <a:t>Zahrnuje 3 metriky - </a:t>
            </a:r>
            <a:r>
              <a:rPr lang="cs-CZ" dirty="0" err="1"/>
              <a:t>Largest</a:t>
            </a:r>
            <a:r>
              <a:rPr lang="cs-CZ" dirty="0"/>
              <a:t> </a:t>
            </a:r>
            <a:r>
              <a:rPr lang="cs-CZ" dirty="0" err="1"/>
              <a:t>Contentful</a:t>
            </a:r>
            <a:r>
              <a:rPr lang="cs-CZ" dirty="0"/>
              <a:t> </a:t>
            </a:r>
            <a:r>
              <a:rPr lang="cs-CZ" dirty="0" err="1"/>
              <a:t>Paint</a:t>
            </a:r>
            <a:r>
              <a:rPr lang="cs-CZ" dirty="0"/>
              <a:t> (LCP), </a:t>
            </a:r>
            <a:r>
              <a:rPr lang="cs-CZ" dirty="0" err="1"/>
              <a:t>First</a:t>
            </a:r>
            <a:r>
              <a:rPr lang="cs-CZ" dirty="0"/>
              <a:t> Input </a:t>
            </a:r>
            <a:r>
              <a:rPr lang="cs-CZ" dirty="0" err="1"/>
              <a:t>Delay</a:t>
            </a:r>
            <a:r>
              <a:rPr lang="cs-CZ" dirty="0"/>
              <a:t> (FID) a </a:t>
            </a:r>
            <a:r>
              <a:rPr lang="cs-CZ" dirty="0" err="1"/>
              <a:t>Cumulative</a:t>
            </a:r>
            <a:r>
              <a:rPr lang="cs-CZ" dirty="0"/>
              <a:t> Layout Shift (CLS)</a:t>
            </a:r>
          </a:p>
          <a:p>
            <a:pPr lvl="1"/>
            <a:r>
              <a:rPr lang="cs-CZ" dirty="0"/>
              <a:t>Lze kontrolovat v </a:t>
            </a:r>
            <a:r>
              <a:rPr lang="cs-CZ" dirty="0" err="1"/>
              <a:t>Lighthouse</a:t>
            </a:r>
            <a:endParaRPr lang="cs-CZ" dirty="0"/>
          </a:p>
          <a:p>
            <a:pPr marL="457189" lvl="1" indent="0">
              <a:buNone/>
            </a:pPr>
            <a:endParaRPr lang="cs-CZ" dirty="0"/>
          </a:p>
          <a:p>
            <a:pPr lvl="1"/>
            <a:endParaRPr lang="cs-CZ" dirty="0"/>
          </a:p>
          <a:p>
            <a:pPr lvl="1"/>
            <a:endParaRPr lang="cs-CZ" dirty="0"/>
          </a:p>
          <a:p>
            <a:endParaRPr lang="cs-CZ" dirty="0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C7AE9C21-9D68-4723-A6A6-149A231AB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9814209" y="2976854"/>
            <a:ext cx="4098220" cy="369332"/>
          </a:xfrm>
        </p:spPr>
        <p:txBody>
          <a:bodyPr/>
          <a:lstStyle/>
          <a:p>
            <a:r>
              <a:rPr lang="cs-CZ" dirty="0"/>
              <a:t>On </a:t>
            </a:r>
            <a:r>
              <a:rPr lang="cs-CZ" dirty="0" err="1"/>
              <a:t>site</a:t>
            </a:r>
            <a:r>
              <a:rPr lang="cs-CZ" dirty="0"/>
              <a:t> SEO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E39EC9D2-E88C-4B8E-8486-787082841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2EBAF-B1FA-4011-82C4-BD471D904038}" type="datetime1">
              <a:rPr lang="cs-CZ" smtClean="0"/>
              <a:t>22.05.2023</a:t>
            </a:fld>
            <a:endParaRPr lang="cs-CZ" dirty="0"/>
          </a:p>
        </p:txBody>
      </p:sp>
      <p:sp>
        <p:nvSpPr>
          <p:cNvPr id="5" name="Nadpis 4">
            <a:extLst>
              <a:ext uri="{FF2B5EF4-FFF2-40B4-BE49-F238E27FC236}">
                <a16:creationId xmlns:a16="http://schemas.microsoft.com/office/drawing/2014/main" id="{2A514CB4-FFCF-4DC4-829D-83CF62635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Obsah a uživatelská spokojenost</a:t>
            </a:r>
          </a:p>
        </p:txBody>
      </p:sp>
      <p:pic>
        <p:nvPicPr>
          <p:cNvPr id="6" name="Obrázek 5">
            <a:extLst>
              <a:ext uri="{FF2B5EF4-FFF2-40B4-BE49-F238E27FC236}">
                <a16:creationId xmlns:a16="http://schemas.microsoft.com/office/drawing/2014/main" id="{39D81C40-C28B-3551-415E-D8CFE0904F4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9205" y="3922643"/>
            <a:ext cx="7413572" cy="23159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758191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gallery dir="l"/>
      </p:transition>
    </mc:Choice>
    <mc:Fallback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sah 1">
            <a:extLst>
              <a:ext uri="{FF2B5EF4-FFF2-40B4-BE49-F238E27FC236}">
                <a16:creationId xmlns:a16="http://schemas.microsoft.com/office/drawing/2014/main" id="{8D8B6882-9A0D-42B4-9988-9A73ED6546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 err="1"/>
              <a:t>Largest</a:t>
            </a:r>
            <a:r>
              <a:rPr lang="cs-CZ" dirty="0"/>
              <a:t> </a:t>
            </a:r>
            <a:r>
              <a:rPr lang="cs-CZ" dirty="0" err="1"/>
              <a:t>Contentful</a:t>
            </a:r>
            <a:r>
              <a:rPr lang="cs-CZ" dirty="0"/>
              <a:t> </a:t>
            </a:r>
            <a:r>
              <a:rPr lang="cs-CZ" dirty="0" err="1"/>
              <a:t>Paint</a:t>
            </a:r>
            <a:r>
              <a:rPr lang="cs-CZ" dirty="0"/>
              <a:t> (LCP)</a:t>
            </a:r>
          </a:p>
          <a:p>
            <a:pPr lvl="1"/>
            <a:r>
              <a:rPr lang="cs-CZ" dirty="0"/>
              <a:t>Měří potřebný čas k načtení hlavní části</a:t>
            </a:r>
          </a:p>
          <a:p>
            <a:pPr lvl="1"/>
            <a:r>
              <a:rPr lang="cs-CZ" dirty="0"/>
              <a:t>Ke zlepšení pomáhá předem načíst určité obrázky a styly</a:t>
            </a:r>
          </a:p>
          <a:p>
            <a:pPr lvl="1"/>
            <a:endParaRPr lang="cs-CZ" dirty="0"/>
          </a:p>
          <a:p>
            <a:r>
              <a:rPr lang="cs-CZ" dirty="0" err="1"/>
              <a:t>First</a:t>
            </a:r>
            <a:r>
              <a:rPr lang="cs-CZ" dirty="0"/>
              <a:t> Input </a:t>
            </a:r>
            <a:r>
              <a:rPr lang="cs-CZ" dirty="0" err="1"/>
              <a:t>Delay</a:t>
            </a:r>
            <a:r>
              <a:rPr lang="cs-CZ" dirty="0"/>
              <a:t> (FID) </a:t>
            </a:r>
          </a:p>
          <a:p>
            <a:pPr lvl="1"/>
            <a:r>
              <a:rPr lang="cs-CZ" dirty="0"/>
              <a:t>měří časovou prodlevu mezi interakcí ze strany uživatele a reakcí webu</a:t>
            </a:r>
          </a:p>
          <a:p>
            <a:pPr lvl="1"/>
            <a:r>
              <a:rPr lang="cs-CZ" dirty="0"/>
              <a:t>Např. kliknutí na tlačítko přidat do košíku</a:t>
            </a:r>
          </a:p>
          <a:p>
            <a:pPr lvl="1"/>
            <a:endParaRPr lang="cs-CZ" dirty="0"/>
          </a:p>
          <a:p>
            <a:r>
              <a:rPr lang="cs-CZ" dirty="0" err="1"/>
              <a:t>Cumulative</a:t>
            </a:r>
            <a:r>
              <a:rPr lang="cs-CZ" dirty="0"/>
              <a:t> Layout Shift (CLS)</a:t>
            </a:r>
          </a:p>
          <a:p>
            <a:pPr lvl="1"/>
            <a:r>
              <a:rPr lang="cs-CZ" dirty="0"/>
              <a:t>Měří vizuální stabilitu stránky během načítání</a:t>
            </a:r>
          </a:p>
          <a:p>
            <a:pPr lvl="1"/>
            <a:r>
              <a:rPr lang="cs-CZ" dirty="0"/>
              <a:t>Pomáhá nastavení šířky a výšky u obrázků</a:t>
            </a:r>
          </a:p>
          <a:p>
            <a:pPr lvl="1"/>
            <a:endParaRPr lang="cs-CZ" dirty="0"/>
          </a:p>
          <a:p>
            <a:pPr lvl="1"/>
            <a:endParaRPr lang="cs-CZ" dirty="0"/>
          </a:p>
          <a:p>
            <a:endParaRPr lang="cs-CZ" dirty="0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C7AE9C21-9D68-4723-A6A6-149A231AB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9814209" y="2976854"/>
            <a:ext cx="4098220" cy="369332"/>
          </a:xfrm>
        </p:spPr>
        <p:txBody>
          <a:bodyPr/>
          <a:lstStyle/>
          <a:p>
            <a:r>
              <a:rPr lang="cs-CZ" dirty="0"/>
              <a:t>On </a:t>
            </a:r>
            <a:r>
              <a:rPr lang="cs-CZ" dirty="0" err="1"/>
              <a:t>site</a:t>
            </a:r>
            <a:r>
              <a:rPr lang="cs-CZ" dirty="0"/>
              <a:t> SEO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E39EC9D2-E88C-4B8E-8486-787082841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2EBAF-B1FA-4011-82C4-BD471D904038}" type="datetime1">
              <a:rPr lang="cs-CZ" smtClean="0"/>
              <a:t>22.05.2023</a:t>
            </a:fld>
            <a:endParaRPr lang="cs-CZ" dirty="0"/>
          </a:p>
        </p:txBody>
      </p:sp>
      <p:sp>
        <p:nvSpPr>
          <p:cNvPr id="5" name="Nadpis 4">
            <a:extLst>
              <a:ext uri="{FF2B5EF4-FFF2-40B4-BE49-F238E27FC236}">
                <a16:creationId xmlns:a16="http://schemas.microsoft.com/office/drawing/2014/main" id="{2A514CB4-FFCF-4DC4-829D-83CF62635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Obsah a uživatelská spokojenost</a:t>
            </a:r>
          </a:p>
        </p:txBody>
      </p:sp>
    </p:spTree>
    <p:extLst>
      <p:ext uri="{BB962C8B-B14F-4D97-AF65-F5344CB8AC3E}">
        <p14:creationId xmlns:p14="http://schemas.microsoft.com/office/powerpoint/2010/main" val="20703135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gallery dir="l"/>
      </p:transition>
    </mc:Choice>
    <mc:Fallback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Nadpis 5">
            <a:extLst>
              <a:ext uri="{FF2B5EF4-FFF2-40B4-BE49-F238E27FC236}">
                <a16:creationId xmlns:a16="http://schemas.microsoft.com/office/drawing/2014/main" id="{8FBCE611-0533-435B-AC60-AB1D15A8A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Děkuji za pozornost</a:t>
            </a:r>
          </a:p>
        </p:txBody>
      </p:sp>
      <p:sp>
        <p:nvSpPr>
          <p:cNvPr id="7" name="Podnadpis 6">
            <a:extLst>
              <a:ext uri="{FF2B5EF4-FFF2-40B4-BE49-F238E27FC236}">
                <a16:creationId xmlns:a16="http://schemas.microsoft.com/office/drawing/2014/main" id="{16CCD5BA-BAB2-4471-99D8-08625ED4C6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F9E495C7-50EE-4CA0-B341-4CBCA2267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Hrozivě složité téma z oblasti informatiky</a:t>
            </a:r>
            <a:endParaRPr lang="cs-CZ" dirty="0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253E6AD8-0F24-4970-B3F2-58F8F45B1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2EBAF-B1FA-4011-82C4-BD471D904038}" type="datetime1">
              <a:rPr lang="cs-CZ" smtClean="0"/>
              <a:t>22.05.2023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760100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gallery dir="l"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sah 1">
            <a:extLst>
              <a:ext uri="{FF2B5EF4-FFF2-40B4-BE49-F238E27FC236}">
                <a16:creationId xmlns:a16="http://schemas.microsoft.com/office/drawing/2014/main" id="{99B7C1CA-3237-6D15-19AE-ED20071671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  <a:hlinkClick r:id="rId2"/>
              </a:rPr>
              <a:t>https://developers.google.com/search/docs/fundamentals/seo-starter-guide</a:t>
            </a:r>
            <a:endParaRPr lang="cs-CZ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r>
              <a:rPr lang="cs-CZ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  <a:hlinkClick r:id="rId3"/>
              </a:rPr>
              <a:t>https://www.marketingminer.com/cs/blog/on-page-seo.html</a:t>
            </a:r>
            <a:endParaRPr lang="cs-CZ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r>
              <a:rPr lang="cs-CZ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  <a:hlinkClick r:id="rId4"/>
              </a:rPr>
              <a:t>https://www.marketingminer.com/cs/blog/seo-copywriting.html</a:t>
            </a:r>
            <a:endParaRPr lang="cs-CZ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r>
              <a:rPr lang="cs-CZ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  <a:hlinkClick r:id="rId5"/>
              </a:rPr>
              <a:t>https://balsamiq.com/learn/articles/content-first-design/</a:t>
            </a:r>
            <a:endParaRPr lang="cs-CZ" sz="18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r>
              <a:rPr lang="cs-CZ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  <a:hlinkClick r:id="rId6"/>
              </a:rPr>
              <a:t>https://digichef.cz/core-web-vitals</a:t>
            </a:r>
            <a:endParaRPr lang="cs-CZ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r>
              <a:rPr lang="cs-CZ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  <a:hlinkClick r:id="rId7"/>
              </a:rPr>
              <a:t>https://napoveda.seznam.cz/cz/fulltext-hledani-v-internetu/uvod-do-vyhledavani/</a:t>
            </a:r>
            <a:endParaRPr lang="cs-CZ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endParaRPr lang="cs-CZ" sz="18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endParaRPr lang="cs-CZ" dirty="0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9E416DFB-6A94-904F-DF15-173454B4C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Hrozivě složité téma z oblasti informatiky</a:t>
            </a:r>
            <a:endParaRPr lang="cs-CZ" dirty="0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B95DFA0-1F12-81C3-4291-DB60DAF54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2EBAF-B1FA-4011-82C4-BD471D904038}" type="datetime1">
              <a:rPr lang="cs-CZ" smtClean="0"/>
              <a:t>22.05.2023</a:t>
            </a:fld>
            <a:endParaRPr lang="cs-CZ" dirty="0"/>
          </a:p>
        </p:txBody>
      </p:sp>
      <p:sp>
        <p:nvSpPr>
          <p:cNvPr id="5" name="Nadpis 4">
            <a:extLst>
              <a:ext uri="{FF2B5EF4-FFF2-40B4-BE49-F238E27FC236}">
                <a16:creationId xmlns:a16="http://schemas.microsoft.com/office/drawing/2014/main" id="{69BFC630-22ED-3009-63CA-0827AEB9D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Zdroje</a:t>
            </a:r>
          </a:p>
        </p:txBody>
      </p:sp>
    </p:spTree>
    <p:extLst>
      <p:ext uri="{BB962C8B-B14F-4D97-AF65-F5344CB8AC3E}">
        <p14:creationId xmlns:p14="http://schemas.microsoft.com/office/powerpoint/2010/main" val="3016450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gallery dir="l"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sah 1">
            <a:extLst>
              <a:ext uri="{FF2B5EF4-FFF2-40B4-BE49-F238E27FC236}">
                <a16:creationId xmlns:a16="http://schemas.microsoft.com/office/drawing/2014/main" id="{8D8B6882-9A0D-42B4-9988-9A73ED6546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K čemu je SEO</a:t>
            </a:r>
          </a:p>
          <a:p>
            <a:r>
              <a:rPr lang="cs-CZ" dirty="0"/>
              <a:t>Co je On </a:t>
            </a:r>
            <a:r>
              <a:rPr lang="cs-CZ" dirty="0" err="1"/>
              <a:t>site</a:t>
            </a:r>
            <a:r>
              <a:rPr lang="cs-CZ" dirty="0"/>
              <a:t> SEO</a:t>
            </a:r>
          </a:p>
          <a:p>
            <a:r>
              <a:rPr lang="cs-CZ" dirty="0"/>
              <a:t>Techniky On </a:t>
            </a:r>
            <a:r>
              <a:rPr lang="cs-CZ" dirty="0" err="1"/>
              <a:t>site</a:t>
            </a:r>
            <a:r>
              <a:rPr lang="cs-CZ" dirty="0"/>
              <a:t> SEO</a:t>
            </a:r>
          </a:p>
          <a:p>
            <a:endParaRPr lang="cs-CZ" dirty="0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C7AE9C21-9D68-4723-A6A6-149A231AB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9814209" y="2976854"/>
            <a:ext cx="4098220" cy="369332"/>
          </a:xfrm>
        </p:spPr>
        <p:txBody>
          <a:bodyPr/>
          <a:lstStyle/>
          <a:p>
            <a:r>
              <a:rPr lang="cs-CZ" dirty="0"/>
              <a:t>On </a:t>
            </a:r>
            <a:r>
              <a:rPr lang="cs-CZ" dirty="0" err="1"/>
              <a:t>site</a:t>
            </a:r>
            <a:r>
              <a:rPr lang="cs-CZ" dirty="0"/>
              <a:t> SEO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E39EC9D2-E88C-4B8E-8486-787082841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2EBAF-B1FA-4011-82C4-BD471D904038}" type="datetime1">
              <a:rPr lang="cs-CZ" smtClean="0"/>
              <a:t>22.05.2023</a:t>
            </a:fld>
            <a:endParaRPr lang="cs-CZ" dirty="0"/>
          </a:p>
        </p:txBody>
      </p:sp>
      <p:sp>
        <p:nvSpPr>
          <p:cNvPr id="5" name="Nadpis 4">
            <a:extLst>
              <a:ext uri="{FF2B5EF4-FFF2-40B4-BE49-F238E27FC236}">
                <a16:creationId xmlns:a16="http://schemas.microsoft.com/office/drawing/2014/main" id="{2A514CB4-FFCF-4DC4-829D-83CF62635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Obsah</a:t>
            </a:r>
          </a:p>
        </p:txBody>
      </p:sp>
    </p:spTree>
    <p:extLst>
      <p:ext uri="{BB962C8B-B14F-4D97-AF65-F5344CB8AC3E}">
        <p14:creationId xmlns:p14="http://schemas.microsoft.com/office/powerpoint/2010/main" val="3442140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gallery dir="l"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sah 1">
            <a:extLst>
              <a:ext uri="{FF2B5EF4-FFF2-40B4-BE49-F238E27FC236}">
                <a16:creationId xmlns:a16="http://schemas.microsoft.com/office/drawing/2014/main" id="{8D8B6882-9A0D-42B4-9988-9A73ED6546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dosahování lepších pozic ve výsledcích vyhledávání</a:t>
            </a:r>
          </a:p>
          <a:p>
            <a:r>
              <a:rPr lang="cs-CZ" dirty="0"/>
              <a:t>vyhledávače zobrazují kombinaci placených výsledků a organických výsledků</a:t>
            </a:r>
          </a:p>
          <a:p>
            <a:r>
              <a:rPr lang="cs-CZ" dirty="0"/>
              <a:t>SEO ovlivňuje organická umístění -&gt; vyšší návštěvnost</a:t>
            </a:r>
          </a:p>
          <a:p>
            <a:r>
              <a:rPr lang="cs-CZ" dirty="0"/>
              <a:t>cílení na konkrétní uživatele</a:t>
            </a:r>
          </a:p>
          <a:p>
            <a:endParaRPr lang="cs-CZ" dirty="0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C7AE9C21-9D68-4723-A6A6-149A231AB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9814209" y="2976854"/>
            <a:ext cx="4098220" cy="369332"/>
          </a:xfrm>
        </p:spPr>
        <p:txBody>
          <a:bodyPr/>
          <a:lstStyle/>
          <a:p>
            <a:r>
              <a:rPr lang="cs-CZ" dirty="0"/>
              <a:t>On </a:t>
            </a:r>
            <a:r>
              <a:rPr lang="cs-CZ" dirty="0" err="1"/>
              <a:t>site</a:t>
            </a:r>
            <a:r>
              <a:rPr lang="cs-CZ" dirty="0"/>
              <a:t> SEO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E39EC9D2-E88C-4B8E-8486-787082841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2EBAF-B1FA-4011-82C4-BD471D904038}" type="datetime1">
              <a:rPr lang="cs-CZ" smtClean="0"/>
              <a:t>22.05.2023</a:t>
            </a:fld>
            <a:endParaRPr lang="cs-CZ" dirty="0"/>
          </a:p>
        </p:txBody>
      </p:sp>
      <p:sp>
        <p:nvSpPr>
          <p:cNvPr id="5" name="Nadpis 4">
            <a:extLst>
              <a:ext uri="{FF2B5EF4-FFF2-40B4-BE49-F238E27FC236}">
                <a16:creationId xmlns:a16="http://schemas.microsoft.com/office/drawing/2014/main" id="{2A514CB4-FFCF-4DC4-829D-83CF62635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K čemu je SEO</a:t>
            </a:r>
          </a:p>
        </p:txBody>
      </p:sp>
    </p:spTree>
    <p:extLst>
      <p:ext uri="{BB962C8B-B14F-4D97-AF65-F5344CB8AC3E}">
        <p14:creationId xmlns:p14="http://schemas.microsoft.com/office/powerpoint/2010/main" val="2442095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gallery dir="l"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sah 1">
            <a:extLst>
              <a:ext uri="{FF2B5EF4-FFF2-40B4-BE49-F238E27FC236}">
                <a16:creationId xmlns:a16="http://schemas.microsoft.com/office/drawing/2014/main" id="{8D8B6882-9A0D-42B4-9988-9A73ED6546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část SEO zaměřená na přímo ovlivnitelné faktory</a:t>
            </a:r>
          </a:p>
          <a:p>
            <a:r>
              <a:rPr lang="cs-CZ" dirty="0"/>
              <a:t>Zlepšení pozic ve vyhledávání a uživatelské spokojenosti</a:t>
            </a:r>
          </a:p>
          <a:p>
            <a:r>
              <a:rPr lang="cs-CZ" dirty="0"/>
              <a:t>Zahrnuje prvky jako klíčová slova, obsah, nadpisy, meta tagy, rychlost načítání,…</a:t>
            </a:r>
          </a:p>
          <a:p>
            <a:endParaRPr lang="cs-CZ" dirty="0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C7AE9C21-9D68-4723-A6A6-149A231AB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9814209" y="2976854"/>
            <a:ext cx="4098220" cy="369332"/>
          </a:xfrm>
        </p:spPr>
        <p:txBody>
          <a:bodyPr/>
          <a:lstStyle/>
          <a:p>
            <a:r>
              <a:rPr lang="cs-CZ" dirty="0"/>
              <a:t>On </a:t>
            </a:r>
            <a:r>
              <a:rPr lang="cs-CZ" dirty="0" err="1"/>
              <a:t>site</a:t>
            </a:r>
            <a:r>
              <a:rPr lang="cs-CZ" dirty="0"/>
              <a:t> SEO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E39EC9D2-E88C-4B8E-8486-787082841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2EBAF-B1FA-4011-82C4-BD471D904038}" type="datetime1">
              <a:rPr lang="cs-CZ" smtClean="0"/>
              <a:t>22.05.2023</a:t>
            </a:fld>
            <a:endParaRPr lang="cs-CZ" dirty="0"/>
          </a:p>
        </p:txBody>
      </p:sp>
      <p:sp>
        <p:nvSpPr>
          <p:cNvPr id="5" name="Nadpis 4">
            <a:extLst>
              <a:ext uri="{FF2B5EF4-FFF2-40B4-BE49-F238E27FC236}">
                <a16:creationId xmlns:a16="http://schemas.microsoft.com/office/drawing/2014/main" id="{2A514CB4-FFCF-4DC4-829D-83CF62635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Co je On </a:t>
            </a:r>
            <a:r>
              <a:rPr lang="cs-CZ" dirty="0" err="1"/>
              <a:t>site</a:t>
            </a:r>
            <a:r>
              <a:rPr lang="cs-CZ" dirty="0"/>
              <a:t> SEO</a:t>
            </a:r>
          </a:p>
        </p:txBody>
      </p:sp>
    </p:spTree>
    <p:extLst>
      <p:ext uri="{BB962C8B-B14F-4D97-AF65-F5344CB8AC3E}">
        <p14:creationId xmlns:p14="http://schemas.microsoft.com/office/powerpoint/2010/main" val="2691743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gallery dir="l"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sah 1">
            <a:extLst>
              <a:ext uri="{FF2B5EF4-FFF2-40B4-BE49-F238E27FC236}">
                <a16:creationId xmlns:a16="http://schemas.microsoft.com/office/drawing/2014/main" id="{8D8B6882-9A0D-42B4-9988-9A73ED6546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Většinu základních On </a:t>
            </a:r>
            <a:r>
              <a:rPr lang="cs-CZ" dirty="0" err="1"/>
              <a:t>site</a:t>
            </a:r>
            <a:r>
              <a:rPr lang="cs-CZ" dirty="0"/>
              <a:t> SEO technik tvoří plně validní kód</a:t>
            </a:r>
          </a:p>
          <a:p>
            <a:r>
              <a:rPr lang="cs-CZ" dirty="0"/>
              <a:t>Ke kontrole validity lze použít validátor W3C</a:t>
            </a:r>
          </a:p>
          <a:p>
            <a:endParaRPr lang="cs-CZ" dirty="0"/>
          </a:p>
          <a:p>
            <a:r>
              <a:rPr lang="cs-CZ" dirty="0" err="1"/>
              <a:t>Title</a:t>
            </a:r>
            <a:endParaRPr lang="cs-CZ" dirty="0"/>
          </a:p>
          <a:p>
            <a:pPr lvl="1"/>
            <a:r>
              <a:rPr lang="cs-CZ" dirty="0"/>
              <a:t>Zobrazuje se jako nadpis ve výsledcích vyhledávání</a:t>
            </a:r>
          </a:p>
          <a:p>
            <a:pPr lvl="1"/>
            <a:r>
              <a:rPr lang="cs-CZ" dirty="0"/>
              <a:t>Stručný a vystihující obsah webu</a:t>
            </a:r>
          </a:p>
          <a:p>
            <a:pPr lvl="1"/>
            <a:r>
              <a:rPr lang="cs-CZ" dirty="0"/>
              <a:t>Každá stránka musí mít svůj jedinečný</a:t>
            </a:r>
          </a:p>
          <a:p>
            <a:pPr lvl="1"/>
            <a:r>
              <a:rPr lang="cs-CZ" dirty="0"/>
              <a:t>Dobré místo na klíčové slovo</a:t>
            </a:r>
          </a:p>
          <a:p>
            <a:pPr lvl="1"/>
            <a:endParaRPr lang="cs-CZ" dirty="0"/>
          </a:p>
          <a:p>
            <a:pPr lvl="1"/>
            <a:endParaRPr lang="cs-CZ" dirty="0"/>
          </a:p>
          <a:p>
            <a:endParaRPr lang="cs-CZ" dirty="0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C7AE9C21-9D68-4723-A6A6-149A231AB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9814209" y="2976854"/>
            <a:ext cx="4098220" cy="369332"/>
          </a:xfrm>
        </p:spPr>
        <p:txBody>
          <a:bodyPr/>
          <a:lstStyle/>
          <a:p>
            <a:r>
              <a:rPr lang="cs-CZ" dirty="0"/>
              <a:t>On </a:t>
            </a:r>
            <a:r>
              <a:rPr lang="cs-CZ" dirty="0" err="1"/>
              <a:t>site</a:t>
            </a:r>
            <a:r>
              <a:rPr lang="cs-CZ" dirty="0"/>
              <a:t> SEO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E39EC9D2-E88C-4B8E-8486-787082841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2EBAF-B1FA-4011-82C4-BD471D904038}" type="datetime1">
              <a:rPr lang="cs-CZ" smtClean="0"/>
              <a:t>22.05.2023</a:t>
            </a:fld>
            <a:endParaRPr lang="cs-CZ" dirty="0"/>
          </a:p>
        </p:txBody>
      </p:sp>
      <p:sp>
        <p:nvSpPr>
          <p:cNvPr id="5" name="Nadpis 4">
            <a:extLst>
              <a:ext uri="{FF2B5EF4-FFF2-40B4-BE49-F238E27FC236}">
                <a16:creationId xmlns:a16="http://schemas.microsoft.com/office/drawing/2014/main" id="{2A514CB4-FFCF-4DC4-829D-83CF62635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Techniky On </a:t>
            </a:r>
            <a:r>
              <a:rPr lang="cs-CZ" dirty="0" err="1"/>
              <a:t>site</a:t>
            </a:r>
            <a:r>
              <a:rPr lang="cs-CZ" dirty="0"/>
              <a:t> SEO</a:t>
            </a:r>
          </a:p>
        </p:txBody>
      </p:sp>
      <p:pic>
        <p:nvPicPr>
          <p:cNvPr id="6" name="Obrázek 5">
            <a:extLst>
              <a:ext uri="{FF2B5EF4-FFF2-40B4-BE49-F238E27FC236}">
                <a16:creationId xmlns:a16="http://schemas.microsoft.com/office/drawing/2014/main" id="{DDFA3450-378F-3BC9-1E42-337F37CC63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5205" y="5049078"/>
            <a:ext cx="7898135" cy="12291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95611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gallery dir="l"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sah 1">
            <a:extLst>
              <a:ext uri="{FF2B5EF4-FFF2-40B4-BE49-F238E27FC236}">
                <a16:creationId xmlns:a16="http://schemas.microsoft.com/office/drawing/2014/main" id="{8D8B6882-9A0D-42B4-9988-9A73ED6546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Meta </a:t>
            </a:r>
            <a:r>
              <a:rPr lang="cs-CZ" dirty="0" err="1"/>
              <a:t>describtion</a:t>
            </a:r>
            <a:endParaRPr lang="cs-CZ" dirty="0"/>
          </a:p>
          <a:p>
            <a:pPr lvl="1"/>
            <a:r>
              <a:rPr lang="cs-CZ" dirty="0"/>
              <a:t>Zobrazuje se pod nadpisem ve výsledcích vyhledávání</a:t>
            </a:r>
          </a:p>
          <a:p>
            <a:pPr lvl="1"/>
            <a:r>
              <a:rPr lang="cs-CZ" dirty="0"/>
              <a:t>Slouží k stručnému popsání obsahu webu</a:t>
            </a:r>
          </a:p>
          <a:p>
            <a:pPr lvl="1"/>
            <a:r>
              <a:rPr lang="cs-CZ" dirty="0"/>
              <a:t>Vhodný pro klíčová slova</a:t>
            </a:r>
          </a:p>
          <a:p>
            <a:pPr lvl="1"/>
            <a:r>
              <a:rPr lang="cs-CZ" dirty="0"/>
              <a:t>hlavním účelem poskytnutí relevantních informací uživatelům</a:t>
            </a:r>
          </a:p>
          <a:p>
            <a:pPr lvl="1"/>
            <a:endParaRPr lang="cs-CZ" dirty="0"/>
          </a:p>
          <a:p>
            <a:pPr lvl="1"/>
            <a:endParaRPr lang="cs-CZ" dirty="0"/>
          </a:p>
          <a:p>
            <a:endParaRPr lang="cs-CZ" dirty="0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C7AE9C21-9D68-4723-A6A6-149A231AB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9814209" y="2976854"/>
            <a:ext cx="4098220" cy="369332"/>
          </a:xfrm>
        </p:spPr>
        <p:txBody>
          <a:bodyPr/>
          <a:lstStyle/>
          <a:p>
            <a:r>
              <a:rPr lang="cs-CZ" dirty="0"/>
              <a:t>On </a:t>
            </a:r>
            <a:r>
              <a:rPr lang="cs-CZ" dirty="0" err="1"/>
              <a:t>site</a:t>
            </a:r>
            <a:r>
              <a:rPr lang="cs-CZ" dirty="0"/>
              <a:t> SEO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E39EC9D2-E88C-4B8E-8486-787082841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2EBAF-B1FA-4011-82C4-BD471D904038}" type="datetime1">
              <a:rPr lang="cs-CZ" smtClean="0"/>
              <a:t>22.05.2023</a:t>
            </a:fld>
            <a:endParaRPr lang="cs-CZ" dirty="0"/>
          </a:p>
        </p:txBody>
      </p:sp>
      <p:sp>
        <p:nvSpPr>
          <p:cNvPr id="5" name="Nadpis 4">
            <a:extLst>
              <a:ext uri="{FF2B5EF4-FFF2-40B4-BE49-F238E27FC236}">
                <a16:creationId xmlns:a16="http://schemas.microsoft.com/office/drawing/2014/main" id="{2A514CB4-FFCF-4DC4-829D-83CF62635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Techniky On </a:t>
            </a:r>
            <a:r>
              <a:rPr lang="cs-CZ" dirty="0" err="1"/>
              <a:t>site</a:t>
            </a:r>
            <a:r>
              <a:rPr lang="cs-CZ" dirty="0"/>
              <a:t> SEO</a:t>
            </a:r>
          </a:p>
        </p:txBody>
      </p:sp>
      <p:pic>
        <p:nvPicPr>
          <p:cNvPr id="6" name="Obrázek 5">
            <a:extLst>
              <a:ext uri="{FF2B5EF4-FFF2-40B4-BE49-F238E27FC236}">
                <a16:creationId xmlns:a16="http://schemas.microsoft.com/office/drawing/2014/main" id="{F653036E-FF71-6424-1420-D0E5427073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4405" y="3429000"/>
            <a:ext cx="7460501" cy="12573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3082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gallery dir="l"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sah 1">
            <a:extLst>
              <a:ext uri="{FF2B5EF4-FFF2-40B4-BE49-F238E27FC236}">
                <a16:creationId xmlns:a16="http://schemas.microsoft.com/office/drawing/2014/main" id="{8D8B6882-9A0D-42B4-9988-9A73ED6546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/>
              <a:t>Hlavní nadpis &lt;h1&gt;</a:t>
            </a:r>
          </a:p>
          <a:p>
            <a:pPr lvl="1"/>
            <a:r>
              <a:rPr lang="cs-CZ" dirty="0"/>
              <a:t>Pouze jeden na jedné stránce</a:t>
            </a:r>
          </a:p>
          <a:p>
            <a:pPr lvl="1"/>
            <a:r>
              <a:rPr lang="cs-CZ" dirty="0"/>
              <a:t>Každá stránka by měla mít jedinečný nadpis</a:t>
            </a:r>
          </a:p>
          <a:p>
            <a:pPr lvl="1"/>
            <a:r>
              <a:rPr lang="cs-CZ" dirty="0"/>
              <a:t>Relevantní vůči obsahu webu</a:t>
            </a:r>
          </a:p>
          <a:p>
            <a:pPr lvl="1"/>
            <a:r>
              <a:rPr lang="cs-CZ" dirty="0"/>
              <a:t>Vhodný pro klíčová slova</a:t>
            </a:r>
          </a:p>
          <a:p>
            <a:r>
              <a:rPr lang="cs-CZ" dirty="0"/>
              <a:t>Podnadpisy</a:t>
            </a:r>
          </a:p>
          <a:p>
            <a:pPr lvl="1"/>
            <a:r>
              <a:rPr lang="cs-CZ" dirty="0"/>
              <a:t>Především ke strukturování obsahu</a:t>
            </a:r>
          </a:p>
          <a:p>
            <a:pPr lvl="1"/>
            <a:r>
              <a:rPr lang="cs-CZ" dirty="0"/>
              <a:t>Používat na základě obsahu ne designu</a:t>
            </a:r>
          </a:p>
          <a:p>
            <a:pPr lvl="1"/>
            <a:r>
              <a:rPr lang="cs-CZ" dirty="0"/>
              <a:t>Dodržet posloupnost a konzistenci</a:t>
            </a:r>
          </a:p>
          <a:p>
            <a:pPr lvl="1"/>
            <a:endParaRPr lang="cs-CZ" dirty="0"/>
          </a:p>
          <a:p>
            <a:r>
              <a:rPr lang="cs-CZ" dirty="0"/>
              <a:t>Interní odkazy</a:t>
            </a:r>
          </a:p>
          <a:p>
            <a:pPr lvl="1"/>
            <a:r>
              <a:rPr lang="cs-CZ" dirty="0"/>
              <a:t>Pomáhají uživatelům s navigací po stránce </a:t>
            </a:r>
          </a:p>
          <a:p>
            <a:pPr lvl="1"/>
            <a:r>
              <a:rPr lang="cs-CZ" dirty="0"/>
              <a:t>pomáhají vyhledávačům porozumět struktuře webu </a:t>
            </a:r>
          </a:p>
          <a:p>
            <a:pPr lvl="1"/>
            <a:endParaRPr lang="cs-CZ" dirty="0"/>
          </a:p>
          <a:p>
            <a:pPr marL="457189" lvl="1" indent="0">
              <a:buNone/>
            </a:pPr>
            <a:endParaRPr lang="cs-CZ" dirty="0"/>
          </a:p>
          <a:p>
            <a:pPr lvl="1"/>
            <a:endParaRPr lang="cs-CZ" dirty="0"/>
          </a:p>
          <a:p>
            <a:pPr lvl="1"/>
            <a:endParaRPr lang="cs-CZ" dirty="0"/>
          </a:p>
          <a:p>
            <a:endParaRPr lang="cs-CZ" dirty="0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C7AE9C21-9D68-4723-A6A6-149A231AB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9814209" y="2976854"/>
            <a:ext cx="4098220" cy="369332"/>
          </a:xfrm>
        </p:spPr>
        <p:txBody>
          <a:bodyPr/>
          <a:lstStyle/>
          <a:p>
            <a:r>
              <a:rPr lang="cs-CZ" dirty="0"/>
              <a:t>On </a:t>
            </a:r>
            <a:r>
              <a:rPr lang="cs-CZ" dirty="0" err="1"/>
              <a:t>site</a:t>
            </a:r>
            <a:r>
              <a:rPr lang="cs-CZ" dirty="0"/>
              <a:t> SEO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E39EC9D2-E88C-4B8E-8486-787082841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2EBAF-B1FA-4011-82C4-BD471D904038}" type="datetime1">
              <a:rPr lang="cs-CZ" smtClean="0"/>
              <a:t>22.05.2023</a:t>
            </a:fld>
            <a:endParaRPr lang="cs-CZ" dirty="0"/>
          </a:p>
        </p:txBody>
      </p:sp>
      <p:sp>
        <p:nvSpPr>
          <p:cNvPr id="5" name="Nadpis 4">
            <a:extLst>
              <a:ext uri="{FF2B5EF4-FFF2-40B4-BE49-F238E27FC236}">
                <a16:creationId xmlns:a16="http://schemas.microsoft.com/office/drawing/2014/main" id="{2A514CB4-FFCF-4DC4-829D-83CF62635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Techniky On </a:t>
            </a:r>
            <a:r>
              <a:rPr lang="cs-CZ" dirty="0" err="1"/>
              <a:t>site</a:t>
            </a:r>
            <a:r>
              <a:rPr lang="cs-CZ" dirty="0"/>
              <a:t> SEO</a:t>
            </a:r>
          </a:p>
        </p:txBody>
      </p:sp>
    </p:spTree>
    <p:extLst>
      <p:ext uri="{BB962C8B-B14F-4D97-AF65-F5344CB8AC3E}">
        <p14:creationId xmlns:p14="http://schemas.microsoft.com/office/powerpoint/2010/main" val="3008889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gallery dir="l"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sah 1">
            <a:extLst>
              <a:ext uri="{FF2B5EF4-FFF2-40B4-BE49-F238E27FC236}">
                <a16:creationId xmlns:a16="http://schemas.microsoft.com/office/drawing/2014/main" id="{8D8B6882-9A0D-42B4-9988-9A73ED6546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/>
              <a:t>Obrázky</a:t>
            </a:r>
          </a:p>
          <a:p>
            <a:pPr lvl="1"/>
            <a:r>
              <a:rPr lang="cs-CZ" dirty="0"/>
              <a:t>Nezapomenout vyplnit alternativní text</a:t>
            </a:r>
          </a:p>
          <a:p>
            <a:pPr lvl="1"/>
            <a:r>
              <a:rPr lang="cs-CZ" dirty="0"/>
              <a:t>Smysluplně pojmenovány</a:t>
            </a:r>
          </a:p>
          <a:p>
            <a:pPr lvl="1"/>
            <a:r>
              <a:rPr lang="cs-CZ" dirty="0"/>
              <a:t>Rozlišení odpovídající účelu</a:t>
            </a:r>
          </a:p>
          <a:p>
            <a:pPr lvl="1"/>
            <a:r>
              <a:rPr lang="cs-CZ" dirty="0"/>
              <a:t>Využívat moderní formáty</a:t>
            </a:r>
          </a:p>
          <a:p>
            <a:pPr lvl="1"/>
            <a:endParaRPr lang="cs-CZ" dirty="0"/>
          </a:p>
          <a:p>
            <a:pPr marL="457189" lvl="1" indent="0">
              <a:buNone/>
            </a:pPr>
            <a:endParaRPr lang="cs-CZ" dirty="0"/>
          </a:p>
          <a:p>
            <a:pPr lvl="1"/>
            <a:endParaRPr lang="cs-CZ" dirty="0"/>
          </a:p>
          <a:p>
            <a:pPr lvl="1"/>
            <a:endParaRPr lang="cs-CZ" dirty="0"/>
          </a:p>
          <a:p>
            <a:endParaRPr lang="cs-CZ" dirty="0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C7AE9C21-9D68-4723-A6A6-149A231AB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9814209" y="2976854"/>
            <a:ext cx="4098220" cy="369332"/>
          </a:xfrm>
        </p:spPr>
        <p:txBody>
          <a:bodyPr/>
          <a:lstStyle/>
          <a:p>
            <a:r>
              <a:rPr lang="cs-CZ" dirty="0"/>
              <a:t>On </a:t>
            </a:r>
            <a:r>
              <a:rPr lang="cs-CZ" dirty="0" err="1"/>
              <a:t>site</a:t>
            </a:r>
            <a:r>
              <a:rPr lang="cs-CZ" dirty="0"/>
              <a:t> SEO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E39EC9D2-E88C-4B8E-8486-787082841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2EBAF-B1FA-4011-82C4-BD471D904038}" type="datetime1">
              <a:rPr lang="cs-CZ" smtClean="0"/>
              <a:t>22.05.2023</a:t>
            </a:fld>
            <a:endParaRPr lang="cs-CZ" dirty="0"/>
          </a:p>
        </p:txBody>
      </p:sp>
      <p:sp>
        <p:nvSpPr>
          <p:cNvPr id="5" name="Nadpis 4">
            <a:extLst>
              <a:ext uri="{FF2B5EF4-FFF2-40B4-BE49-F238E27FC236}">
                <a16:creationId xmlns:a16="http://schemas.microsoft.com/office/drawing/2014/main" id="{2A514CB4-FFCF-4DC4-829D-83CF62635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Techniky On </a:t>
            </a:r>
            <a:r>
              <a:rPr lang="cs-CZ" dirty="0" err="1"/>
              <a:t>site</a:t>
            </a:r>
            <a:r>
              <a:rPr lang="cs-CZ" dirty="0"/>
              <a:t> SEO</a:t>
            </a:r>
          </a:p>
        </p:txBody>
      </p:sp>
    </p:spTree>
    <p:extLst>
      <p:ext uri="{BB962C8B-B14F-4D97-AF65-F5344CB8AC3E}">
        <p14:creationId xmlns:p14="http://schemas.microsoft.com/office/powerpoint/2010/main" val="1929474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gallery dir="l"/>
      </p:transition>
    </mc:Choice>
    <mc:Fallback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sah 1">
            <a:extLst>
              <a:ext uri="{FF2B5EF4-FFF2-40B4-BE49-F238E27FC236}">
                <a16:creationId xmlns:a16="http://schemas.microsoft.com/office/drawing/2014/main" id="{8D8B6882-9A0D-42B4-9988-9A73ED6546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/>
              <a:t>Copywriting</a:t>
            </a:r>
          </a:p>
          <a:p>
            <a:pPr lvl="1"/>
            <a:r>
              <a:rPr lang="cs-CZ" dirty="0"/>
              <a:t>Copywriting se zaměřuje na psaní atraktivních textů, které vedou čtenáře k požadované akci</a:t>
            </a:r>
          </a:p>
          <a:p>
            <a:pPr lvl="1"/>
            <a:r>
              <a:rPr lang="cs-CZ" dirty="0"/>
              <a:t>Obsah by měl být srozumitelný, plynulý, bez chyb a originální</a:t>
            </a:r>
          </a:p>
          <a:p>
            <a:pPr lvl="1"/>
            <a:r>
              <a:rPr lang="cs-CZ" dirty="0"/>
              <a:t>Klíčová slova by měla být přirozeně rozložena v textu</a:t>
            </a:r>
          </a:p>
          <a:p>
            <a:pPr lvl="1"/>
            <a:r>
              <a:rPr lang="cs-CZ" dirty="0"/>
              <a:t>Delší text neznamená lepší výsledky</a:t>
            </a:r>
          </a:p>
          <a:p>
            <a:pPr lvl="1"/>
            <a:endParaRPr lang="cs-CZ" dirty="0"/>
          </a:p>
          <a:p>
            <a:r>
              <a:rPr lang="cs-CZ" dirty="0"/>
              <a:t> </a:t>
            </a:r>
            <a:r>
              <a:rPr lang="cs-CZ" dirty="0" err="1"/>
              <a:t>Content-First</a:t>
            </a:r>
            <a:endParaRPr lang="cs-CZ" dirty="0"/>
          </a:p>
          <a:p>
            <a:pPr lvl="1"/>
            <a:r>
              <a:rPr lang="cs-CZ" dirty="0"/>
              <a:t>Metoda návrhu stránky na základě obsahu ne designu</a:t>
            </a:r>
          </a:p>
          <a:p>
            <a:pPr lvl="1"/>
            <a:r>
              <a:rPr lang="cs-CZ" dirty="0"/>
              <a:t>Zajišťuje přehlednost v obsahu</a:t>
            </a:r>
          </a:p>
          <a:p>
            <a:pPr marL="457189" lvl="1" indent="0">
              <a:buNone/>
            </a:pPr>
            <a:endParaRPr lang="cs-CZ" dirty="0"/>
          </a:p>
          <a:p>
            <a:pPr lvl="1"/>
            <a:endParaRPr lang="cs-CZ" dirty="0"/>
          </a:p>
          <a:p>
            <a:pPr lvl="1"/>
            <a:endParaRPr lang="cs-CZ" dirty="0"/>
          </a:p>
          <a:p>
            <a:endParaRPr lang="cs-CZ" dirty="0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C7AE9C21-9D68-4723-A6A6-149A231AB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9814209" y="2976854"/>
            <a:ext cx="4098220" cy="369332"/>
          </a:xfrm>
        </p:spPr>
        <p:txBody>
          <a:bodyPr/>
          <a:lstStyle/>
          <a:p>
            <a:r>
              <a:rPr lang="cs-CZ" dirty="0"/>
              <a:t>On </a:t>
            </a:r>
            <a:r>
              <a:rPr lang="cs-CZ" dirty="0" err="1"/>
              <a:t>site</a:t>
            </a:r>
            <a:r>
              <a:rPr lang="cs-CZ" dirty="0"/>
              <a:t> SEO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E39EC9D2-E88C-4B8E-8486-787082841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2EBAF-B1FA-4011-82C4-BD471D904038}" type="datetime1">
              <a:rPr lang="cs-CZ" smtClean="0"/>
              <a:t>22.05.2023</a:t>
            </a:fld>
            <a:endParaRPr lang="cs-CZ" dirty="0"/>
          </a:p>
        </p:txBody>
      </p:sp>
      <p:sp>
        <p:nvSpPr>
          <p:cNvPr id="5" name="Nadpis 4">
            <a:extLst>
              <a:ext uri="{FF2B5EF4-FFF2-40B4-BE49-F238E27FC236}">
                <a16:creationId xmlns:a16="http://schemas.microsoft.com/office/drawing/2014/main" id="{2A514CB4-FFCF-4DC4-829D-83CF62635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Obsah a uživatelská spokojenost</a:t>
            </a:r>
          </a:p>
        </p:txBody>
      </p:sp>
    </p:spTree>
    <p:extLst>
      <p:ext uri="{BB962C8B-B14F-4D97-AF65-F5344CB8AC3E}">
        <p14:creationId xmlns:p14="http://schemas.microsoft.com/office/powerpoint/2010/main" val="42323845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gallery dir="l"/>
      </p:transition>
    </mc:Choice>
    <mc:Fallback>
      <p:transition>
        <p:fade/>
      </p:transition>
    </mc:Fallback>
  </mc:AlternateContent>
</p:sld>
</file>

<file path=ppt/theme/theme1.xml><?xml version="1.0" encoding="utf-8"?>
<a:theme xmlns:a="http://schemas.openxmlformats.org/drawingml/2006/main" name="Motiv Office">
  <a:themeElements>
    <a:clrScheme name="Modrá, teplá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šablona-prezentací" id="{3891A049-F4FA-4A0D-8684-9617E1FF200A}" vid="{C47CA998-0884-4EDB-B36E-CE3937438C4C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ontrol xmlns="http://schemas.microsoft.com/VisualStudio/2011/storyboarding/control">
  <Id Name="System.Storyboarding.Icons.CurvedArrow" Revision="1" Stencil="System.Storyboarding.Icons" StencilVersion="0.1"/>
</Control>
</file>

<file path=customXml/itemProps1.xml><?xml version="1.0" encoding="utf-8"?>
<ds:datastoreItem xmlns:ds="http://schemas.openxmlformats.org/officeDocument/2006/customXml" ds:itemID="{E54F801F-6C0D-4623-8C31-9C7A9D4AB5E4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On_site_SEO_RP_pacak</Template>
  <TotalTime>365</TotalTime>
  <Words>552</Words>
  <Application>Microsoft Office PowerPoint</Application>
  <PresentationFormat>Širokoúhlá obrazovka</PresentationFormat>
  <Paragraphs>126</Paragraphs>
  <Slides>13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5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Cambria</vt:lpstr>
      <vt:lpstr>Wingdings</vt:lpstr>
      <vt:lpstr>Motiv Office</vt:lpstr>
      <vt:lpstr>On site SEO</vt:lpstr>
      <vt:lpstr>Obsah</vt:lpstr>
      <vt:lpstr>K čemu je SEO</vt:lpstr>
      <vt:lpstr>Co je On site SEO</vt:lpstr>
      <vt:lpstr>Techniky On site SEO</vt:lpstr>
      <vt:lpstr>Techniky On site SEO</vt:lpstr>
      <vt:lpstr>Techniky On site SEO</vt:lpstr>
      <vt:lpstr>Techniky On site SEO</vt:lpstr>
      <vt:lpstr>Obsah a uživatelská spokojenost</vt:lpstr>
      <vt:lpstr>Obsah a uživatelská spokojenost</vt:lpstr>
      <vt:lpstr>Obsah a uživatelská spokojenost</vt:lpstr>
      <vt:lpstr>Děkuji za pozornost</vt:lpstr>
      <vt:lpstr>Zdroje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 site SEO</dc:title>
  <dc:creator>Pacák Tomáš (2020)</dc:creator>
  <cp:lastModifiedBy>Pacák Tomáš (2020)</cp:lastModifiedBy>
  <cp:revision>3</cp:revision>
  <dcterms:created xsi:type="dcterms:W3CDTF">2023-05-22T07:53:39Z</dcterms:created>
  <dcterms:modified xsi:type="dcterms:W3CDTF">2023-05-22T13:58:45Z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