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5"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31B0F6B-5E8C-45E5-A81B-21F07227C66E}"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17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CE9F1-5E9B-43DF-8385-9047DC51655B}"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68993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901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5056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678262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2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89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47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3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3062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CE9F1-5E9B-43DF-8385-9047DC51655B}"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0F6B-5E8C-45E5-A81B-21F07227C66E}"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81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CE9F1-5E9B-43DF-8385-9047DC51655B}"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82101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CE9F1-5E9B-43DF-8385-9047DC51655B}" type="datetimeFigureOut">
              <a:rPr lang="en-US" smtClean="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B0F6B-5E8C-45E5-A81B-21F07227C66E}"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188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CE9F1-5E9B-43DF-8385-9047DC51655B}" type="datetimeFigureOut">
              <a:rPr lang="en-US" smtClean="0"/>
              <a:pPr/>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B0F6B-5E8C-45E5-A81B-21F07227C66E}"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32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CE9F1-5E9B-43DF-8385-9047DC51655B}" type="datetimeFigureOut">
              <a:rPr lang="en-US" smtClean="0"/>
              <a:pPr/>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56739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CE9F1-5E9B-43DF-8385-9047DC51655B}"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0F6B-5E8C-45E5-A81B-21F07227C66E}"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9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CE9F1-5E9B-43DF-8385-9047DC51655B}"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15932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FCE9F1-5E9B-43DF-8385-9047DC51655B}" type="datetimeFigureOut">
              <a:rPr lang="en-US" smtClean="0"/>
              <a:pPr/>
              <a:t>5/18/2021</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1B0F6B-5E8C-45E5-A81B-21F07227C66E}" type="slidenum">
              <a:rPr lang="en-US" smtClean="0"/>
              <a:pPr/>
              <a:t>‹#›</a:t>
            </a:fld>
            <a:endParaRPr lang="en-US"/>
          </a:p>
        </p:txBody>
      </p:sp>
    </p:spTree>
    <p:extLst>
      <p:ext uri="{BB962C8B-B14F-4D97-AF65-F5344CB8AC3E}">
        <p14:creationId xmlns:p14="http://schemas.microsoft.com/office/powerpoint/2010/main" val="17033327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8605"/>
            <a:ext cx="7772400" cy="1071569"/>
          </a:xfrm>
        </p:spPr>
        <p:txBody>
          <a:bodyPr>
            <a:normAutofit fontScale="90000"/>
          </a:bodyPr>
          <a:lstStyle/>
          <a:p>
            <a:r>
              <a:rPr lang="en-US" dirty="0"/>
              <a:t>Project presentation</a:t>
            </a:r>
            <a:br>
              <a:rPr lang="en-US" dirty="0"/>
            </a:br>
            <a:r>
              <a:rPr dirty="0"/>
              <a:t>Diabetes prediction using python</a:t>
            </a:r>
            <a:endParaRPr lang="en-US" dirty="0"/>
          </a:p>
        </p:txBody>
      </p:sp>
      <p:sp>
        <p:nvSpPr>
          <p:cNvPr id="3" name="Subtitle 2"/>
          <p:cNvSpPr>
            <a:spLocks noGrp="1"/>
          </p:cNvSpPr>
          <p:nvPr>
            <p:ph type="subTitle" idx="1"/>
          </p:nvPr>
        </p:nvSpPr>
        <p:spPr>
          <a:xfrm>
            <a:off x="6429388" y="5857892"/>
            <a:ext cx="2714612" cy="714380"/>
          </a:xfrm>
        </p:spPr>
        <p:txBody>
          <a:bodyPr>
            <a:normAutofit fontScale="92500" lnSpcReduction="20000"/>
          </a:bodyPr>
          <a:lstStyle/>
          <a:p>
            <a:r>
              <a:rPr lang="en-US" dirty="0"/>
              <a:t>Presented by </a:t>
            </a:r>
          </a:p>
          <a:p>
            <a:r>
              <a:rPr lang="en-US" dirty="0"/>
              <a:t>Prathmesh </a:t>
            </a:r>
            <a:r>
              <a:rPr lang="en-US" dirty="0" err="1"/>
              <a:t>londhe</a:t>
            </a:r>
            <a:endParaRPr lang="en-US" dirty="0"/>
          </a:p>
        </p:txBody>
      </p:sp>
      <p:pic>
        <p:nvPicPr>
          <p:cNvPr id="1026" name="Picture 2" descr="https://lh5.googleusercontent.com/M04skfm4-1phNIkoQbkWpBzsrg-Vw4ib9e-soLgsLYkXBlsgyqh6m27EIPM2fEi8bTpE6EokW_iKWfHubFdBqne4e8JB9Txh7LxvcsafUYZz0b-PUBcq0tTxpT0SCKDgb99PTZAoHQY"/>
          <p:cNvPicPr>
            <a:picLocks noChangeAspect="1" noChangeArrowheads="1"/>
          </p:cNvPicPr>
          <p:nvPr/>
        </p:nvPicPr>
        <p:blipFill>
          <a:blip r:embed="rId2"/>
          <a:srcRect/>
          <a:stretch>
            <a:fillRect/>
          </a:stretch>
        </p:blipFill>
        <p:spPr bwMode="auto">
          <a:xfrm>
            <a:off x="1928794" y="2000240"/>
            <a:ext cx="4381500" cy="35337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 name="Content Placeholder 3" descr="what-is-data-science.jpg"/>
          <p:cNvPicPr>
            <a:picLocks noGrp="1" noChangeAspect="1"/>
          </p:cNvPicPr>
          <p:nvPr>
            <p:ph idx="1"/>
          </p:nvPr>
        </p:nvPicPr>
        <p:blipFill>
          <a:blip r:embed="rId2"/>
          <a:stretch>
            <a:fillRect/>
          </a:stretch>
        </p:blipFill>
        <p:spPr>
          <a:xfrm>
            <a:off x="508000" y="1214422"/>
            <a:ext cx="8128000" cy="488157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Diabetes prediction using python</a:t>
            </a:r>
            <a:endParaRPr lang="en-US" dirty="0"/>
          </a:p>
        </p:txBody>
      </p:sp>
      <p:sp>
        <p:nvSpPr>
          <p:cNvPr id="2" name="Content Placeholder 1"/>
          <p:cNvSpPr>
            <a:spLocks noGrp="1"/>
          </p:cNvSpPr>
          <p:nvPr>
            <p:ph idx="1"/>
          </p:nvPr>
        </p:nvSpPr>
        <p:spPr/>
        <p:txBody>
          <a:bodyPr>
            <a:normAutofit fontScale="47500" lnSpcReduction="20000"/>
          </a:bodyPr>
          <a:lstStyle/>
          <a:p>
            <a:pPr algn="just"/>
            <a:r>
              <a:rPr lang="en-US" dirty="0"/>
              <a:t>Diabetes has become one of the major causes of national disease and death in most countries. </a:t>
            </a:r>
          </a:p>
          <a:p>
            <a:pPr algn="just"/>
            <a:r>
              <a:rPr lang="en-US"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dirty="0"/>
              <a:t>With the development of Data mining, researchers find that machine learning is playing an increasingly important role in diabetes research. </a:t>
            </a:r>
          </a:p>
          <a:p>
            <a:pPr algn="just"/>
            <a:r>
              <a:rPr lang="en-US" dirty="0"/>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p>
          <a:p>
            <a:pPr algn="just"/>
            <a:r>
              <a:rPr lang="en-US" dirty="0"/>
              <a:t>So this project provides a survey of machine learning techniques that has been applied to diabetes data screening and diagnosis of the disease.</a:t>
            </a:r>
          </a:p>
          <a:p>
            <a:pPr algn="just"/>
            <a:r>
              <a:rPr lang="en-US" dirty="0"/>
              <a:t> In this project, conventional machine learning techniques are described in early screening and diagnosis of diabetes.</a:t>
            </a:r>
          </a:p>
          <a:p>
            <a:pPr algn="just"/>
            <a:r>
              <a:rPr lang="en-US" dirty="0"/>
              <a:t> More over deep learning techniques which have a significance of biomedical effect are also described.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Steps of implementing the model</a:t>
            </a:r>
            <a:endParaRPr lang="en-US" dirty="0"/>
          </a:p>
        </p:txBody>
      </p:sp>
      <p:pic>
        <p:nvPicPr>
          <p:cNvPr id="4" name="Content Placeholder 3" descr="mlsteps-1024x380.png"/>
          <p:cNvPicPr>
            <a:picLocks noGrp="1" noChangeAspect="1"/>
          </p:cNvPicPr>
          <p:nvPr>
            <p:ph idx="1"/>
          </p:nvPr>
        </p:nvPicPr>
        <p:blipFill>
          <a:blip r:embed="rId2"/>
          <a:stretch>
            <a:fillRect/>
          </a:stretch>
        </p:blipFill>
        <p:spPr>
          <a:xfrm>
            <a:off x="1176338" y="2951644"/>
            <a:ext cx="6799262" cy="25231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Softwares and libraries required</a:t>
            </a:r>
            <a:endParaRPr lang="en-US" dirty="0"/>
          </a:p>
        </p:txBody>
      </p:sp>
      <p:sp>
        <p:nvSpPr>
          <p:cNvPr id="2" name="Content Placeholder 1"/>
          <p:cNvSpPr>
            <a:spLocks noGrp="1"/>
          </p:cNvSpPr>
          <p:nvPr>
            <p:ph idx="1"/>
          </p:nvPr>
        </p:nvSpPr>
        <p:spPr/>
        <p:txBody>
          <a:bodyPr>
            <a:normAutofit fontScale="92500" lnSpcReduction="10000"/>
          </a:bodyPr>
          <a:lstStyle/>
          <a:p>
            <a:r>
              <a:rPr lang="en-US" dirty="0"/>
              <a:t>Anaconda Navigator -</a:t>
            </a:r>
            <a:r>
              <a:rPr lang="en-US" dirty="0" err="1"/>
              <a:t>Jupyter</a:t>
            </a:r>
            <a:r>
              <a:rPr lang="en-US" dirty="0"/>
              <a:t> notebook.</a:t>
            </a:r>
          </a:p>
          <a:p>
            <a:r>
              <a:rPr lang="en-US" dirty="0"/>
              <a:t>Kaggle notebook for dataset-PIMA Indian diabetes   dataset.</a:t>
            </a:r>
          </a:p>
          <a:p>
            <a:pPr>
              <a:buNone/>
            </a:pPr>
            <a:r>
              <a:rPr lang="en-US" dirty="0"/>
              <a:t>Libraries:</a:t>
            </a:r>
          </a:p>
          <a:p>
            <a:r>
              <a:rPr lang="en-US" dirty="0"/>
              <a:t>Pandas</a:t>
            </a:r>
          </a:p>
          <a:p>
            <a:r>
              <a:rPr lang="en-US" dirty="0"/>
              <a:t>Numpy</a:t>
            </a:r>
          </a:p>
          <a:p>
            <a:r>
              <a:rPr lang="en-US" dirty="0"/>
              <a:t>ScikitLearn.</a:t>
            </a:r>
          </a:p>
          <a:p>
            <a:r>
              <a:rPr lang="en-US" dirty="0"/>
              <a:t>Seaborn.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Algorithms used</a:t>
            </a:r>
            <a:endParaRPr lang="en-US" dirty="0"/>
          </a:p>
        </p:txBody>
      </p:sp>
      <p:sp>
        <p:nvSpPr>
          <p:cNvPr id="2" name="Content Placeholder 1"/>
          <p:cNvSpPr>
            <a:spLocks noGrp="1"/>
          </p:cNvSpPr>
          <p:nvPr>
            <p:ph idx="1"/>
          </p:nvPr>
        </p:nvSpPr>
        <p:spPr/>
        <p:txBody>
          <a:bodyPr/>
          <a:lstStyle/>
          <a:p>
            <a:r>
              <a:rPr lang="en-US" dirty="0" err="1"/>
              <a:t>KNeighborsClassifier</a:t>
            </a:r>
            <a:r>
              <a:rPr lang="en-US" dirty="0"/>
              <a:t>.</a:t>
            </a:r>
          </a:p>
          <a:p>
            <a:r>
              <a:rPr lang="en-US" dirty="0"/>
              <a:t>SVC.</a:t>
            </a:r>
          </a:p>
          <a:p>
            <a:r>
              <a:rPr lang="en-US" dirty="0" err="1"/>
              <a:t>GaussianNb</a:t>
            </a:r>
            <a:endParaRPr lang="en-US" dirty="0"/>
          </a:p>
          <a:p>
            <a:r>
              <a:rPr lang="en-US" dirty="0"/>
              <a:t>Random forest classifier.</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t>Conclusion</a:t>
            </a:r>
            <a:endParaRPr lang="en-US" dirty="0"/>
          </a:p>
        </p:txBody>
      </p:sp>
      <p:sp>
        <p:nvSpPr>
          <p:cNvPr id="2" name="Content Placeholder 1"/>
          <p:cNvSpPr>
            <a:spLocks noGrp="1"/>
          </p:cNvSpPr>
          <p:nvPr>
            <p:ph idx="1"/>
          </p:nvPr>
        </p:nvSpPr>
        <p:spPr/>
        <p:txBody>
          <a:bodyPr>
            <a:normAutofit fontScale="92500" lnSpcReduction="20000"/>
          </a:bodyPr>
          <a:lstStyle/>
          <a:p>
            <a:pPr lvl="0"/>
            <a:r>
              <a:rPr lang="en-US" dirty="0"/>
              <a:t>The main aim of this project was to design and implement Diabetes Prediction Using Machine Learning Methods and Performance Analysis of that methods and it has been achieved successfully. </a:t>
            </a:r>
          </a:p>
          <a:p>
            <a:pPr lvl="0"/>
            <a:r>
              <a:rPr lang="en-US" dirty="0"/>
              <a:t>The proposed approach uses various classification and ensemble learning method in which SVM, KNN, Random Forest, Decision Tree, Logistic Regression and Gradient Boosting classifiers are used. </a:t>
            </a:r>
          </a:p>
          <a:p>
            <a:pPr lvl="0"/>
            <a:r>
              <a:rPr lang="en-US" dirty="0"/>
              <a:t>The Experimental results can be assist health care to predict and make early decision to cure diabetes and save humans life.</a:t>
            </a:r>
          </a:p>
          <a:p>
            <a:pPr lvl="0"/>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a:buNone/>
            </a:pPr>
            <a:r>
              <a:rPr lang="en-US" dirty="0"/>
              <a:t>Thank you</a:t>
            </a:r>
          </a:p>
          <a:p>
            <a:endParaRPr lang="en-US" dirty="0"/>
          </a:p>
          <a:p>
            <a:pPr>
              <a:buNone/>
            </a:pPr>
            <a:r>
              <a:rPr lang="en-US" dirty="0"/>
              <a:t>                      EXPOSYS DATA LABS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371</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Project presentation Diabetes prediction using python</vt:lpstr>
      <vt:lpstr>PowerPoint Presentation</vt:lpstr>
      <vt:lpstr>Diabetes prediction using python</vt:lpstr>
      <vt:lpstr>PowerPoint Presentation</vt:lpstr>
      <vt:lpstr>Steps of implementing the model</vt:lpstr>
      <vt:lpstr>Softwares and libraries required</vt:lpstr>
      <vt:lpstr>Algorithms used</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lavanya yangala</dc:creator>
  <cp:lastModifiedBy>Prathmesh Londhe</cp:lastModifiedBy>
  <cp:revision>7</cp:revision>
  <dcterms:created xsi:type="dcterms:W3CDTF">2021-04-12T17:32:03Z</dcterms:created>
  <dcterms:modified xsi:type="dcterms:W3CDTF">2021-05-18T07:21:15Z</dcterms:modified>
</cp:coreProperties>
</file>