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0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5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1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84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1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54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27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8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8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80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다채로운 액체 아트">
            <a:extLst>
              <a:ext uri="{FF2B5EF4-FFF2-40B4-BE49-F238E27FC236}">
                <a16:creationId xmlns:a16="http://schemas.microsoft.com/office/drawing/2014/main" id="{78D5ADAF-BAEB-5F6D-DDEF-66AB74F17B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3" b="94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9577F7-6D0E-8A62-DD07-06A7629F5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414829" cy="3893582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!SOLUX - </a:t>
            </a:r>
            <a:r>
              <a:rPr lang="ko-KR" altLang="en-US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기초 세미나 완료</a:t>
            </a:r>
            <a:r>
              <a:rPr lang="en-US" altLang="ko-KR" b="1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!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ko-KR" altLang="en-US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깃 명령어 중 기억에 남는 것 두개를 적어주세요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1. git add . </a:t>
            </a: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b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</a:br>
            <a:r>
              <a:rPr lang="en-US" altLang="ko-KR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2. git commit –m “</a:t>
            </a:r>
            <a:r>
              <a:rPr lang="en-US" altLang="ko-KR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commit message”</a:t>
            </a:r>
            <a:endParaRPr lang="ko-KR" altLang="en-US" dirty="0">
              <a:solidFill>
                <a:srgbClr val="FFFFFF"/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2959B3-EF0E-63AA-8139-9EAC4484D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86" y="4846083"/>
            <a:ext cx="5024722" cy="1211818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학부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학번 </a:t>
            </a:r>
            <a:r>
              <a:rPr lang="en-US" altLang="ko-KR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/ </a:t>
            </a:r>
            <a:r>
              <a:rPr lang="ko-KR" altLang="en-US" sz="3200" dirty="0">
                <a:solidFill>
                  <a:srgbClr val="FFFFFF"/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이름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82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LightSeedLeftStep">
      <a:dk1>
        <a:srgbClr val="000000"/>
      </a:dk1>
      <a:lt1>
        <a:srgbClr val="FFFFFF"/>
      </a:lt1>
      <a:dk2>
        <a:srgbClr val="3C2441"/>
      </a:dk2>
      <a:lt2>
        <a:srgbClr val="E2E5E8"/>
      </a:lt2>
      <a:accent1>
        <a:srgbClr val="C49B6D"/>
      </a:accent1>
      <a:accent2>
        <a:srgbClr val="C67B72"/>
      </a:accent2>
      <a:accent3>
        <a:srgbClr val="D18CA1"/>
      </a:accent3>
      <a:accent4>
        <a:srgbClr val="C672B0"/>
      </a:accent4>
      <a:accent5>
        <a:srgbClr val="C78CD1"/>
      </a:accent5>
      <a:accent6>
        <a:srgbClr val="9772C6"/>
      </a:accent6>
      <a:hlink>
        <a:srgbClr val="6184AA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D100452559EB044BE388605CB74258D" ma:contentTypeVersion="3" ma:contentTypeDescription="새 문서를 만듭니다." ma:contentTypeScope="" ma:versionID="cece4e6235a4db8d39d8d638fea72851">
  <xsd:schema xmlns:xsd="http://www.w3.org/2001/XMLSchema" xmlns:xs="http://www.w3.org/2001/XMLSchema" xmlns:p="http://schemas.microsoft.com/office/2006/metadata/properties" xmlns:ns3="98b0916f-e4a7-4c55-83b1-875d2b78f67f" targetNamespace="http://schemas.microsoft.com/office/2006/metadata/properties" ma:root="true" ma:fieldsID="6378c330591d7126ae0349359d00147e" ns3:_="">
    <xsd:import namespace="98b0916f-e4a7-4c55-83b1-875d2b78f6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0916f-e4a7-4c55-83b1-875d2b78f6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55A3BC-FD9C-4E32-B806-1185743436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b0916f-e4a7-4c55-83b1-875d2b78f6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3A4207-492F-492F-AC12-D6CB0949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E61994-E40D-4A68-9927-853208928391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98b0916f-e4a7-4c55-83b1-875d2b78f67f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42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한컴 말랑말랑 Bold</vt:lpstr>
      <vt:lpstr>Amasis MT Pro Medium</vt:lpstr>
      <vt:lpstr>Arial</vt:lpstr>
      <vt:lpstr>Univers Light</vt:lpstr>
      <vt:lpstr>TribuneVTI</vt:lpstr>
      <vt:lpstr>!SOLUX - 깃 기초 세미나 완료!  깃 명령어 중 기억에 남는 것 두개를 적어주세요  1. git add .   2. git commit –m “commit message”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!SOLUX - 깃 기초 세미나 완료!  깃 명령어 중 기억에 남는 것 두개를 적어주세요  1. --------  2. --------</dc:title>
  <dc:creator>이효림</dc:creator>
  <cp:lastModifiedBy>박수민</cp:lastModifiedBy>
  <cp:revision>2</cp:revision>
  <dcterms:created xsi:type="dcterms:W3CDTF">2024-03-24T03:26:20Z</dcterms:created>
  <dcterms:modified xsi:type="dcterms:W3CDTF">2025-01-05T15:04:20Z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0x0101001D100452559EB044BE388605CB74258D</vt:lpwstr>
  </property>
</Properties>
</file>