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add . 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commit –m “</a:t>
            </a:r>
            <a:r>
              <a:rPr lang="en-US" altLang="ko-KR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commit message”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5916164" cy="1211818"/>
          </a:xfrm>
        </p:spPr>
        <p:txBody>
          <a:bodyPr anchor="b">
            <a:norm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It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공학전공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2214172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박수민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add .   2. git commit –m “commit message”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박수민</cp:lastModifiedBy>
  <cp:revision>3</cp:revision>
  <dcterms:created xsi:type="dcterms:W3CDTF">2024-03-24T03:26:20Z</dcterms:created>
  <dcterms:modified xsi:type="dcterms:W3CDTF">2025-01-05T15:05:18Z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