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7.xml" ContentType="application/vnd.openxmlformats-officedocument.themeOverr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8.xml" ContentType="application/vnd.openxmlformats-officedocument.themeOverr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9.xml" ContentType="application/vnd.openxmlformats-officedocument.themeOverr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8"/>
  </p:notesMasterIdLst>
  <p:handoutMasterIdLst>
    <p:handoutMasterId r:id="rId29"/>
  </p:handoutMasterIdLst>
  <p:sldIdLst>
    <p:sldId id="496" r:id="rId5"/>
    <p:sldId id="533" r:id="rId6"/>
    <p:sldId id="547" r:id="rId7"/>
    <p:sldId id="556" r:id="rId8"/>
    <p:sldId id="537" r:id="rId9"/>
    <p:sldId id="548" r:id="rId10"/>
    <p:sldId id="554" r:id="rId11"/>
    <p:sldId id="577" r:id="rId12"/>
    <p:sldId id="576" r:id="rId13"/>
    <p:sldId id="552" r:id="rId14"/>
    <p:sldId id="549" r:id="rId15"/>
    <p:sldId id="555" r:id="rId16"/>
    <p:sldId id="559" r:id="rId17"/>
    <p:sldId id="558" r:id="rId18"/>
    <p:sldId id="560" r:id="rId19"/>
    <p:sldId id="557" r:id="rId20"/>
    <p:sldId id="568" r:id="rId21"/>
    <p:sldId id="569" r:id="rId22"/>
    <p:sldId id="570" r:id="rId23"/>
    <p:sldId id="571" r:id="rId24"/>
    <p:sldId id="572" r:id="rId25"/>
    <p:sldId id="573" r:id="rId26"/>
    <p:sldId id="57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7" pos="236" userDrawn="1">
          <p15:clr>
            <a:srgbClr val="A4A3A4"/>
          </p15:clr>
        </p15:guide>
        <p15:guide id="8" orient="horz" pos="2592"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190BE0F-E96E-E1DF-23BC-F08059CAEEF7}" name="Jacob Woodworth" initials="JW" userId="S::jacob.woodworth@makerhouseww.com::b2453e36-8d3b-4d38-9255-2d496dfef1bf" providerId="AD"/>
  <p188:author id="{4C28E78E-7A26-14FB-4F6E-88C0128D444E}" name="Anne Brinich" initials="AB" userId="S::anne.brinich@hogarthww.com::5a79ad6c-b314-4acf-8c67-18920a60d701"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92D050"/>
    <a:srgbClr val="FF1495"/>
    <a:srgbClr val="00142E"/>
    <a:srgbClr val="F3F3F3"/>
    <a:srgbClr val="1700F3"/>
    <a:srgbClr val="D8117D"/>
    <a:srgbClr val="FF008C"/>
    <a:srgbClr val="1700F4"/>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041" autoAdjust="0"/>
    <p:restoredTop sz="96400" autoAdjust="0"/>
  </p:normalViewPr>
  <p:slideViewPr>
    <p:cSldViewPr snapToGrid="0" snapToObjects="1" showGuides="1">
      <p:cViewPr varScale="1">
        <p:scale>
          <a:sx n="82" d="100"/>
          <a:sy n="82" d="100"/>
        </p:scale>
        <p:origin x="274" y="72"/>
      </p:cViewPr>
      <p:guideLst>
        <p:guide pos="236"/>
        <p:guide orient="horz" pos="2592"/>
      </p:guideLst>
    </p:cSldViewPr>
  </p:slideViewPr>
  <p:outlineViewPr>
    <p:cViewPr>
      <p:scale>
        <a:sx n="33" d="100"/>
        <a:sy n="33" d="100"/>
      </p:scale>
      <p:origin x="0" y="0"/>
    </p:cViewPr>
  </p:outlineViewPr>
  <p:notesTextViewPr>
    <p:cViewPr>
      <p:scale>
        <a:sx n="1" d="1"/>
        <a:sy n="1" d="1"/>
      </p:scale>
      <p:origin x="0" y="0"/>
    </p:cViewPr>
  </p:notesTextViewPr>
  <p:sorterViewPr>
    <p:cViewPr>
      <p:scale>
        <a:sx n="130" d="100"/>
        <a:sy n="130" d="100"/>
      </p:scale>
      <p:origin x="0" y="-74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sra, Partha Sarathi (.)" userId="b5a0b447-a795-4333-9db0-de156e57f337" providerId="ADAL" clId="{A4E98151-4191-45CE-BA52-78DD0C0E2E01}"/>
    <pc:docChg chg="undo redo custSel addSld delSld modSld">
      <pc:chgData name="Misra, Partha Sarathi (.)" userId="b5a0b447-a795-4333-9db0-de156e57f337" providerId="ADAL" clId="{A4E98151-4191-45CE-BA52-78DD0C0E2E01}" dt="2024-08-13T13:55:47.453" v="589" actId="27918"/>
      <pc:docMkLst>
        <pc:docMk/>
      </pc:docMkLst>
      <pc:sldChg chg="modSp mod">
        <pc:chgData name="Misra, Partha Sarathi (.)" userId="b5a0b447-a795-4333-9db0-de156e57f337" providerId="ADAL" clId="{A4E98151-4191-45CE-BA52-78DD0C0E2E01}" dt="2024-08-12T14:47:48.341" v="478" actId="20577"/>
        <pc:sldMkLst>
          <pc:docMk/>
          <pc:sldMk cId="314423501" sldId="496"/>
        </pc:sldMkLst>
        <pc:spChg chg="mod">
          <ac:chgData name="Misra, Partha Sarathi (.)" userId="b5a0b447-a795-4333-9db0-de156e57f337" providerId="ADAL" clId="{A4E98151-4191-45CE-BA52-78DD0C0E2E01}" dt="2024-08-12T14:47:48.341" v="478" actId="20577"/>
          <ac:spMkLst>
            <pc:docMk/>
            <pc:sldMk cId="314423501" sldId="496"/>
            <ac:spMk id="5" creationId="{37ADDDBF-62AB-993B-5175-72EA3639789C}"/>
          </ac:spMkLst>
        </pc:spChg>
      </pc:sldChg>
      <pc:sldChg chg="modSp mod">
        <pc:chgData name="Misra, Partha Sarathi (.)" userId="b5a0b447-a795-4333-9db0-de156e57f337" providerId="ADAL" clId="{A4E98151-4191-45CE-BA52-78DD0C0E2E01}" dt="2024-08-13T11:57:24.610" v="537" actId="20577"/>
        <pc:sldMkLst>
          <pc:docMk/>
          <pc:sldMk cId="2898521276" sldId="533"/>
        </pc:sldMkLst>
        <pc:spChg chg="mod">
          <ac:chgData name="Misra, Partha Sarathi (.)" userId="b5a0b447-a795-4333-9db0-de156e57f337" providerId="ADAL" clId="{A4E98151-4191-45CE-BA52-78DD0C0E2E01}" dt="2024-08-13T11:57:24.610" v="537" actId="20577"/>
          <ac:spMkLst>
            <pc:docMk/>
            <pc:sldMk cId="2898521276" sldId="533"/>
            <ac:spMk id="9" creationId="{87A49B17-2496-A348-74F8-7405913585D3}"/>
          </ac:spMkLst>
        </pc:spChg>
      </pc:sldChg>
      <pc:sldChg chg="addSp delSp modSp mod">
        <pc:chgData name="Misra, Partha Sarathi (.)" userId="b5a0b447-a795-4333-9db0-de156e57f337" providerId="ADAL" clId="{A4E98151-4191-45CE-BA52-78DD0C0E2E01}" dt="2024-08-13T13:28:05.628" v="575" actId="20577"/>
        <pc:sldMkLst>
          <pc:docMk/>
          <pc:sldMk cId="4061218275" sldId="547"/>
        </pc:sldMkLst>
        <pc:spChg chg="mod">
          <ac:chgData name="Misra, Partha Sarathi (.)" userId="b5a0b447-a795-4333-9db0-de156e57f337" providerId="ADAL" clId="{A4E98151-4191-45CE-BA52-78DD0C0E2E01}" dt="2024-08-13T13:28:05.628" v="575" actId="20577"/>
          <ac:spMkLst>
            <pc:docMk/>
            <pc:sldMk cId="4061218275" sldId="547"/>
            <ac:spMk id="2" creationId="{B28050D3-3CEE-D842-BA61-18C7CE4A099C}"/>
          </ac:spMkLst>
        </pc:spChg>
        <pc:spChg chg="mod">
          <ac:chgData name="Misra, Partha Sarathi (.)" userId="b5a0b447-a795-4333-9db0-de156e57f337" providerId="ADAL" clId="{A4E98151-4191-45CE-BA52-78DD0C0E2E01}" dt="2024-08-08T11:13:26.523" v="293" actId="13926"/>
          <ac:spMkLst>
            <pc:docMk/>
            <pc:sldMk cId="4061218275" sldId="547"/>
            <ac:spMk id="4" creationId="{00000000-0000-0000-0000-000000000000}"/>
          </ac:spMkLst>
        </pc:spChg>
        <pc:picChg chg="add del mod">
          <ac:chgData name="Misra, Partha Sarathi (.)" userId="b5a0b447-a795-4333-9db0-de156e57f337" providerId="ADAL" clId="{A4E98151-4191-45CE-BA52-78DD0C0E2E01}" dt="2024-08-13T13:27:15.050" v="565" actId="478"/>
          <ac:picMkLst>
            <pc:docMk/>
            <pc:sldMk cId="4061218275" sldId="547"/>
            <ac:picMk id="6" creationId="{BC48DBD3-ACDD-733E-96B4-931D2821CF78}"/>
          </ac:picMkLst>
        </pc:picChg>
        <pc:picChg chg="del">
          <ac:chgData name="Misra, Partha Sarathi (.)" userId="b5a0b447-a795-4333-9db0-de156e57f337" providerId="ADAL" clId="{A4E98151-4191-45CE-BA52-78DD0C0E2E01}" dt="2024-08-08T11:13:08.336" v="290" actId="478"/>
          <ac:picMkLst>
            <pc:docMk/>
            <pc:sldMk cId="4061218275" sldId="547"/>
            <ac:picMk id="6" creationId="{FC584B5C-506B-B25F-94A4-4542512C34C3}"/>
          </ac:picMkLst>
        </pc:picChg>
        <pc:picChg chg="add mod">
          <ac:chgData name="Misra, Partha Sarathi (.)" userId="b5a0b447-a795-4333-9db0-de156e57f337" providerId="ADAL" clId="{A4E98151-4191-45CE-BA52-78DD0C0E2E01}" dt="2024-08-13T13:27:31.003" v="571" actId="1076"/>
          <ac:picMkLst>
            <pc:docMk/>
            <pc:sldMk cId="4061218275" sldId="547"/>
            <ac:picMk id="7" creationId="{152F9C70-717B-1890-A61D-F9B45534F922}"/>
          </ac:picMkLst>
        </pc:picChg>
        <pc:picChg chg="add del mod">
          <ac:chgData name="Misra, Partha Sarathi (.)" userId="b5a0b447-a795-4333-9db0-de156e57f337" providerId="ADAL" clId="{A4E98151-4191-45CE-BA52-78DD0C0E2E01}" dt="2024-08-12T14:26:25.838" v="374" actId="478"/>
          <ac:picMkLst>
            <pc:docMk/>
            <pc:sldMk cId="4061218275" sldId="547"/>
            <ac:picMk id="7" creationId="{316AA09F-CC8F-CE4F-DDC2-A735228648F8}"/>
          </ac:picMkLst>
        </pc:picChg>
      </pc:sldChg>
      <pc:sldChg chg="modSp mod">
        <pc:chgData name="Misra, Partha Sarathi (.)" userId="b5a0b447-a795-4333-9db0-de156e57f337" providerId="ADAL" clId="{A4E98151-4191-45CE-BA52-78DD0C0E2E01}" dt="2024-08-13T12:01:21.038" v="564" actId="27918"/>
        <pc:sldMkLst>
          <pc:docMk/>
          <pc:sldMk cId="1033282727" sldId="548"/>
        </pc:sldMkLst>
        <pc:spChg chg="mod">
          <ac:chgData name="Misra, Partha Sarathi (.)" userId="b5a0b447-a795-4333-9db0-de156e57f337" providerId="ADAL" clId="{A4E98151-4191-45CE-BA52-78DD0C0E2E01}" dt="2024-08-08T11:46:02.345" v="348" actId="13926"/>
          <ac:spMkLst>
            <pc:docMk/>
            <pc:sldMk cId="1033282727" sldId="548"/>
            <ac:spMk id="4" creationId="{00000000-0000-0000-0000-000000000000}"/>
          </ac:spMkLst>
        </pc:spChg>
        <pc:spChg chg="mod">
          <ac:chgData name="Misra, Partha Sarathi (.)" userId="b5a0b447-a795-4333-9db0-de156e57f337" providerId="ADAL" clId="{A4E98151-4191-45CE-BA52-78DD0C0E2E01}" dt="2024-08-12T14:33:24.879" v="386" actId="13926"/>
          <ac:spMkLst>
            <pc:docMk/>
            <pc:sldMk cId="1033282727" sldId="548"/>
            <ac:spMk id="6" creationId="{38F6808B-EDA1-72FA-3BCB-5453B3524511}"/>
          </ac:spMkLst>
        </pc:spChg>
      </pc:sldChg>
      <pc:sldChg chg="modSp mod">
        <pc:chgData name="Misra, Partha Sarathi (.)" userId="b5a0b447-a795-4333-9db0-de156e57f337" providerId="ADAL" clId="{A4E98151-4191-45CE-BA52-78DD0C0E2E01}" dt="2024-08-13T13:55:47.453" v="589" actId="27918"/>
        <pc:sldMkLst>
          <pc:docMk/>
          <pc:sldMk cId="775442560" sldId="549"/>
        </pc:sldMkLst>
        <pc:spChg chg="mod">
          <ac:chgData name="Misra, Partha Sarathi (.)" userId="b5a0b447-a795-4333-9db0-de156e57f337" providerId="ADAL" clId="{A4E98151-4191-45CE-BA52-78DD0C0E2E01}" dt="2024-08-13T10:19:18.393" v="523" actId="20577"/>
          <ac:spMkLst>
            <pc:docMk/>
            <pc:sldMk cId="775442560" sldId="549"/>
            <ac:spMk id="4" creationId="{00000000-0000-0000-0000-000000000000}"/>
          </ac:spMkLst>
        </pc:spChg>
      </pc:sldChg>
      <pc:sldChg chg="modSp del mod">
        <pc:chgData name="Misra, Partha Sarathi (.)" userId="b5a0b447-a795-4333-9db0-de156e57f337" providerId="ADAL" clId="{A4E98151-4191-45CE-BA52-78DD0C0E2E01}" dt="2024-08-08T10:22:52.200" v="287" actId="47"/>
        <pc:sldMkLst>
          <pc:docMk/>
          <pc:sldMk cId="3853516057" sldId="550"/>
        </pc:sldMkLst>
        <pc:spChg chg="mod">
          <ac:chgData name="Misra, Partha Sarathi (.)" userId="b5a0b447-a795-4333-9db0-de156e57f337" providerId="ADAL" clId="{A4E98151-4191-45CE-BA52-78DD0C0E2E01}" dt="2024-08-08T08:36:16.687" v="186" actId="13926"/>
          <ac:spMkLst>
            <pc:docMk/>
            <pc:sldMk cId="3853516057" sldId="550"/>
            <ac:spMk id="4" creationId="{00000000-0000-0000-0000-000000000000}"/>
          </ac:spMkLst>
        </pc:spChg>
      </pc:sldChg>
      <pc:sldChg chg="modSp del mod">
        <pc:chgData name="Misra, Partha Sarathi (.)" userId="b5a0b447-a795-4333-9db0-de156e57f337" providerId="ADAL" clId="{A4E98151-4191-45CE-BA52-78DD0C0E2E01}" dt="2024-08-08T10:11:55.147" v="261" actId="47"/>
        <pc:sldMkLst>
          <pc:docMk/>
          <pc:sldMk cId="1828304799" sldId="551"/>
        </pc:sldMkLst>
        <pc:spChg chg="mod">
          <ac:chgData name="Misra, Partha Sarathi (.)" userId="b5a0b447-a795-4333-9db0-de156e57f337" providerId="ADAL" clId="{A4E98151-4191-45CE-BA52-78DD0C0E2E01}" dt="2024-08-08T08:39:25.342" v="187" actId="13926"/>
          <ac:spMkLst>
            <pc:docMk/>
            <pc:sldMk cId="1828304799" sldId="551"/>
            <ac:spMk id="4" creationId="{00000000-0000-0000-0000-000000000000}"/>
          </ac:spMkLst>
        </pc:spChg>
      </pc:sldChg>
      <pc:sldChg chg="mod">
        <pc:chgData name="Misra, Partha Sarathi (.)" userId="b5a0b447-a795-4333-9db0-de156e57f337" providerId="ADAL" clId="{A4E98151-4191-45CE-BA52-78DD0C0E2E01}" dt="2024-08-13T13:47:51.371" v="583" actId="27918"/>
        <pc:sldMkLst>
          <pc:docMk/>
          <pc:sldMk cId="3767262873" sldId="552"/>
        </pc:sldMkLst>
      </pc:sldChg>
      <pc:sldChg chg="addSp delSp modSp mod">
        <pc:chgData name="Misra, Partha Sarathi (.)" userId="b5a0b447-a795-4333-9db0-de156e57f337" providerId="ADAL" clId="{A4E98151-4191-45CE-BA52-78DD0C0E2E01}" dt="2024-08-12T14:41:54.805" v="441" actId="14100"/>
        <pc:sldMkLst>
          <pc:docMk/>
          <pc:sldMk cId="2419609229" sldId="554"/>
        </pc:sldMkLst>
        <pc:spChg chg="mod">
          <ac:chgData name="Misra, Partha Sarathi (.)" userId="b5a0b447-a795-4333-9db0-de156e57f337" providerId="ADAL" clId="{A4E98151-4191-45CE-BA52-78DD0C0E2E01}" dt="2024-08-12T14:35:07.442" v="388" actId="13926"/>
          <ac:spMkLst>
            <pc:docMk/>
            <pc:sldMk cId="2419609229" sldId="554"/>
            <ac:spMk id="4" creationId="{00000000-0000-0000-0000-000000000000}"/>
          </ac:spMkLst>
        </pc:spChg>
        <pc:picChg chg="add mod">
          <ac:chgData name="Misra, Partha Sarathi (.)" userId="b5a0b447-a795-4333-9db0-de156e57f337" providerId="ADAL" clId="{A4E98151-4191-45CE-BA52-78DD0C0E2E01}" dt="2024-08-12T14:37:28.776" v="405" actId="14100"/>
          <ac:picMkLst>
            <pc:docMk/>
            <pc:sldMk cId="2419609229" sldId="554"/>
            <ac:picMk id="5" creationId="{E3E3C5DA-486A-2A74-468B-C1A52E3D0874}"/>
          </ac:picMkLst>
        </pc:picChg>
        <pc:picChg chg="del">
          <ac:chgData name="Misra, Partha Sarathi (.)" userId="b5a0b447-a795-4333-9db0-de156e57f337" providerId="ADAL" clId="{A4E98151-4191-45CE-BA52-78DD0C0E2E01}" dt="2024-08-12T14:38:55.203" v="412" actId="478"/>
          <ac:picMkLst>
            <pc:docMk/>
            <pc:sldMk cId="2419609229" sldId="554"/>
            <ac:picMk id="6" creationId="{78F2E02D-03AF-65E2-DD26-A927D12470EC}"/>
          </ac:picMkLst>
        </pc:picChg>
        <pc:picChg chg="add mod">
          <ac:chgData name="Misra, Partha Sarathi (.)" userId="b5a0b447-a795-4333-9db0-de156e57f337" providerId="ADAL" clId="{A4E98151-4191-45CE-BA52-78DD0C0E2E01}" dt="2024-08-12T14:37:21.464" v="403" actId="14100"/>
          <ac:picMkLst>
            <pc:docMk/>
            <pc:sldMk cId="2419609229" sldId="554"/>
            <ac:picMk id="8" creationId="{C886B227-F8B1-040C-539F-59D2656F6D97}"/>
          </ac:picMkLst>
        </pc:picChg>
        <pc:picChg chg="del">
          <ac:chgData name="Misra, Partha Sarathi (.)" userId="b5a0b447-a795-4333-9db0-de156e57f337" providerId="ADAL" clId="{A4E98151-4191-45CE-BA52-78DD0C0E2E01}" dt="2024-08-12T14:35:09.607" v="389" actId="478"/>
          <ac:picMkLst>
            <pc:docMk/>
            <pc:sldMk cId="2419609229" sldId="554"/>
            <ac:picMk id="9" creationId="{AD86CB05-D0F7-432C-836A-FA0BD237833B}"/>
          </ac:picMkLst>
        </pc:picChg>
        <pc:picChg chg="add mod">
          <ac:chgData name="Misra, Partha Sarathi (.)" userId="b5a0b447-a795-4333-9db0-de156e57f337" providerId="ADAL" clId="{A4E98151-4191-45CE-BA52-78DD0C0E2E01}" dt="2024-08-12T14:38:14.657" v="411" actId="14100"/>
          <ac:picMkLst>
            <pc:docMk/>
            <pc:sldMk cId="2419609229" sldId="554"/>
            <ac:picMk id="11" creationId="{2A0FBF82-DF3E-ECCA-07E4-1E8D6001B9F6}"/>
          </ac:picMkLst>
        </pc:picChg>
        <pc:picChg chg="del mod">
          <ac:chgData name="Misra, Partha Sarathi (.)" userId="b5a0b447-a795-4333-9db0-de156e57f337" providerId="ADAL" clId="{A4E98151-4191-45CE-BA52-78DD0C0E2E01}" dt="2024-08-12T14:37:58.192" v="406" actId="478"/>
          <ac:picMkLst>
            <pc:docMk/>
            <pc:sldMk cId="2419609229" sldId="554"/>
            <ac:picMk id="13" creationId="{8F3EF9BD-6225-2298-9CB2-5BF12C48846F}"/>
          </ac:picMkLst>
        </pc:picChg>
        <pc:picChg chg="add mod">
          <ac:chgData name="Misra, Partha Sarathi (.)" userId="b5a0b447-a795-4333-9db0-de156e57f337" providerId="ADAL" clId="{A4E98151-4191-45CE-BA52-78DD0C0E2E01}" dt="2024-08-12T14:39:10.558" v="418" actId="14100"/>
          <ac:picMkLst>
            <pc:docMk/>
            <pc:sldMk cId="2419609229" sldId="554"/>
            <ac:picMk id="14" creationId="{8C57445B-24CD-DD23-8DA5-746E94C6935C}"/>
          </ac:picMkLst>
        </pc:picChg>
        <pc:picChg chg="del">
          <ac:chgData name="Misra, Partha Sarathi (.)" userId="b5a0b447-a795-4333-9db0-de156e57f337" providerId="ADAL" clId="{A4E98151-4191-45CE-BA52-78DD0C0E2E01}" dt="2024-08-12T14:36:54.467" v="396" actId="478"/>
          <ac:picMkLst>
            <pc:docMk/>
            <pc:sldMk cId="2419609229" sldId="554"/>
            <ac:picMk id="17" creationId="{D925FA2C-2F41-ECDC-897B-CFBF9F486B49}"/>
          </ac:picMkLst>
        </pc:picChg>
        <pc:picChg chg="add mod">
          <ac:chgData name="Misra, Partha Sarathi (.)" userId="b5a0b447-a795-4333-9db0-de156e57f337" providerId="ADAL" clId="{A4E98151-4191-45CE-BA52-78DD0C0E2E01}" dt="2024-08-12T14:40:07.708" v="426" actId="14100"/>
          <ac:picMkLst>
            <pc:docMk/>
            <pc:sldMk cId="2419609229" sldId="554"/>
            <ac:picMk id="19" creationId="{8C556A30-3D89-A9D4-AF97-C1EA6FEC22A8}"/>
          </ac:picMkLst>
        </pc:picChg>
        <pc:picChg chg="del">
          <ac:chgData name="Misra, Partha Sarathi (.)" userId="b5a0b447-a795-4333-9db0-de156e57f337" providerId="ADAL" clId="{A4E98151-4191-45CE-BA52-78DD0C0E2E01}" dt="2024-08-12T14:39:47.531" v="419" actId="478"/>
          <ac:picMkLst>
            <pc:docMk/>
            <pc:sldMk cId="2419609229" sldId="554"/>
            <ac:picMk id="21" creationId="{EC034C8C-4378-331E-0302-3AFF3F92F2B7}"/>
          </ac:picMkLst>
        </pc:picChg>
        <pc:picChg chg="add mod">
          <ac:chgData name="Misra, Partha Sarathi (.)" userId="b5a0b447-a795-4333-9db0-de156e57f337" providerId="ADAL" clId="{A4E98151-4191-45CE-BA52-78DD0C0E2E01}" dt="2024-08-12T14:41:07.183" v="434" actId="14100"/>
          <ac:picMkLst>
            <pc:docMk/>
            <pc:sldMk cId="2419609229" sldId="554"/>
            <ac:picMk id="22" creationId="{83D30763-BFCA-E64B-23F1-20F83E0FD3CB}"/>
          </ac:picMkLst>
        </pc:picChg>
        <pc:picChg chg="del">
          <ac:chgData name="Misra, Partha Sarathi (.)" userId="b5a0b447-a795-4333-9db0-de156e57f337" providerId="ADAL" clId="{A4E98151-4191-45CE-BA52-78DD0C0E2E01}" dt="2024-08-12T14:40:09.875" v="427" actId="478"/>
          <ac:picMkLst>
            <pc:docMk/>
            <pc:sldMk cId="2419609229" sldId="554"/>
            <ac:picMk id="24" creationId="{A77983C4-90BA-0045-B470-6D4EF46E8C0D}"/>
          </ac:picMkLst>
        </pc:picChg>
        <pc:picChg chg="add mod">
          <ac:chgData name="Misra, Partha Sarathi (.)" userId="b5a0b447-a795-4333-9db0-de156e57f337" providerId="ADAL" clId="{A4E98151-4191-45CE-BA52-78DD0C0E2E01}" dt="2024-08-12T14:41:54.805" v="441" actId="14100"/>
          <ac:picMkLst>
            <pc:docMk/>
            <pc:sldMk cId="2419609229" sldId="554"/>
            <ac:picMk id="25" creationId="{B9D02A38-618F-E5EC-CD38-3E915BC1FA54}"/>
          </ac:picMkLst>
        </pc:picChg>
        <pc:picChg chg="del">
          <ac:chgData name="Misra, Partha Sarathi (.)" userId="b5a0b447-a795-4333-9db0-de156e57f337" providerId="ADAL" clId="{A4E98151-4191-45CE-BA52-78DD0C0E2E01}" dt="2024-08-12T14:41:10.325" v="435" actId="478"/>
          <ac:picMkLst>
            <pc:docMk/>
            <pc:sldMk cId="2419609229" sldId="554"/>
            <ac:picMk id="27" creationId="{637CCA7F-D015-E238-625F-45BAFCE13EFD}"/>
          </ac:picMkLst>
        </pc:picChg>
      </pc:sldChg>
      <pc:sldChg chg="mod">
        <pc:chgData name="Misra, Partha Sarathi (.)" userId="b5a0b447-a795-4333-9db0-de156e57f337" providerId="ADAL" clId="{A4E98151-4191-45CE-BA52-78DD0C0E2E01}" dt="2024-08-12T09:32:49.947" v="373" actId="27918"/>
        <pc:sldMkLst>
          <pc:docMk/>
          <pc:sldMk cId="1124715133" sldId="555"/>
        </pc:sldMkLst>
      </pc:sldChg>
      <pc:sldChg chg="addSp delSp modSp mod">
        <pc:chgData name="Misra, Partha Sarathi (.)" userId="b5a0b447-a795-4333-9db0-de156e57f337" providerId="ADAL" clId="{A4E98151-4191-45CE-BA52-78DD0C0E2E01}" dt="2024-08-13T12:00:32.962" v="560" actId="5793"/>
        <pc:sldMkLst>
          <pc:docMk/>
          <pc:sldMk cId="1743712781" sldId="556"/>
        </pc:sldMkLst>
        <pc:spChg chg="mod">
          <ac:chgData name="Misra, Partha Sarathi (.)" userId="b5a0b447-a795-4333-9db0-de156e57f337" providerId="ADAL" clId="{A4E98151-4191-45CE-BA52-78DD0C0E2E01}" dt="2024-08-13T12:00:32.962" v="560" actId="5793"/>
          <ac:spMkLst>
            <pc:docMk/>
            <pc:sldMk cId="1743712781" sldId="556"/>
            <ac:spMk id="2" creationId="{B28050D3-3CEE-D842-BA61-18C7CE4A099C}"/>
          </ac:spMkLst>
        </pc:spChg>
        <pc:spChg chg="mod">
          <ac:chgData name="Misra, Partha Sarathi (.)" userId="b5a0b447-a795-4333-9db0-de156e57f337" providerId="ADAL" clId="{A4E98151-4191-45CE-BA52-78DD0C0E2E01}" dt="2024-08-08T08:30:41.806" v="171" actId="1076"/>
          <ac:spMkLst>
            <pc:docMk/>
            <pc:sldMk cId="1743712781" sldId="556"/>
            <ac:spMk id="5" creationId="{1F0BC89E-69B0-FC37-4EA5-71E9933C3232}"/>
          </ac:spMkLst>
        </pc:spChg>
        <pc:spChg chg="mod">
          <ac:chgData name="Misra, Partha Sarathi (.)" userId="b5a0b447-a795-4333-9db0-de156e57f337" providerId="ADAL" clId="{A4E98151-4191-45CE-BA52-78DD0C0E2E01}" dt="2024-08-08T08:30:21.310" v="168" actId="1076"/>
          <ac:spMkLst>
            <pc:docMk/>
            <pc:sldMk cId="1743712781" sldId="556"/>
            <ac:spMk id="8" creationId="{1C566EA6-F689-C499-E972-FE5AEAA22935}"/>
          </ac:spMkLst>
        </pc:spChg>
        <pc:spChg chg="mod">
          <ac:chgData name="Misra, Partha Sarathi (.)" userId="b5a0b447-a795-4333-9db0-de156e57f337" providerId="ADAL" clId="{A4E98151-4191-45CE-BA52-78DD0C0E2E01}" dt="2024-08-08T08:30:35.429" v="170" actId="1076"/>
          <ac:spMkLst>
            <pc:docMk/>
            <pc:sldMk cId="1743712781" sldId="556"/>
            <ac:spMk id="12" creationId="{8A47E925-C0DB-1657-9CB6-AAA1F3BFA9B7}"/>
          </ac:spMkLst>
        </pc:spChg>
        <pc:spChg chg="mod">
          <ac:chgData name="Misra, Partha Sarathi (.)" userId="b5a0b447-a795-4333-9db0-de156e57f337" providerId="ADAL" clId="{A4E98151-4191-45CE-BA52-78DD0C0E2E01}" dt="2024-08-08T08:30:10.591" v="167" actId="1076"/>
          <ac:spMkLst>
            <pc:docMk/>
            <pc:sldMk cId="1743712781" sldId="556"/>
            <ac:spMk id="14" creationId="{0826C12D-1A78-E551-4A84-0FBDA7FA0F91}"/>
          </ac:spMkLst>
        </pc:spChg>
        <pc:spChg chg="add mod">
          <ac:chgData name="Misra, Partha Sarathi (.)" userId="b5a0b447-a795-4333-9db0-de156e57f337" providerId="ADAL" clId="{A4E98151-4191-45CE-BA52-78DD0C0E2E01}" dt="2024-08-08T08:31:25.768" v="177" actId="20577"/>
          <ac:spMkLst>
            <pc:docMk/>
            <pc:sldMk cId="1743712781" sldId="556"/>
            <ac:spMk id="15" creationId="{15BAB679-B7C0-BC74-5975-9C3F3EE6FC8B}"/>
          </ac:spMkLst>
        </pc:spChg>
        <pc:spChg chg="mod">
          <ac:chgData name="Misra, Partha Sarathi (.)" userId="b5a0b447-a795-4333-9db0-de156e57f337" providerId="ADAL" clId="{A4E98151-4191-45CE-BA52-78DD0C0E2E01}" dt="2024-08-08T08:30:26.941" v="169" actId="1076"/>
          <ac:spMkLst>
            <pc:docMk/>
            <pc:sldMk cId="1743712781" sldId="556"/>
            <ac:spMk id="17" creationId="{6AA7F7C1-4121-ABB7-52EA-ED9A277B4998}"/>
          </ac:spMkLst>
        </pc:spChg>
        <pc:spChg chg="mod">
          <ac:chgData name="Misra, Partha Sarathi (.)" userId="b5a0b447-a795-4333-9db0-de156e57f337" providerId="ADAL" clId="{A4E98151-4191-45CE-BA52-78DD0C0E2E01}" dt="2024-08-08T08:30:02.632" v="166" actId="1076"/>
          <ac:spMkLst>
            <pc:docMk/>
            <pc:sldMk cId="1743712781" sldId="556"/>
            <ac:spMk id="19" creationId="{5AFA9E28-8BF4-6520-D09F-C0C862C5F1EB}"/>
          </ac:spMkLst>
        </pc:spChg>
        <pc:picChg chg="mod">
          <ac:chgData name="Misra, Partha Sarathi (.)" userId="b5a0b447-a795-4333-9db0-de156e57f337" providerId="ADAL" clId="{A4E98151-4191-45CE-BA52-78DD0C0E2E01}" dt="2024-08-08T08:29:48.480" v="162" actId="1076"/>
          <ac:picMkLst>
            <pc:docMk/>
            <pc:sldMk cId="1743712781" sldId="556"/>
            <ac:picMk id="6" creationId="{88548FC9-329C-622A-1FC0-EC6A2EC2FCB1}"/>
          </ac:picMkLst>
        </pc:picChg>
        <pc:picChg chg="add del">
          <ac:chgData name="Misra, Partha Sarathi (.)" userId="b5a0b447-a795-4333-9db0-de156e57f337" providerId="ADAL" clId="{A4E98151-4191-45CE-BA52-78DD0C0E2E01}" dt="2024-08-08T08:31:11.497" v="173" actId="478"/>
          <ac:picMkLst>
            <pc:docMk/>
            <pc:sldMk cId="1743712781" sldId="556"/>
            <ac:picMk id="7" creationId="{12B06C7D-F2E4-D44B-D9E9-CD436098F3D1}"/>
          </ac:picMkLst>
        </pc:picChg>
        <pc:picChg chg="mod">
          <ac:chgData name="Misra, Partha Sarathi (.)" userId="b5a0b447-a795-4333-9db0-de156e57f337" providerId="ADAL" clId="{A4E98151-4191-45CE-BA52-78DD0C0E2E01}" dt="2024-08-08T08:29:45.468" v="161" actId="1076"/>
          <ac:picMkLst>
            <pc:docMk/>
            <pc:sldMk cId="1743712781" sldId="556"/>
            <ac:picMk id="9" creationId="{EF5F9780-1329-7E2A-A630-E7A691705F11}"/>
          </ac:picMkLst>
        </pc:picChg>
        <pc:picChg chg="mod">
          <ac:chgData name="Misra, Partha Sarathi (.)" userId="b5a0b447-a795-4333-9db0-de156e57f337" providerId="ADAL" clId="{A4E98151-4191-45CE-BA52-78DD0C0E2E01}" dt="2024-08-08T08:29:56.706" v="165" actId="1076"/>
          <ac:picMkLst>
            <pc:docMk/>
            <pc:sldMk cId="1743712781" sldId="556"/>
            <ac:picMk id="10" creationId="{F7C27E45-BCF7-BFBA-8CB4-4D647ED2074A}"/>
          </ac:picMkLst>
        </pc:picChg>
        <pc:picChg chg="mod">
          <ac:chgData name="Misra, Partha Sarathi (.)" userId="b5a0b447-a795-4333-9db0-de156e57f337" providerId="ADAL" clId="{A4E98151-4191-45CE-BA52-78DD0C0E2E01}" dt="2024-08-08T08:29:42.100" v="160" actId="1076"/>
          <ac:picMkLst>
            <pc:docMk/>
            <pc:sldMk cId="1743712781" sldId="556"/>
            <ac:picMk id="11" creationId="{B3C4C4E0-59BA-5778-5B34-BB94EA16779E}"/>
          </ac:picMkLst>
        </pc:picChg>
        <pc:picChg chg="mod">
          <ac:chgData name="Misra, Partha Sarathi (.)" userId="b5a0b447-a795-4333-9db0-de156e57f337" providerId="ADAL" clId="{A4E98151-4191-45CE-BA52-78DD0C0E2E01}" dt="2024-08-08T08:29:53.485" v="164" actId="1076"/>
          <ac:picMkLst>
            <pc:docMk/>
            <pc:sldMk cId="1743712781" sldId="556"/>
            <ac:picMk id="13" creationId="{2588CF3B-9D2B-5BBD-E80F-2AB2E0DF3339}"/>
          </ac:picMkLst>
        </pc:picChg>
        <pc:picChg chg="mod">
          <ac:chgData name="Misra, Partha Sarathi (.)" userId="b5a0b447-a795-4333-9db0-de156e57f337" providerId="ADAL" clId="{A4E98151-4191-45CE-BA52-78DD0C0E2E01}" dt="2024-08-08T08:29:37.562" v="159" actId="1076"/>
          <ac:picMkLst>
            <pc:docMk/>
            <pc:sldMk cId="1743712781" sldId="556"/>
            <ac:picMk id="16" creationId="{53470540-C5B2-5A15-49F9-4858CAB75494}"/>
          </ac:picMkLst>
        </pc:picChg>
        <pc:picChg chg="add mod">
          <ac:chgData name="Misra, Partha Sarathi (.)" userId="b5a0b447-a795-4333-9db0-de156e57f337" providerId="ADAL" clId="{A4E98151-4191-45CE-BA52-78DD0C0E2E01}" dt="2024-08-08T08:33:27.115" v="182" actId="14100"/>
          <ac:picMkLst>
            <pc:docMk/>
            <pc:sldMk cId="1743712781" sldId="556"/>
            <ac:picMk id="20" creationId="{FF8A553C-C262-ACE6-7F84-20ACE5E28BDA}"/>
          </ac:picMkLst>
        </pc:picChg>
      </pc:sldChg>
      <pc:sldChg chg="modSp mod">
        <pc:chgData name="Misra, Partha Sarathi (.)" userId="b5a0b447-a795-4333-9db0-de156e57f337" providerId="ADAL" clId="{A4E98151-4191-45CE-BA52-78DD0C0E2E01}" dt="2024-08-08T08:20:43.301" v="79"/>
        <pc:sldMkLst>
          <pc:docMk/>
          <pc:sldMk cId="2004821732" sldId="573"/>
        </pc:sldMkLst>
        <pc:graphicFrameChg chg="mod modGraphic">
          <ac:chgData name="Misra, Partha Sarathi (.)" userId="b5a0b447-a795-4333-9db0-de156e57f337" providerId="ADAL" clId="{A4E98151-4191-45CE-BA52-78DD0C0E2E01}" dt="2024-08-08T08:20:43.301" v="79"/>
          <ac:graphicFrameMkLst>
            <pc:docMk/>
            <pc:sldMk cId="2004821732" sldId="573"/>
            <ac:graphicFrameMk id="10" creationId="{C98B7F40-8080-CCC8-C2FD-43419D3C8E56}"/>
          </ac:graphicFrameMkLst>
        </pc:graphicFrameChg>
      </pc:sldChg>
      <pc:sldChg chg="modSp add del mod">
        <pc:chgData name="Misra, Partha Sarathi (.)" userId="b5a0b447-a795-4333-9db0-de156e57f337" providerId="ADAL" clId="{A4E98151-4191-45CE-BA52-78DD0C0E2E01}" dt="2024-08-08T08:20:12.253" v="75" actId="2696"/>
        <pc:sldMkLst>
          <pc:docMk/>
          <pc:sldMk cId="2686766451" sldId="574"/>
        </pc:sldMkLst>
        <pc:spChg chg="mod">
          <ac:chgData name="Misra, Partha Sarathi (.)" userId="b5a0b447-a795-4333-9db0-de156e57f337" providerId="ADAL" clId="{A4E98151-4191-45CE-BA52-78DD0C0E2E01}" dt="2024-08-08T05:37:55.338" v="2" actId="20577"/>
          <ac:spMkLst>
            <pc:docMk/>
            <pc:sldMk cId="2686766451" sldId="574"/>
            <ac:spMk id="4" creationId="{00000000-0000-0000-0000-000000000000}"/>
          </ac:spMkLst>
        </pc:spChg>
        <pc:spChg chg="mod">
          <ac:chgData name="Misra, Partha Sarathi (.)" userId="b5a0b447-a795-4333-9db0-de156e57f337" providerId="ADAL" clId="{A4E98151-4191-45CE-BA52-78DD0C0E2E01}" dt="2024-08-08T05:38:17.510" v="5" actId="13926"/>
          <ac:spMkLst>
            <pc:docMk/>
            <pc:sldMk cId="2686766451" sldId="574"/>
            <ac:spMk id="6" creationId="{38F6808B-EDA1-72FA-3BCB-5453B3524511}"/>
          </ac:spMkLst>
        </pc:spChg>
        <pc:spChg chg="mod">
          <ac:chgData name="Misra, Partha Sarathi (.)" userId="b5a0b447-a795-4333-9db0-de156e57f337" providerId="ADAL" clId="{A4E98151-4191-45CE-BA52-78DD0C0E2E01}" dt="2024-08-08T05:38:14.689" v="4" actId="13926"/>
          <ac:spMkLst>
            <pc:docMk/>
            <pc:sldMk cId="2686766451" sldId="574"/>
            <ac:spMk id="8" creationId="{70077062-100C-BCCD-E529-BDDB6925F004}"/>
          </ac:spMkLst>
        </pc:spChg>
        <pc:graphicFrameChg chg="mod modGraphic">
          <ac:chgData name="Misra, Partha Sarathi (.)" userId="b5a0b447-a795-4333-9db0-de156e57f337" providerId="ADAL" clId="{A4E98151-4191-45CE-BA52-78DD0C0E2E01}" dt="2024-08-08T06:53:00.641" v="57"/>
          <ac:graphicFrameMkLst>
            <pc:docMk/>
            <pc:sldMk cId="2686766451" sldId="574"/>
            <ac:graphicFrameMk id="10" creationId="{C98B7F40-8080-CCC8-C2FD-43419D3C8E56}"/>
          </ac:graphicFrameMkLst>
        </pc:graphicFrameChg>
      </pc:sldChg>
      <pc:sldChg chg="addSp delSp modSp add mod">
        <pc:chgData name="Misra, Partha Sarathi (.)" userId="b5a0b447-a795-4333-9db0-de156e57f337" providerId="ADAL" clId="{A4E98151-4191-45CE-BA52-78DD0C0E2E01}" dt="2024-08-08T08:28:57.020" v="158" actId="13926"/>
        <pc:sldMkLst>
          <pc:docMk/>
          <pc:sldMk cId="1367953910" sldId="575"/>
        </pc:sldMkLst>
        <pc:spChg chg="mod">
          <ac:chgData name="Misra, Partha Sarathi (.)" userId="b5a0b447-a795-4333-9db0-de156e57f337" providerId="ADAL" clId="{A4E98151-4191-45CE-BA52-78DD0C0E2E01}" dt="2024-08-08T08:24:47.437" v="152" actId="113"/>
          <ac:spMkLst>
            <pc:docMk/>
            <pc:sldMk cId="1367953910" sldId="575"/>
            <ac:spMk id="2" creationId="{B28050D3-3CEE-D842-BA61-18C7CE4A099C}"/>
          </ac:spMkLst>
        </pc:spChg>
        <pc:spChg chg="mod">
          <ac:chgData name="Misra, Partha Sarathi (.)" userId="b5a0b447-a795-4333-9db0-de156e57f337" providerId="ADAL" clId="{A4E98151-4191-45CE-BA52-78DD0C0E2E01}" dt="2024-08-08T08:28:52.958" v="157" actId="13926"/>
          <ac:spMkLst>
            <pc:docMk/>
            <pc:sldMk cId="1367953910" sldId="575"/>
            <ac:spMk id="6" creationId="{38F6808B-EDA1-72FA-3BCB-5453B3524511}"/>
          </ac:spMkLst>
        </pc:spChg>
        <pc:spChg chg="mod">
          <ac:chgData name="Misra, Partha Sarathi (.)" userId="b5a0b447-a795-4333-9db0-de156e57f337" providerId="ADAL" clId="{A4E98151-4191-45CE-BA52-78DD0C0E2E01}" dt="2024-08-08T08:28:57.020" v="158" actId="13926"/>
          <ac:spMkLst>
            <pc:docMk/>
            <pc:sldMk cId="1367953910" sldId="575"/>
            <ac:spMk id="8" creationId="{70077062-100C-BCCD-E529-BDDB6925F004}"/>
          </ac:spMkLst>
        </pc:spChg>
        <pc:graphicFrameChg chg="add del mod modGraphic">
          <ac:chgData name="Misra, Partha Sarathi (.)" userId="b5a0b447-a795-4333-9db0-de156e57f337" providerId="ADAL" clId="{A4E98151-4191-45CE-BA52-78DD0C0E2E01}" dt="2024-08-08T06:52:50.754" v="56"/>
          <ac:graphicFrameMkLst>
            <pc:docMk/>
            <pc:sldMk cId="1367953910" sldId="575"/>
            <ac:graphicFrameMk id="5" creationId="{B9312278-7C6D-96F0-09E0-CC345A6AF621}"/>
          </ac:graphicFrameMkLst>
        </pc:graphicFrameChg>
        <pc:graphicFrameChg chg="add mod modGraphic">
          <ac:chgData name="Misra, Partha Sarathi (.)" userId="b5a0b447-a795-4333-9db0-de156e57f337" providerId="ADAL" clId="{A4E98151-4191-45CE-BA52-78DD0C0E2E01}" dt="2024-08-08T08:23:29.138" v="92"/>
          <ac:graphicFrameMkLst>
            <pc:docMk/>
            <pc:sldMk cId="1367953910" sldId="575"/>
            <ac:graphicFrameMk id="7" creationId="{673E8126-C2C6-648F-0830-84DE8DE4ECED}"/>
          </ac:graphicFrameMkLst>
        </pc:graphicFrameChg>
        <pc:graphicFrameChg chg="del">
          <ac:chgData name="Misra, Partha Sarathi (.)" userId="b5a0b447-a795-4333-9db0-de156e57f337" providerId="ADAL" clId="{A4E98151-4191-45CE-BA52-78DD0C0E2E01}" dt="2024-08-08T06:52:35.423" v="50" actId="478"/>
          <ac:graphicFrameMkLst>
            <pc:docMk/>
            <pc:sldMk cId="1367953910" sldId="575"/>
            <ac:graphicFrameMk id="10" creationId="{C98B7F40-8080-CCC8-C2FD-43419D3C8E56}"/>
          </ac:graphicFrameMkLst>
        </pc:graphicFrameChg>
      </pc:sldChg>
      <pc:sldChg chg="mod">
        <pc:chgData name="Misra, Partha Sarathi (.)" userId="b5a0b447-a795-4333-9db0-de156e57f337" providerId="ADAL" clId="{A4E98151-4191-45CE-BA52-78DD0C0E2E01}" dt="2024-08-13T13:48:28.728" v="585" actId="27918"/>
        <pc:sldMkLst>
          <pc:docMk/>
          <pc:sldMk cId="1106406571" sldId="576"/>
        </pc:sldMkLst>
      </pc:sldChg>
      <pc:sldChg chg="addSp delSp modSp mod">
        <pc:chgData name="Misra, Partha Sarathi (.)" userId="b5a0b447-a795-4333-9db0-de156e57f337" providerId="ADAL" clId="{A4E98151-4191-45CE-BA52-78DD0C0E2E01}" dt="2024-08-12T14:46:51.112" v="470" actId="14100"/>
        <pc:sldMkLst>
          <pc:docMk/>
          <pc:sldMk cId="3041987506" sldId="577"/>
        </pc:sldMkLst>
        <pc:spChg chg="mod">
          <ac:chgData name="Misra, Partha Sarathi (.)" userId="b5a0b447-a795-4333-9db0-de156e57f337" providerId="ADAL" clId="{A4E98151-4191-45CE-BA52-78DD0C0E2E01}" dt="2024-08-08T11:16:39.990" v="333" actId="20577"/>
          <ac:spMkLst>
            <pc:docMk/>
            <pc:sldMk cId="3041987506" sldId="577"/>
            <ac:spMk id="2" creationId="{B28050D3-3CEE-D842-BA61-18C7CE4A099C}"/>
          </ac:spMkLst>
        </pc:spChg>
        <pc:spChg chg="mod">
          <ac:chgData name="Misra, Partha Sarathi (.)" userId="b5a0b447-a795-4333-9db0-de156e57f337" providerId="ADAL" clId="{A4E98151-4191-45CE-BA52-78DD0C0E2E01}" dt="2024-08-12T14:43:13.083" v="443" actId="13926"/>
          <ac:spMkLst>
            <pc:docMk/>
            <pc:sldMk cId="3041987506" sldId="577"/>
            <ac:spMk id="5" creationId="{0F7565BE-AD16-DCE4-6DFA-64E6F0AAA949}"/>
          </ac:spMkLst>
        </pc:spChg>
        <pc:picChg chg="add del mod">
          <ac:chgData name="Misra, Partha Sarathi (.)" userId="b5a0b447-a795-4333-9db0-de156e57f337" providerId="ADAL" clId="{A4E98151-4191-45CE-BA52-78DD0C0E2E01}" dt="2024-08-08T11:15:06.894" v="309" actId="478"/>
          <ac:picMkLst>
            <pc:docMk/>
            <pc:sldMk cId="3041987506" sldId="577"/>
            <ac:picMk id="6" creationId="{B4D31536-84BE-30C9-519A-B8D4BDDB7004}"/>
          </ac:picMkLst>
        </pc:picChg>
        <pc:picChg chg="add mod">
          <ac:chgData name="Misra, Partha Sarathi (.)" userId="b5a0b447-a795-4333-9db0-de156e57f337" providerId="ADAL" clId="{A4E98151-4191-45CE-BA52-78DD0C0E2E01}" dt="2024-08-12T14:45:22.547" v="449" actId="14100"/>
          <ac:picMkLst>
            <pc:docMk/>
            <pc:sldMk cId="3041987506" sldId="577"/>
            <ac:picMk id="7" creationId="{A85A206B-9778-AE11-3F5D-2BA78030CD51}"/>
          </ac:picMkLst>
        </pc:picChg>
        <pc:picChg chg="del">
          <ac:chgData name="Misra, Partha Sarathi (.)" userId="b5a0b447-a795-4333-9db0-de156e57f337" providerId="ADAL" clId="{A4E98151-4191-45CE-BA52-78DD0C0E2E01}" dt="2024-08-08T10:22:24.441" v="285" actId="478"/>
          <ac:picMkLst>
            <pc:docMk/>
            <pc:sldMk cId="3041987506" sldId="577"/>
            <ac:picMk id="7" creationId="{C257EBBB-5958-E3D0-9FC8-A77BFF76B34B}"/>
          </ac:picMkLst>
        </pc:picChg>
        <pc:picChg chg="add del mod">
          <ac:chgData name="Misra, Partha Sarathi (.)" userId="b5a0b447-a795-4333-9db0-de156e57f337" providerId="ADAL" clId="{A4E98151-4191-45CE-BA52-78DD0C0E2E01}" dt="2024-08-08T11:14:06.155" v="294" actId="478"/>
          <ac:picMkLst>
            <pc:docMk/>
            <pc:sldMk cId="3041987506" sldId="577"/>
            <ac:picMk id="8" creationId="{78602184-205D-3D34-82EE-1E5BE2C02AFD}"/>
          </ac:picMkLst>
        </pc:picChg>
        <pc:picChg chg="add del mod">
          <ac:chgData name="Misra, Partha Sarathi (.)" userId="b5a0b447-a795-4333-9db0-de156e57f337" providerId="ADAL" clId="{A4E98151-4191-45CE-BA52-78DD0C0E2E01}" dt="2024-08-12T14:46:09.589" v="459" actId="14100"/>
          <ac:picMkLst>
            <pc:docMk/>
            <pc:sldMk cId="3041987506" sldId="577"/>
            <ac:picMk id="10" creationId="{05E41D2B-432C-5086-58DF-1054BCD88B9A}"/>
          </ac:picMkLst>
        </pc:picChg>
        <pc:picChg chg="add del mod">
          <ac:chgData name="Misra, Partha Sarathi (.)" userId="b5a0b447-a795-4333-9db0-de156e57f337" providerId="ADAL" clId="{A4E98151-4191-45CE-BA52-78DD0C0E2E01}" dt="2024-08-08T11:14:36.103" v="299" actId="478"/>
          <ac:picMkLst>
            <pc:docMk/>
            <pc:sldMk cId="3041987506" sldId="577"/>
            <ac:picMk id="10" creationId="{D8E35877-1BA6-D469-5346-FCCFD222EEFA}"/>
          </ac:picMkLst>
        </pc:picChg>
        <pc:picChg chg="del">
          <ac:chgData name="Misra, Partha Sarathi (.)" userId="b5a0b447-a795-4333-9db0-de156e57f337" providerId="ADAL" clId="{A4E98151-4191-45CE-BA52-78DD0C0E2E01}" dt="2024-08-08T10:22:24.441" v="285" actId="478"/>
          <ac:picMkLst>
            <pc:docMk/>
            <pc:sldMk cId="3041987506" sldId="577"/>
            <ac:picMk id="11" creationId="{92D76B6E-C730-1E2F-FA1C-992488BEC4CF}"/>
          </ac:picMkLst>
        </pc:picChg>
        <pc:picChg chg="add mod">
          <ac:chgData name="Misra, Partha Sarathi (.)" userId="b5a0b447-a795-4333-9db0-de156e57f337" providerId="ADAL" clId="{A4E98151-4191-45CE-BA52-78DD0C0E2E01}" dt="2024-08-12T14:46:51.112" v="470" actId="14100"/>
          <ac:picMkLst>
            <pc:docMk/>
            <pc:sldMk cId="3041987506" sldId="577"/>
            <ac:picMk id="13" creationId="{878DA2D1-D800-F822-216A-4A6849F3F224}"/>
          </ac:picMkLst>
        </pc:picChg>
        <pc:picChg chg="add del mod">
          <ac:chgData name="Misra, Partha Sarathi (.)" userId="b5a0b447-a795-4333-9db0-de156e57f337" providerId="ADAL" clId="{A4E98151-4191-45CE-BA52-78DD0C0E2E01}" dt="2024-08-12T14:45:04.938" v="444" actId="478"/>
          <ac:picMkLst>
            <pc:docMk/>
            <pc:sldMk cId="3041987506" sldId="577"/>
            <ac:picMk id="14" creationId="{1040CEDC-D234-897C-272E-B4ACC7EE5221}"/>
          </ac:picMkLst>
        </pc:picChg>
        <pc:picChg chg="del">
          <ac:chgData name="Misra, Partha Sarathi (.)" userId="b5a0b447-a795-4333-9db0-de156e57f337" providerId="ADAL" clId="{A4E98151-4191-45CE-BA52-78DD0C0E2E01}" dt="2024-08-08T10:22:24.441" v="285" actId="478"/>
          <ac:picMkLst>
            <pc:docMk/>
            <pc:sldMk cId="3041987506" sldId="577"/>
            <ac:picMk id="15" creationId="{DDC1F988-C525-8555-16EC-279B61AA3966}"/>
          </ac:picMkLst>
        </pc:picChg>
        <pc:picChg chg="add del mod">
          <ac:chgData name="Misra, Partha Sarathi (.)" userId="b5a0b447-a795-4333-9db0-de156e57f337" providerId="ADAL" clId="{A4E98151-4191-45CE-BA52-78DD0C0E2E01}" dt="2024-08-12T14:46:23.339" v="462" actId="478"/>
          <ac:picMkLst>
            <pc:docMk/>
            <pc:sldMk cId="3041987506" sldId="577"/>
            <ac:picMk id="19" creationId="{1FBD7A3C-D553-9D9C-6E8F-535414D0199C}"/>
          </ac:picMkLst>
        </pc:picChg>
        <pc:picChg chg="add del mod">
          <ac:chgData name="Misra, Partha Sarathi (.)" userId="b5a0b447-a795-4333-9db0-de156e57f337" providerId="ADAL" clId="{A4E98151-4191-45CE-BA52-78DD0C0E2E01}" dt="2024-08-12T14:45:49.287" v="454" actId="478"/>
          <ac:picMkLst>
            <pc:docMk/>
            <pc:sldMk cId="3041987506" sldId="577"/>
            <ac:picMk id="22" creationId="{F14EACE7-C4BF-863A-64EC-B24E34F43877}"/>
          </ac:picMkLst>
        </pc:picChg>
      </pc:sldChg>
      <pc:sldChg chg="modSp add del mod">
        <pc:chgData name="Misra, Partha Sarathi (.)" userId="b5a0b447-a795-4333-9db0-de156e57f337" providerId="ADAL" clId="{A4E98151-4191-45CE-BA52-78DD0C0E2E01}" dt="2024-08-13T11:55:41.136" v="532" actId="47"/>
        <pc:sldMkLst>
          <pc:docMk/>
          <pc:sldMk cId="790962945" sldId="578"/>
        </pc:sldMkLst>
        <pc:spChg chg="mod">
          <ac:chgData name="Misra, Partha Sarathi (.)" userId="b5a0b447-a795-4333-9db0-de156e57f337" providerId="ADAL" clId="{A4E98151-4191-45CE-BA52-78DD0C0E2E01}" dt="2024-08-13T10:12:17.424" v="502" actId="20577"/>
          <ac:spMkLst>
            <pc:docMk/>
            <pc:sldMk cId="790962945" sldId="578"/>
            <ac:spMk id="4" creationId="{00000000-0000-0000-0000-000000000000}"/>
          </ac:spMkLst>
        </pc:spChg>
      </pc:sldChg>
      <pc:sldChg chg="add del">
        <pc:chgData name="Misra, Partha Sarathi (.)" userId="b5a0b447-a795-4333-9db0-de156e57f337" providerId="ADAL" clId="{A4E98151-4191-45CE-BA52-78DD0C0E2E01}" dt="2024-08-12T14:43:01.070" v="442" actId="47"/>
        <pc:sldMkLst>
          <pc:docMk/>
          <pc:sldMk cId="833569754" sldId="578"/>
        </pc:sldMkLst>
      </pc:sldChg>
    </pc:docChg>
  </pc:docChgLst>
  <pc:docChgLst>
    <pc:chgData name="Misra, Partha Sarathi (.)" userId="b5a0b447-a795-4333-9db0-de156e57f337" providerId="ADAL" clId="{5B06D3DB-543B-430C-8F50-DD0C7B2FA487}"/>
    <pc:docChg chg="modSld">
      <pc:chgData name="Misra, Partha Sarathi (.)" userId="b5a0b447-a795-4333-9db0-de156e57f337" providerId="ADAL" clId="{5B06D3DB-543B-430C-8F50-DD0C7B2FA487}" dt="2024-10-09T13:53:52.212" v="5" actId="27918"/>
      <pc:docMkLst>
        <pc:docMk/>
      </pc:docMkLst>
      <pc:sldChg chg="mod">
        <pc:chgData name="Misra, Partha Sarathi (.)" userId="b5a0b447-a795-4333-9db0-de156e57f337" providerId="ADAL" clId="{5B06D3DB-543B-430C-8F50-DD0C7B2FA487}" dt="2024-10-09T13:53:52.212" v="5" actId="27918"/>
        <pc:sldMkLst>
          <pc:docMk/>
          <pc:sldMk cId="3767262873" sldId="552"/>
        </pc:sldMkLst>
      </pc:sldChg>
      <pc:sldChg chg="mod">
        <pc:chgData name="Misra, Partha Sarathi (.)" userId="b5a0b447-a795-4333-9db0-de156e57f337" providerId="ADAL" clId="{5B06D3DB-543B-430C-8F50-DD0C7B2FA487}" dt="2024-10-09T13:47:36.412" v="1" actId="27918"/>
        <pc:sldMkLst>
          <pc:docMk/>
          <pc:sldMk cId="1106406571" sldId="576"/>
        </pc:sldMkLst>
      </pc:sldChg>
    </pc:docChg>
  </pc:docChgLst>
  <pc:docChgLst>
    <pc:chgData name="Misra, Partha Sarathi (.)" userId="b5a0b447-a795-4333-9db0-de156e57f337" providerId="ADAL" clId="{B1889BF4-9547-4C09-8ED9-331AE368798E}"/>
    <pc:docChg chg="modSld">
      <pc:chgData name="Misra, Partha Sarathi (.)" userId="b5a0b447-a795-4333-9db0-de156e57f337" providerId="ADAL" clId="{B1889BF4-9547-4C09-8ED9-331AE368798E}" dt="2024-09-05T10:21:26.174" v="3" actId="27918"/>
      <pc:docMkLst>
        <pc:docMk/>
      </pc:docMkLst>
      <pc:sldChg chg="mod">
        <pc:chgData name="Misra, Partha Sarathi (.)" userId="b5a0b447-a795-4333-9db0-de156e57f337" providerId="ADAL" clId="{B1889BF4-9547-4C09-8ED9-331AE368798E}" dt="2024-09-05T10:21:26.174" v="3" actId="27918"/>
        <pc:sldMkLst>
          <pc:docMk/>
          <pc:sldMk cId="1033282727" sldId="548"/>
        </pc:sldMkLst>
      </pc:sldChg>
      <pc:sldChg chg="mod">
        <pc:chgData name="Misra, Partha Sarathi (.)" userId="b5a0b447-a795-4333-9db0-de156e57f337" providerId="ADAL" clId="{B1889BF4-9547-4C09-8ED9-331AE368798E}" dt="2024-09-05T09:37:50.294" v="1" actId="27918"/>
        <pc:sldMkLst>
          <pc:docMk/>
          <pc:sldMk cId="3041987506" sldId="577"/>
        </pc:sldMkLst>
      </pc:sldChg>
    </pc:docChg>
  </pc:docChgLst>
  <pc:docChgLst>
    <pc:chgData name="Misra, Partha Sarathi (.)" userId="b5a0b447-a795-4333-9db0-de156e57f337" providerId="ADAL" clId="{F189A654-9116-4987-8D8E-BD994AFF1B91}"/>
    <pc:docChg chg="delSld modSld">
      <pc:chgData name="Misra, Partha Sarathi (.)" userId="b5a0b447-a795-4333-9db0-de156e57f337" providerId="ADAL" clId="{F189A654-9116-4987-8D8E-BD994AFF1B91}" dt="2024-07-17T13:00:37.966" v="29" actId="27918"/>
      <pc:docMkLst>
        <pc:docMk/>
      </pc:docMkLst>
      <pc:sldChg chg="del mod">
        <pc:chgData name="Misra, Partha Sarathi (.)" userId="b5a0b447-a795-4333-9db0-de156e57f337" providerId="ADAL" clId="{F189A654-9116-4987-8D8E-BD994AFF1B91}" dt="2024-07-17T13:00:37.966" v="29" actId="27918"/>
        <pc:sldMkLst>
          <pc:docMk/>
          <pc:sldMk cId="1033282727" sldId="548"/>
        </pc:sldMkLst>
      </pc:sldChg>
      <pc:sldChg chg="del mod">
        <pc:chgData name="Misra, Partha Sarathi (.)" userId="b5a0b447-a795-4333-9db0-de156e57f337" providerId="ADAL" clId="{F189A654-9116-4987-8D8E-BD994AFF1B91}" dt="2024-07-17T12:56:26.377" v="7" actId="27918"/>
        <pc:sldMkLst>
          <pc:docMk/>
          <pc:sldMk cId="3767262873" sldId="552"/>
        </pc:sldMkLst>
      </pc:sldChg>
      <pc:sldChg chg="addSp modSp del mod">
        <pc:chgData name="Misra, Partha Sarathi (.)" userId="b5a0b447-a795-4333-9db0-de156e57f337" providerId="ADAL" clId="{F189A654-9116-4987-8D8E-BD994AFF1B91}" dt="2024-07-17T12:59:18.043" v="23" actId="1036"/>
        <pc:sldMkLst>
          <pc:docMk/>
          <pc:sldMk cId="1743712781" sldId="556"/>
        </pc:sldMkLst>
        <pc:spChg chg="mod">
          <ac:chgData name="Misra, Partha Sarathi (.)" userId="b5a0b447-a795-4333-9db0-de156e57f337" providerId="ADAL" clId="{F189A654-9116-4987-8D8E-BD994AFF1B91}" dt="2024-07-17T12:51:01.198" v="2" actId="20577"/>
          <ac:spMkLst>
            <pc:docMk/>
            <pc:sldMk cId="1743712781" sldId="556"/>
            <ac:spMk id="2" creationId="{B28050D3-3CEE-D842-BA61-18C7CE4A099C}"/>
          </ac:spMkLst>
        </pc:spChg>
        <pc:spChg chg="mod">
          <ac:chgData name="Misra, Partha Sarathi (.)" userId="b5a0b447-a795-4333-9db0-de156e57f337" providerId="ADAL" clId="{F189A654-9116-4987-8D8E-BD994AFF1B91}" dt="2024-07-17T12:59:18.043" v="23" actId="1036"/>
          <ac:spMkLst>
            <pc:docMk/>
            <pc:sldMk cId="1743712781" sldId="556"/>
            <ac:spMk id="5" creationId="{1F0BC89E-69B0-FC37-4EA5-71E9933C3232}"/>
          </ac:spMkLst>
        </pc:spChg>
        <pc:spChg chg="mod">
          <ac:chgData name="Misra, Partha Sarathi (.)" userId="b5a0b447-a795-4333-9db0-de156e57f337" providerId="ADAL" clId="{F189A654-9116-4987-8D8E-BD994AFF1B91}" dt="2024-07-17T12:59:18.043" v="23" actId="1036"/>
          <ac:spMkLst>
            <pc:docMk/>
            <pc:sldMk cId="1743712781" sldId="556"/>
            <ac:spMk id="8" creationId="{1C566EA6-F689-C499-E972-FE5AEAA22935}"/>
          </ac:spMkLst>
        </pc:spChg>
        <pc:spChg chg="mod">
          <ac:chgData name="Misra, Partha Sarathi (.)" userId="b5a0b447-a795-4333-9db0-de156e57f337" providerId="ADAL" clId="{F189A654-9116-4987-8D8E-BD994AFF1B91}" dt="2024-07-17T12:59:18.043" v="23" actId="1036"/>
          <ac:spMkLst>
            <pc:docMk/>
            <pc:sldMk cId="1743712781" sldId="556"/>
            <ac:spMk id="12" creationId="{8A47E925-C0DB-1657-9CB6-AAA1F3BFA9B7}"/>
          </ac:spMkLst>
        </pc:spChg>
        <pc:spChg chg="mod">
          <ac:chgData name="Misra, Partha Sarathi (.)" userId="b5a0b447-a795-4333-9db0-de156e57f337" providerId="ADAL" clId="{F189A654-9116-4987-8D8E-BD994AFF1B91}" dt="2024-07-17T12:59:18.043" v="23" actId="1036"/>
          <ac:spMkLst>
            <pc:docMk/>
            <pc:sldMk cId="1743712781" sldId="556"/>
            <ac:spMk id="14" creationId="{0826C12D-1A78-E551-4A84-0FBDA7FA0F91}"/>
          </ac:spMkLst>
        </pc:spChg>
        <pc:spChg chg="add mod">
          <ac:chgData name="Misra, Partha Sarathi (.)" userId="b5a0b447-a795-4333-9db0-de156e57f337" providerId="ADAL" clId="{F189A654-9116-4987-8D8E-BD994AFF1B91}" dt="2024-07-17T12:59:14.396" v="9" actId="571"/>
          <ac:spMkLst>
            <pc:docMk/>
            <pc:sldMk cId="1743712781" sldId="556"/>
            <ac:spMk id="15" creationId="{CA738E9A-23D6-F412-A246-EF5968299B21}"/>
          </ac:spMkLst>
        </pc:spChg>
        <pc:spChg chg="mod">
          <ac:chgData name="Misra, Partha Sarathi (.)" userId="b5a0b447-a795-4333-9db0-de156e57f337" providerId="ADAL" clId="{F189A654-9116-4987-8D8E-BD994AFF1B91}" dt="2024-07-17T12:59:18.043" v="23" actId="1036"/>
          <ac:spMkLst>
            <pc:docMk/>
            <pc:sldMk cId="1743712781" sldId="556"/>
            <ac:spMk id="17" creationId="{6AA7F7C1-4121-ABB7-52EA-ED9A277B4998}"/>
          </ac:spMkLst>
        </pc:spChg>
        <pc:spChg chg="mod">
          <ac:chgData name="Misra, Partha Sarathi (.)" userId="b5a0b447-a795-4333-9db0-de156e57f337" providerId="ADAL" clId="{F189A654-9116-4987-8D8E-BD994AFF1B91}" dt="2024-07-17T12:59:18.043" v="23" actId="1036"/>
          <ac:spMkLst>
            <pc:docMk/>
            <pc:sldMk cId="1743712781" sldId="556"/>
            <ac:spMk id="19" creationId="{5AFA9E28-8BF4-6520-D09F-C0C862C5F1EB}"/>
          </ac:spMkLst>
        </pc:spChg>
        <pc:spChg chg="add mod">
          <ac:chgData name="Misra, Partha Sarathi (.)" userId="b5a0b447-a795-4333-9db0-de156e57f337" providerId="ADAL" clId="{F189A654-9116-4987-8D8E-BD994AFF1B91}" dt="2024-07-17T12:59:14.396" v="9" actId="571"/>
          <ac:spMkLst>
            <pc:docMk/>
            <pc:sldMk cId="1743712781" sldId="556"/>
            <ac:spMk id="20" creationId="{52B66BDB-C758-7EA0-3959-2E5B6F90A0C3}"/>
          </ac:spMkLst>
        </pc:spChg>
        <pc:spChg chg="add mod">
          <ac:chgData name="Misra, Partha Sarathi (.)" userId="b5a0b447-a795-4333-9db0-de156e57f337" providerId="ADAL" clId="{F189A654-9116-4987-8D8E-BD994AFF1B91}" dt="2024-07-17T12:59:14.396" v="9" actId="571"/>
          <ac:spMkLst>
            <pc:docMk/>
            <pc:sldMk cId="1743712781" sldId="556"/>
            <ac:spMk id="22" creationId="{C23B949D-4EF6-49A8-A2AE-7F043175E67F}"/>
          </ac:spMkLst>
        </pc:spChg>
        <pc:spChg chg="add mod">
          <ac:chgData name="Misra, Partha Sarathi (.)" userId="b5a0b447-a795-4333-9db0-de156e57f337" providerId="ADAL" clId="{F189A654-9116-4987-8D8E-BD994AFF1B91}" dt="2024-07-17T12:59:14.396" v="9" actId="571"/>
          <ac:spMkLst>
            <pc:docMk/>
            <pc:sldMk cId="1743712781" sldId="556"/>
            <ac:spMk id="24" creationId="{480F605D-7025-BF6B-8092-283FB67B6595}"/>
          </ac:spMkLst>
        </pc:spChg>
        <pc:spChg chg="add mod">
          <ac:chgData name="Misra, Partha Sarathi (.)" userId="b5a0b447-a795-4333-9db0-de156e57f337" providerId="ADAL" clId="{F189A654-9116-4987-8D8E-BD994AFF1B91}" dt="2024-07-17T12:59:14.396" v="9" actId="571"/>
          <ac:spMkLst>
            <pc:docMk/>
            <pc:sldMk cId="1743712781" sldId="556"/>
            <ac:spMk id="26" creationId="{41FF5AB1-6F16-F848-84C3-F4D37A35D89B}"/>
          </ac:spMkLst>
        </pc:spChg>
        <pc:spChg chg="add mod">
          <ac:chgData name="Misra, Partha Sarathi (.)" userId="b5a0b447-a795-4333-9db0-de156e57f337" providerId="ADAL" clId="{F189A654-9116-4987-8D8E-BD994AFF1B91}" dt="2024-07-17T12:59:14.396" v="9" actId="571"/>
          <ac:spMkLst>
            <pc:docMk/>
            <pc:sldMk cId="1743712781" sldId="556"/>
            <ac:spMk id="28" creationId="{CE9C3961-8CCB-4429-2E8A-69F1280FB5E0}"/>
          </ac:spMkLst>
        </pc:spChg>
        <pc:picChg chg="mod">
          <ac:chgData name="Misra, Partha Sarathi (.)" userId="b5a0b447-a795-4333-9db0-de156e57f337" providerId="ADAL" clId="{F189A654-9116-4987-8D8E-BD994AFF1B91}" dt="2024-07-17T12:59:18.043" v="23" actId="1036"/>
          <ac:picMkLst>
            <pc:docMk/>
            <pc:sldMk cId="1743712781" sldId="556"/>
            <ac:picMk id="6" creationId="{88548FC9-329C-622A-1FC0-EC6A2EC2FCB1}"/>
          </ac:picMkLst>
        </pc:picChg>
        <pc:picChg chg="add mod">
          <ac:chgData name="Misra, Partha Sarathi (.)" userId="b5a0b447-a795-4333-9db0-de156e57f337" providerId="ADAL" clId="{F189A654-9116-4987-8D8E-BD994AFF1B91}" dt="2024-07-17T12:59:14.396" v="9" actId="571"/>
          <ac:picMkLst>
            <pc:docMk/>
            <pc:sldMk cId="1743712781" sldId="556"/>
            <ac:picMk id="7" creationId="{47E49775-5423-5FE0-8869-BF9A7F05A750}"/>
          </ac:picMkLst>
        </pc:picChg>
        <pc:picChg chg="mod">
          <ac:chgData name="Misra, Partha Sarathi (.)" userId="b5a0b447-a795-4333-9db0-de156e57f337" providerId="ADAL" clId="{F189A654-9116-4987-8D8E-BD994AFF1B91}" dt="2024-07-17T12:59:18.043" v="23" actId="1036"/>
          <ac:picMkLst>
            <pc:docMk/>
            <pc:sldMk cId="1743712781" sldId="556"/>
            <ac:picMk id="9" creationId="{EF5F9780-1329-7E2A-A630-E7A691705F11}"/>
          </ac:picMkLst>
        </pc:picChg>
        <pc:picChg chg="mod">
          <ac:chgData name="Misra, Partha Sarathi (.)" userId="b5a0b447-a795-4333-9db0-de156e57f337" providerId="ADAL" clId="{F189A654-9116-4987-8D8E-BD994AFF1B91}" dt="2024-07-17T12:59:18.043" v="23" actId="1036"/>
          <ac:picMkLst>
            <pc:docMk/>
            <pc:sldMk cId="1743712781" sldId="556"/>
            <ac:picMk id="10" creationId="{F7C27E45-BCF7-BFBA-8CB4-4D647ED2074A}"/>
          </ac:picMkLst>
        </pc:picChg>
        <pc:picChg chg="mod">
          <ac:chgData name="Misra, Partha Sarathi (.)" userId="b5a0b447-a795-4333-9db0-de156e57f337" providerId="ADAL" clId="{F189A654-9116-4987-8D8E-BD994AFF1B91}" dt="2024-07-17T12:59:18.043" v="23" actId="1036"/>
          <ac:picMkLst>
            <pc:docMk/>
            <pc:sldMk cId="1743712781" sldId="556"/>
            <ac:picMk id="11" creationId="{B3C4C4E0-59BA-5778-5B34-BB94EA16779E}"/>
          </ac:picMkLst>
        </pc:picChg>
        <pc:picChg chg="mod">
          <ac:chgData name="Misra, Partha Sarathi (.)" userId="b5a0b447-a795-4333-9db0-de156e57f337" providerId="ADAL" clId="{F189A654-9116-4987-8D8E-BD994AFF1B91}" dt="2024-07-17T12:59:18.043" v="23" actId="1036"/>
          <ac:picMkLst>
            <pc:docMk/>
            <pc:sldMk cId="1743712781" sldId="556"/>
            <ac:picMk id="13" creationId="{2588CF3B-9D2B-5BBD-E80F-2AB2E0DF3339}"/>
          </ac:picMkLst>
        </pc:picChg>
        <pc:picChg chg="mod">
          <ac:chgData name="Misra, Partha Sarathi (.)" userId="b5a0b447-a795-4333-9db0-de156e57f337" providerId="ADAL" clId="{F189A654-9116-4987-8D8E-BD994AFF1B91}" dt="2024-07-17T12:59:18.043" v="23" actId="1036"/>
          <ac:picMkLst>
            <pc:docMk/>
            <pc:sldMk cId="1743712781" sldId="556"/>
            <ac:picMk id="16" creationId="{53470540-C5B2-5A15-49F9-4858CAB75494}"/>
          </ac:picMkLst>
        </pc:picChg>
        <pc:picChg chg="add mod">
          <ac:chgData name="Misra, Partha Sarathi (.)" userId="b5a0b447-a795-4333-9db0-de156e57f337" providerId="ADAL" clId="{F189A654-9116-4987-8D8E-BD994AFF1B91}" dt="2024-07-17T12:59:14.396" v="9" actId="571"/>
          <ac:picMkLst>
            <pc:docMk/>
            <pc:sldMk cId="1743712781" sldId="556"/>
            <ac:picMk id="18" creationId="{A4AA5109-0EA5-1F28-F8C0-B5EA4B8DCB57}"/>
          </ac:picMkLst>
        </pc:picChg>
        <pc:picChg chg="add mod">
          <ac:chgData name="Misra, Partha Sarathi (.)" userId="b5a0b447-a795-4333-9db0-de156e57f337" providerId="ADAL" clId="{F189A654-9116-4987-8D8E-BD994AFF1B91}" dt="2024-07-17T12:59:14.396" v="9" actId="571"/>
          <ac:picMkLst>
            <pc:docMk/>
            <pc:sldMk cId="1743712781" sldId="556"/>
            <ac:picMk id="21" creationId="{85FE227A-7C10-025D-27A3-A66E067C7CD6}"/>
          </ac:picMkLst>
        </pc:picChg>
        <pc:picChg chg="add mod">
          <ac:chgData name="Misra, Partha Sarathi (.)" userId="b5a0b447-a795-4333-9db0-de156e57f337" providerId="ADAL" clId="{F189A654-9116-4987-8D8E-BD994AFF1B91}" dt="2024-07-17T12:59:14.396" v="9" actId="571"/>
          <ac:picMkLst>
            <pc:docMk/>
            <pc:sldMk cId="1743712781" sldId="556"/>
            <ac:picMk id="23" creationId="{5262EB1B-D0E1-AE89-D968-2824AEF73645}"/>
          </ac:picMkLst>
        </pc:picChg>
        <pc:picChg chg="add mod">
          <ac:chgData name="Misra, Partha Sarathi (.)" userId="b5a0b447-a795-4333-9db0-de156e57f337" providerId="ADAL" clId="{F189A654-9116-4987-8D8E-BD994AFF1B91}" dt="2024-07-17T12:59:14.396" v="9" actId="571"/>
          <ac:picMkLst>
            <pc:docMk/>
            <pc:sldMk cId="1743712781" sldId="556"/>
            <ac:picMk id="25" creationId="{13DC32FE-A235-3ABA-990C-D551910332CC}"/>
          </ac:picMkLst>
        </pc:picChg>
        <pc:picChg chg="add mod">
          <ac:chgData name="Misra, Partha Sarathi (.)" userId="b5a0b447-a795-4333-9db0-de156e57f337" providerId="ADAL" clId="{F189A654-9116-4987-8D8E-BD994AFF1B91}" dt="2024-07-17T12:59:14.396" v="9" actId="571"/>
          <ac:picMkLst>
            <pc:docMk/>
            <pc:sldMk cId="1743712781" sldId="556"/>
            <ac:picMk id="27" creationId="{685D0852-CE52-7840-5F88-162A9269B51C}"/>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stacked"/>
        <c:varyColors val="0"/>
        <c:ser>
          <c:idx val="0"/>
          <c:order val="0"/>
          <c:tx>
            <c:strRef>
              <c:f>Sheet1!$A$2</c:f>
              <c:strCache>
                <c:ptCount val="1"/>
                <c:pt idx="0">
                  <c:v>Corporate_issues</c:v>
                </c:pt>
              </c:strCache>
            </c:strRef>
          </c:tx>
          <c:spPr>
            <a:solidFill>
              <a:srgbClr val="00B0F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Total</c:v>
                </c:pt>
              </c:strCache>
            </c:strRef>
          </c:cat>
          <c:val>
            <c:numRef>
              <c:f>Sheet1!$B$2</c:f>
              <c:numCache>
                <c:formatCode>General</c:formatCode>
                <c:ptCount val="1"/>
                <c:pt idx="0">
                  <c:v>1769</c:v>
                </c:pt>
              </c:numCache>
            </c:numRef>
          </c:val>
          <c:extLst>
            <c:ext xmlns:c16="http://schemas.microsoft.com/office/drawing/2014/chart" uri="{C3380CC4-5D6E-409C-BE32-E72D297353CC}">
              <c16:uniqueId val="{00000000-EFA4-4F14-A969-3C0CC8479E54}"/>
            </c:ext>
          </c:extLst>
        </c:ser>
        <c:ser>
          <c:idx val="1"/>
          <c:order val="1"/>
          <c:tx>
            <c:strRef>
              <c:f>Sheet1!$A$3</c:f>
              <c:strCache>
                <c:ptCount val="1"/>
                <c:pt idx="0">
                  <c:v>Other</c:v>
                </c:pt>
              </c:strCache>
            </c:strRef>
          </c:tx>
          <c:spPr>
            <a:solidFill>
              <a:srgbClr val="FF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Total</c:v>
                </c:pt>
              </c:strCache>
            </c:strRef>
          </c:cat>
          <c:val>
            <c:numRef>
              <c:f>Sheet1!$B$3</c:f>
              <c:numCache>
                <c:formatCode>General</c:formatCode>
                <c:ptCount val="1"/>
                <c:pt idx="0">
                  <c:v>3684</c:v>
                </c:pt>
              </c:numCache>
            </c:numRef>
          </c:val>
          <c:extLst>
            <c:ext xmlns:c16="http://schemas.microsoft.com/office/drawing/2014/chart" uri="{C3380CC4-5D6E-409C-BE32-E72D297353CC}">
              <c16:uniqueId val="{00000001-EFA4-4F14-A969-3C0CC8479E54}"/>
            </c:ext>
          </c:extLst>
        </c:ser>
        <c:ser>
          <c:idx val="2"/>
          <c:order val="2"/>
          <c:tx>
            <c:strRef>
              <c:f>Sheet1!$A$4</c:f>
              <c:strCache>
                <c:ptCount val="1"/>
                <c:pt idx="0">
                  <c:v>Organization_feedback</c:v>
                </c:pt>
              </c:strCache>
            </c:strRef>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Total</c:v>
                </c:pt>
              </c:strCache>
            </c:strRef>
          </c:cat>
          <c:val>
            <c:numRef>
              <c:f>Sheet1!$B$4</c:f>
              <c:numCache>
                <c:formatCode>General</c:formatCode>
                <c:ptCount val="1"/>
                <c:pt idx="0">
                  <c:v>818</c:v>
                </c:pt>
              </c:numCache>
            </c:numRef>
          </c:val>
          <c:extLst>
            <c:ext xmlns:c16="http://schemas.microsoft.com/office/drawing/2014/chart" uri="{C3380CC4-5D6E-409C-BE32-E72D297353CC}">
              <c16:uniqueId val="{00000002-EFA4-4F14-A969-3C0CC8479E54}"/>
            </c:ext>
          </c:extLst>
        </c:ser>
        <c:ser>
          <c:idx val="3"/>
          <c:order val="3"/>
          <c:tx>
            <c:strRef>
              <c:f>Sheet1!$A$5</c:f>
              <c:strCache>
                <c:ptCount val="1"/>
                <c:pt idx="0">
                  <c:v>Product_related</c:v>
                </c:pt>
              </c:strCache>
            </c:strRef>
          </c:tx>
          <c:spPr>
            <a:solidFill>
              <a:srgbClr val="FFFF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Total</c:v>
                </c:pt>
              </c:strCache>
            </c:strRef>
          </c:cat>
          <c:val>
            <c:numRef>
              <c:f>Sheet1!$B$5</c:f>
              <c:numCache>
                <c:formatCode>General</c:formatCode>
                <c:ptCount val="1"/>
                <c:pt idx="0">
                  <c:v>1622</c:v>
                </c:pt>
              </c:numCache>
            </c:numRef>
          </c:val>
          <c:extLst>
            <c:ext xmlns:c16="http://schemas.microsoft.com/office/drawing/2014/chart" uri="{C3380CC4-5D6E-409C-BE32-E72D297353CC}">
              <c16:uniqueId val="{00000003-EFA4-4F14-A969-3C0CC8479E54}"/>
            </c:ext>
          </c:extLst>
        </c:ser>
        <c:ser>
          <c:idx val="4"/>
          <c:order val="4"/>
          <c:tx>
            <c:strRef>
              <c:f>Sheet1!$A$6</c:f>
              <c:strCache>
                <c:ptCount val="1"/>
                <c:pt idx="0">
                  <c:v>Branding</c:v>
                </c:pt>
              </c:strCache>
            </c:strRef>
          </c:tx>
          <c:spPr>
            <a:solidFill>
              <a:srgbClr val="FFC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Total</c:v>
                </c:pt>
              </c:strCache>
            </c:strRef>
          </c:cat>
          <c:val>
            <c:numRef>
              <c:f>Sheet1!$B$6</c:f>
              <c:numCache>
                <c:formatCode>General</c:formatCode>
                <c:ptCount val="1"/>
                <c:pt idx="0">
                  <c:v>636</c:v>
                </c:pt>
              </c:numCache>
            </c:numRef>
          </c:val>
          <c:extLst>
            <c:ext xmlns:c16="http://schemas.microsoft.com/office/drawing/2014/chart" uri="{C3380CC4-5D6E-409C-BE32-E72D297353CC}">
              <c16:uniqueId val="{00000004-EFA4-4F14-A969-3C0CC8479E54}"/>
            </c:ext>
          </c:extLst>
        </c:ser>
        <c:ser>
          <c:idx val="5"/>
          <c:order val="5"/>
          <c:tx>
            <c:strRef>
              <c:f>Sheet1!$A$7</c:f>
              <c:strCache>
                <c:ptCount val="1"/>
                <c:pt idx="0">
                  <c:v>Electrification</c:v>
                </c:pt>
              </c:strCache>
            </c:strRef>
          </c:tx>
          <c:spPr>
            <a:solidFill>
              <a:srgbClr val="92D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Total</c:v>
                </c:pt>
              </c:strCache>
            </c:strRef>
          </c:cat>
          <c:val>
            <c:numRef>
              <c:f>Sheet1!$B$7</c:f>
              <c:numCache>
                <c:formatCode>General</c:formatCode>
                <c:ptCount val="1"/>
                <c:pt idx="0">
                  <c:v>705</c:v>
                </c:pt>
              </c:numCache>
            </c:numRef>
          </c:val>
          <c:extLst>
            <c:ext xmlns:c16="http://schemas.microsoft.com/office/drawing/2014/chart" uri="{C3380CC4-5D6E-409C-BE32-E72D297353CC}">
              <c16:uniqueId val="{00000005-EFA4-4F14-A969-3C0CC8479E54}"/>
            </c:ext>
          </c:extLst>
        </c:ser>
        <c:ser>
          <c:idx val="6"/>
          <c:order val="6"/>
          <c:tx>
            <c:strRef>
              <c:f>Sheet1!$A$8</c:f>
              <c:strCache>
                <c:ptCount val="1"/>
                <c:pt idx="0">
                  <c:v>New_technology_or_unique_features</c:v>
                </c:pt>
              </c:strCache>
            </c:strRef>
          </c:tx>
          <c:spPr>
            <a:solidFill>
              <a:srgbClr val="A5A5A5"/>
            </a:solidFill>
            <a:ln>
              <a:noFill/>
            </a:ln>
            <a:effectLst/>
          </c:spPr>
          <c:invertIfNegative val="0"/>
          <c:dLbls>
            <c:dLbl>
              <c:idx val="0"/>
              <c:layout>
                <c:manualLayout>
                  <c:x val="7.1891194092921348E-3"/>
                  <c:y val="-3.0798533096366484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FA4-4F14-A969-3C0CC8479E5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Total</c:v>
                </c:pt>
              </c:strCache>
            </c:strRef>
          </c:cat>
          <c:val>
            <c:numRef>
              <c:f>Sheet1!$B$8</c:f>
              <c:numCache>
                <c:formatCode>General</c:formatCode>
                <c:ptCount val="1"/>
                <c:pt idx="0">
                  <c:v>181</c:v>
                </c:pt>
              </c:numCache>
            </c:numRef>
          </c:val>
          <c:extLst>
            <c:ext xmlns:c16="http://schemas.microsoft.com/office/drawing/2014/chart" uri="{C3380CC4-5D6E-409C-BE32-E72D297353CC}">
              <c16:uniqueId val="{00000007-EFA4-4F14-A969-3C0CC8479E54}"/>
            </c:ext>
          </c:extLst>
        </c:ser>
        <c:dLbls>
          <c:dLblPos val="ctr"/>
          <c:showLegendKey val="0"/>
          <c:showVal val="1"/>
          <c:showCatName val="0"/>
          <c:showSerName val="0"/>
          <c:showPercent val="0"/>
          <c:showBubbleSize val="0"/>
        </c:dLbls>
        <c:gapWidth val="150"/>
        <c:overlap val="100"/>
        <c:axId val="826332064"/>
        <c:axId val="826331344"/>
      </c:barChart>
      <c:catAx>
        <c:axId val="826332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6331344"/>
        <c:crosses val="autoZero"/>
        <c:auto val="1"/>
        <c:lblAlgn val="ctr"/>
        <c:lblOffset val="100"/>
        <c:noMultiLvlLbl val="0"/>
      </c:catAx>
      <c:valAx>
        <c:axId val="826331344"/>
        <c:scaling>
          <c:orientation val="minMax"/>
        </c:scaling>
        <c:delete val="1"/>
        <c:axPos val="l"/>
        <c:numFmt formatCode="General" sourceLinked="1"/>
        <c:majorTickMark val="none"/>
        <c:minorTickMark val="none"/>
        <c:tickLblPos val="nextTo"/>
        <c:crossAx val="826332064"/>
        <c:crosses val="autoZero"/>
        <c:crossBetween val="between"/>
      </c:valAx>
      <c:spPr>
        <a:noFill/>
        <a:ln>
          <a:noFill/>
        </a:ln>
        <a:effectLst/>
      </c:spPr>
    </c:plotArea>
    <c:legend>
      <c:legendPos val="r"/>
      <c:layout>
        <c:manualLayout>
          <c:xMode val="edge"/>
          <c:yMode val="edge"/>
          <c:x val="0.55382424147104115"/>
          <c:y val="0.15350556863943621"/>
          <c:w val="0.42898120942667456"/>
          <c:h val="0.6929888627211275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areaChart>
        <c:grouping val="stacked"/>
        <c:varyColors val="0"/>
        <c:ser>
          <c:idx val="0"/>
          <c:order val="0"/>
          <c:tx>
            <c:strRef>
              <c:f>Sheet1!$A$10</c:f>
              <c:strCache>
                <c:ptCount val="1"/>
                <c:pt idx="0">
                  <c:v>Corporate_issues</c:v>
                </c:pt>
              </c:strCache>
            </c:strRef>
          </c:tx>
          <c:spPr>
            <a:solidFill>
              <a:srgbClr val="00B0F0"/>
            </a:solidFill>
            <a:ln>
              <a:noFill/>
            </a:ln>
            <a:effectLst/>
          </c:spPr>
          <c:cat>
            <c:strRef>
              <c:f>Sheet1!$B$9:$M$9</c:f>
              <c:strCache>
                <c:ptCount val="12"/>
                <c:pt idx="0">
                  <c:v>Aug-23</c:v>
                </c:pt>
                <c:pt idx="1">
                  <c:v>Sep-23</c:v>
                </c:pt>
                <c:pt idx="2">
                  <c:v>Oct-23</c:v>
                </c:pt>
                <c:pt idx="3">
                  <c:v>23-Nov</c:v>
                </c:pt>
                <c:pt idx="4">
                  <c:v>23-Dec</c:v>
                </c:pt>
                <c:pt idx="5">
                  <c:v>Jan-24</c:v>
                </c:pt>
                <c:pt idx="6">
                  <c:v>Feb-24</c:v>
                </c:pt>
                <c:pt idx="7">
                  <c:v>Mar-24</c:v>
                </c:pt>
                <c:pt idx="8">
                  <c:v>Apr-24</c:v>
                </c:pt>
                <c:pt idx="9">
                  <c:v>May-24</c:v>
                </c:pt>
                <c:pt idx="10">
                  <c:v>Jun-24</c:v>
                </c:pt>
                <c:pt idx="11">
                  <c:v>Jul-24</c:v>
                </c:pt>
              </c:strCache>
            </c:strRef>
          </c:cat>
          <c:val>
            <c:numRef>
              <c:f>Sheet1!$B$10:$M$10</c:f>
              <c:numCache>
                <c:formatCode>General</c:formatCode>
                <c:ptCount val="12"/>
                <c:pt idx="0">
                  <c:v>5</c:v>
                </c:pt>
                <c:pt idx="1">
                  <c:v>431</c:v>
                </c:pt>
                <c:pt idx="2">
                  <c:v>445</c:v>
                </c:pt>
                <c:pt idx="3">
                  <c:v>376</c:v>
                </c:pt>
                <c:pt idx="4">
                  <c:v>117</c:v>
                </c:pt>
                <c:pt idx="5">
                  <c:v>32</c:v>
                </c:pt>
                <c:pt idx="6">
                  <c:v>34</c:v>
                </c:pt>
                <c:pt idx="7">
                  <c:v>30</c:v>
                </c:pt>
                <c:pt idx="8">
                  <c:v>61</c:v>
                </c:pt>
                <c:pt idx="9">
                  <c:v>29</c:v>
                </c:pt>
                <c:pt idx="10">
                  <c:v>192</c:v>
                </c:pt>
                <c:pt idx="11">
                  <c:v>17</c:v>
                </c:pt>
              </c:numCache>
            </c:numRef>
          </c:val>
          <c:extLst>
            <c:ext xmlns:c16="http://schemas.microsoft.com/office/drawing/2014/chart" uri="{C3380CC4-5D6E-409C-BE32-E72D297353CC}">
              <c16:uniqueId val="{00000000-C4B7-4A72-9C9B-671DC638E6CD}"/>
            </c:ext>
          </c:extLst>
        </c:ser>
        <c:ser>
          <c:idx val="1"/>
          <c:order val="1"/>
          <c:tx>
            <c:strRef>
              <c:f>Sheet1!$A$11</c:f>
              <c:strCache>
                <c:ptCount val="1"/>
                <c:pt idx="0">
                  <c:v>Other</c:v>
                </c:pt>
              </c:strCache>
            </c:strRef>
          </c:tx>
          <c:spPr>
            <a:solidFill>
              <a:srgbClr val="FF0000"/>
            </a:solidFill>
            <a:ln>
              <a:noFill/>
            </a:ln>
            <a:effectLst/>
          </c:spPr>
          <c:cat>
            <c:strRef>
              <c:f>Sheet1!$B$9:$M$9</c:f>
              <c:strCache>
                <c:ptCount val="12"/>
                <c:pt idx="0">
                  <c:v>Aug-23</c:v>
                </c:pt>
                <c:pt idx="1">
                  <c:v>Sep-23</c:v>
                </c:pt>
                <c:pt idx="2">
                  <c:v>Oct-23</c:v>
                </c:pt>
                <c:pt idx="3">
                  <c:v>23-Nov</c:v>
                </c:pt>
                <c:pt idx="4">
                  <c:v>23-Dec</c:v>
                </c:pt>
                <c:pt idx="5">
                  <c:v>Jan-24</c:v>
                </c:pt>
                <c:pt idx="6">
                  <c:v>Feb-24</c:v>
                </c:pt>
                <c:pt idx="7">
                  <c:v>Mar-24</c:v>
                </c:pt>
                <c:pt idx="8">
                  <c:v>Apr-24</c:v>
                </c:pt>
                <c:pt idx="9">
                  <c:v>May-24</c:v>
                </c:pt>
                <c:pt idx="10">
                  <c:v>Jun-24</c:v>
                </c:pt>
                <c:pt idx="11">
                  <c:v>Jul-24</c:v>
                </c:pt>
              </c:strCache>
            </c:strRef>
          </c:cat>
          <c:val>
            <c:numRef>
              <c:f>Sheet1!$B$11:$M$11</c:f>
              <c:numCache>
                <c:formatCode>General</c:formatCode>
                <c:ptCount val="12"/>
                <c:pt idx="0">
                  <c:v>236</c:v>
                </c:pt>
                <c:pt idx="1">
                  <c:v>202</c:v>
                </c:pt>
                <c:pt idx="2">
                  <c:v>189</c:v>
                </c:pt>
                <c:pt idx="3">
                  <c:v>158</c:v>
                </c:pt>
                <c:pt idx="4">
                  <c:v>213</c:v>
                </c:pt>
                <c:pt idx="5">
                  <c:v>83</c:v>
                </c:pt>
                <c:pt idx="6">
                  <c:v>91</c:v>
                </c:pt>
                <c:pt idx="7">
                  <c:v>114</c:v>
                </c:pt>
                <c:pt idx="8">
                  <c:v>1871</c:v>
                </c:pt>
                <c:pt idx="9">
                  <c:v>143</c:v>
                </c:pt>
                <c:pt idx="10">
                  <c:v>116</c:v>
                </c:pt>
                <c:pt idx="11">
                  <c:v>268</c:v>
                </c:pt>
              </c:numCache>
            </c:numRef>
          </c:val>
          <c:extLst>
            <c:ext xmlns:c16="http://schemas.microsoft.com/office/drawing/2014/chart" uri="{C3380CC4-5D6E-409C-BE32-E72D297353CC}">
              <c16:uniqueId val="{00000001-C4B7-4A72-9C9B-671DC638E6CD}"/>
            </c:ext>
          </c:extLst>
        </c:ser>
        <c:ser>
          <c:idx val="2"/>
          <c:order val="2"/>
          <c:tx>
            <c:strRef>
              <c:f>Sheet1!$A$12</c:f>
              <c:strCache>
                <c:ptCount val="1"/>
                <c:pt idx="0">
                  <c:v>Organization_feedback</c:v>
                </c:pt>
              </c:strCache>
            </c:strRef>
          </c:tx>
          <c:spPr>
            <a:solidFill>
              <a:srgbClr val="00B050"/>
            </a:solidFill>
            <a:ln>
              <a:noFill/>
            </a:ln>
            <a:effectLst/>
          </c:spPr>
          <c:cat>
            <c:strRef>
              <c:f>Sheet1!$B$9:$M$9</c:f>
              <c:strCache>
                <c:ptCount val="12"/>
                <c:pt idx="0">
                  <c:v>Aug-23</c:v>
                </c:pt>
                <c:pt idx="1">
                  <c:v>Sep-23</c:v>
                </c:pt>
                <c:pt idx="2">
                  <c:v>Oct-23</c:v>
                </c:pt>
                <c:pt idx="3">
                  <c:v>23-Nov</c:v>
                </c:pt>
                <c:pt idx="4">
                  <c:v>23-Dec</c:v>
                </c:pt>
                <c:pt idx="5">
                  <c:v>Jan-24</c:v>
                </c:pt>
                <c:pt idx="6">
                  <c:v>Feb-24</c:v>
                </c:pt>
                <c:pt idx="7">
                  <c:v>Mar-24</c:v>
                </c:pt>
                <c:pt idx="8">
                  <c:v>Apr-24</c:v>
                </c:pt>
                <c:pt idx="9">
                  <c:v>May-24</c:v>
                </c:pt>
                <c:pt idx="10">
                  <c:v>Jun-24</c:v>
                </c:pt>
                <c:pt idx="11">
                  <c:v>Jul-24</c:v>
                </c:pt>
              </c:strCache>
            </c:strRef>
          </c:cat>
          <c:val>
            <c:numRef>
              <c:f>Sheet1!$B$12:$M$12</c:f>
              <c:numCache>
                <c:formatCode>General</c:formatCode>
                <c:ptCount val="12"/>
                <c:pt idx="0">
                  <c:v>81</c:v>
                </c:pt>
                <c:pt idx="1">
                  <c:v>67</c:v>
                </c:pt>
                <c:pt idx="2">
                  <c:v>56</c:v>
                </c:pt>
                <c:pt idx="3">
                  <c:v>71</c:v>
                </c:pt>
                <c:pt idx="4">
                  <c:v>72</c:v>
                </c:pt>
                <c:pt idx="5">
                  <c:v>77</c:v>
                </c:pt>
                <c:pt idx="6">
                  <c:v>39</c:v>
                </c:pt>
                <c:pt idx="7">
                  <c:v>71</c:v>
                </c:pt>
                <c:pt idx="8">
                  <c:v>178</c:v>
                </c:pt>
                <c:pt idx="9">
                  <c:v>73</c:v>
                </c:pt>
                <c:pt idx="10">
                  <c:v>13</c:v>
                </c:pt>
                <c:pt idx="11">
                  <c:v>20</c:v>
                </c:pt>
              </c:numCache>
            </c:numRef>
          </c:val>
          <c:extLst>
            <c:ext xmlns:c16="http://schemas.microsoft.com/office/drawing/2014/chart" uri="{C3380CC4-5D6E-409C-BE32-E72D297353CC}">
              <c16:uniqueId val="{00000002-C4B7-4A72-9C9B-671DC638E6CD}"/>
            </c:ext>
          </c:extLst>
        </c:ser>
        <c:ser>
          <c:idx val="3"/>
          <c:order val="3"/>
          <c:tx>
            <c:strRef>
              <c:f>Sheet1!$A$13</c:f>
              <c:strCache>
                <c:ptCount val="1"/>
                <c:pt idx="0">
                  <c:v>Product_related</c:v>
                </c:pt>
              </c:strCache>
            </c:strRef>
          </c:tx>
          <c:spPr>
            <a:solidFill>
              <a:srgbClr val="FFFF00"/>
            </a:solidFill>
            <a:ln>
              <a:noFill/>
            </a:ln>
            <a:effectLst/>
          </c:spPr>
          <c:cat>
            <c:strRef>
              <c:f>Sheet1!$B$9:$M$9</c:f>
              <c:strCache>
                <c:ptCount val="12"/>
                <c:pt idx="0">
                  <c:v>Aug-23</c:v>
                </c:pt>
                <c:pt idx="1">
                  <c:v>Sep-23</c:v>
                </c:pt>
                <c:pt idx="2">
                  <c:v>Oct-23</c:v>
                </c:pt>
                <c:pt idx="3">
                  <c:v>23-Nov</c:v>
                </c:pt>
                <c:pt idx="4">
                  <c:v>23-Dec</c:v>
                </c:pt>
                <c:pt idx="5">
                  <c:v>Jan-24</c:v>
                </c:pt>
                <c:pt idx="6">
                  <c:v>Feb-24</c:v>
                </c:pt>
                <c:pt idx="7">
                  <c:v>Mar-24</c:v>
                </c:pt>
                <c:pt idx="8">
                  <c:v>Apr-24</c:v>
                </c:pt>
                <c:pt idx="9">
                  <c:v>May-24</c:v>
                </c:pt>
                <c:pt idx="10">
                  <c:v>Jun-24</c:v>
                </c:pt>
                <c:pt idx="11">
                  <c:v>Jul-24</c:v>
                </c:pt>
              </c:strCache>
            </c:strRef>
          </c:cat>
          <c:val>
            <c:numRef>
              <c:f>Sheet1!$B$13:$M$13</c:f>
              <c:numCache>
                <c:formatCode>General</c:formatCode>
                <c:ptCount val="12"/>
                <c:pt idx="0">
                  <c:v>82</c:v>
                </c:pt>
                <c:pt idx="1">
                  <c:v>51</c:v>
                </c:pt>
                <c:pt idx="2">
                  <c:v>59</c:v>
                </c:pt>
                <c:pt idx="3">
                  <c:v>61</c:v>
                </c:pt>
                <c:pt idx="4">
                  <c:v>60</c:v>
                </c:pt>
                <c:pt idx="5">
                  <c:v>142</c:v>
                </c:pt>
                <c:pt idx="6">
                  <c:v>185</c:v>
                </c:pt>
                <c:pt idx="7">
                  <c:v>122</c:v>
                </c:pt>
                <c:pt idx="8">
                  <c:v>473</c:v>
                </c:pt>
                <c:pt idx="9">
                  <c:v>159</c:v>
                </c:pt>
                <c:pt idx="10">
                  <c:v>68</c:v>
                </c:pt>
                <c:pt idx="11">
                  <c:v>160</c:v>
                </c:pt>
              </c:numCache>
            </c:numRef>
          </c:val>
          <c:extLst>
            <c:ext xmlns:c16="http://schemas.microsoft.com/office/drawing/2014/chart" uri="{C3380CC4-5D6E-409C-BE32-E72D297353CC}">
              <c16:uniqueId val="{00000003-C4B7-4A72-9C9B-671DC638E6CD}"/>
            </c:ext>
          </c:extLst>
        </c:ser>
        <c:ser>
          <c:idx val="4"/>
          <c:order val="4"/>
          <c:tx>
            <c:strRef>
              <c:f>Sheet1!$A$14</c:f>
              <c:strCache>
                <c:ptCount val="1"/>
                <c:pt idx="0">
                  <c:v>Branding</c:v>
                </c:pt>
              </c:strCache>
            </c:strRef>
          </c:tx>
          <c:spPr>
            <a:solidFill>
              <a:srgbClr val="FFC000"/>
            </a:solidFill>
            <a:ln>
              <a:noFill/>
            </a:ln>
            <a:effectLst/>
          </c:spPr>
          <c:cat>
            <c:strRef>
              <c:f>Sheet1!$B$9:$M$9</c:f>
              <c:strCache>
                <c:ptCount val="12"/>
                <c:pt idx="0">
                  <c:v>Aug-23</c:v>
                </c:pt>
                <c:pt idx="1">
                  <c:v>Sep-23</c:v>
                </c:pt>
                <c:pt idx="2">
                  <c:v>Oct-23</c:v>
                </c:pt>
                <c:pt idx="3">
                  <c:v>23-Nov</c:v>
                </c:pt>
                <c:pt idx="4">
                  <c:v>23-Dec</c:v>
                </c:pt>
                <c:pt idx="5">
                  <c:v>Jan-24</c:v>
                </c:pt>
                <c:pt idx="6">
                  <c:v>Feb-24</c:v>
                </c:pt>
                <c:pt idx="7">
                  <c:v>Mar-24</c:v>
                </c:pt>
                <c:pt idx="8">
                  <c:v>Apr-24</c:v>
                </c:pt>
                <c:pt idx="9">
                  <c:v>May-24</c:v>
                </c:pt>
                <c:pt idx="10">
                  <c:v>Jun-24</c:v>
                </c:pt>
                <c:pt idx="11">
                  <c:v>Jul-24</c:v>
                </c:pt>
              </c:strCache>
            </c:strRef>
          </c:cat>
          <c:val>
            <c:numRef>
              <c:f>Sheet1!$B$14:$M$14</c:f>
              <c:numCache>
                <c:formatCode>General</c:formatCode>
                <c:ptCount val="12"/>
                <c:pt idx="0">
                  <c:v>51</c:v>
                </c:pt>
                <c:pt idx="1">
                  <c:v>41</c:v>
                </c:pt>
                <c:pt idx="2">
                  <c:v>49</c:v>
                </c:pt>
                <c:pt idx="3">
                  <c:v>57</c:v>
                </c:pt>
                <c:pt idx="4">
                  <c:v>51</c:v>
                </c:pt>
                <c:pt idx="5">
                  <c:v>45</c:v>
                </c:pt>
                <c:pt idx="6">
                  <c:v>48</c:v>
                </c:pt>
                <c:pt idx="7">
                  <c:v>59</c:v>
                </c:pt>
                <c:pt idx="8">
                  <c:v>65</c:v>
                </c:pt>
                <c:pt idx="9">
                  <c:v>66</c:v>
                </c:pt>
                <c:pt idx="10">
                  <c:v>90</c:v>
                </c:pt>
                <c:pt idx="11">
                  <c:v>14</c:v>
                </c:pt>
              </c:numCache>
            </c:numRef>
          </c:val>
          <c:extLst>
            <c:ext xmlns:c16="http://schemas.microsoft.com/office/drawing/2014/chart" uri="{C3380CC4-5D6E-409C-BE32-E72D297353CC}">
              <c16:uniqueId val="{00000004-C4B7-4A72-9C9B-671DC638E6CD}"/>
            </c:ext>
          </c:extLst>
        </c:ser>
        <c:ser>
          <c:idx val="5"/>
          <c:order val="5"/>
          <c:tx>
            <c:strRef>
              <c:f>Sheet1!$A$15</c:f>
              <c:strCache>
                <c:ptCount val="1"/>
                <c:pt idx="0">
                  <c:v>Electrification</c:v>
                </c:pt>
              </c:strCache>
            </c:strRef>
          </c:tx>
          <c:spPr>
            <a:solidFill>
              <a:srgbClr val="92D050"/>
            </a:solidFill>
            <a:ln w="25400">
              <a:noFill/>
            </a:ln>
            <a:effectLst/>
          </c:spPr>
          <c:cat>
            <c:strRef>
              <c:f>Sheet1!$B$9:$M$9</c:f>
              <c:strCache>
                <c:ptCount val="12"/>
                <c:pt idx="0">
                  <c:v>Aug-23</c:v>
                </c:pt>
                <c:pt idx="1">
                  <c:v>Sep-23</c:v>
                </c:pt>
                <c:pt idx="2">
                  <c:v>Oct-23</c:v>
                </c:pt>
                <c:pt idx="3">
                  <c:v>23-Nov</c:v>
                </c:pt>
                <c:pt idx="4">
                  <c:v>23-Dec</c:v>
                </c:pt>
                <c:pt idx="5">
                  <c:v>Jan-24</c:v>
                </c:pt>
                <c:pt idx="6">
                  <c:v>Feb-24</c:v>
                </c:pt>
                <c:pt idx="7">
                  <c:v>Mar-24</c:v>
                </c:pt>
                <c:pt idx="8">
                  <c:v>Apr-24</c:v>
                </c:pt>
                <c:pt idx="9">
                  <c:v>May-24</c:v>
                </c:pt>
                <c:pt idx="10">
                  <c:v>Jun-24</c:v>
                </c:pt>
                <c:pt idx="11">
                  <c:v>Jul-24</c:v>
                </c:pt>
              </c:strCache>
            </c:strRef>
          </c:cat>
          <c:val>
            <c:numRef>
              <c:f>Sheet1!$B$15:$M$15</c:f>
              <c:numCache>
                <c:formatCode>General</c:formatCode>
                <c:ptCount val="12"/>
                <c:pt idx="0">
                  <c:v>43</c:v>
                </c:pt>
                <c:pt idx="1">
                  <c:v>33</c:v>
                </c:pt>
                <c:pt idx="2">
                  <c:v>21</c:v>
                </c:pt>
                <c:pt idx="3">
                  <c:v>27</c:v>
                </c:pt>
                <c:pt idx="4">
                  <c:v>30</c:v>
                </c:pt>
                <c:pt idx="5">
                  <c:v>75</c:v>
                </c:pt>
                <c:pt idx="6">
                  <c:v>45</c:v>
                </c:pt>
                <c:pt idx="7">
                  <c:v>64</c:v>
                </c:pt>
                <c:pt idx="8">
                  <c:v>231</c:v>
                </c:pt>
                <c:pt idx="9">
                  <c:v>58</c:v>
                </c:pt>
                <c:pt idx="10">
                  <c:v>24</c:v>
                </c:pt>
                <c:pt idx="11">
                  <c:v>54</c:v>
                </c:pt>
              </c:numCache>
            </c:numRef>
          </c:val>
          <c:extLst>
            <c:ext xmlns:c16="http://schemas.microsoft.com/office/drawing/2014/chart" uri="{C3380CC4-5D6E-409C-BE32-E72D297353CC}">
              <c16:uniqueId val="{00000005-C4B7-4A72-9C9B-671DC638E6CD}"/>
            </c:ext>
          </c:extLst>
        </c:ser>
        <c:ser>
          <c:idx val="6"/>
          <c:order val="6"/>
          <c:tx>
            <c:strRef>
              <c:f>Sheet1!$A$16</c:f>
              <c:strCache>
                <c:ptCount val="1"/>
                <c:pt idx="0">
                  <c:v>New_technology_or_unique_features</c:v>
                </c:pt>
              </c:strCache>
            </c:strRef>
          </c:tx>
          <c:spPr>
            <a:solidFill>
              <a:srgbClr val="A5A5A5"/>
            </a:solidFill>
            <a:ln w="25400">
              <a:noFill/>
            </a:ln>
            <a:effectLst/>
          </c:spPr>
          <c:cat>
            <c:strRef>
              <c:f>Sheet1!$B$9:$M$9</c:f>
              <c:strCache>
                <c:ptCount val="12"/>
                <c:pt idx="0">
                  <c:v>Aug-23</c:v>
                </c:pt>
                <c:pt idx="1">
                  <c:v>Sep-23</c:v>
                </c:pt>
                <c:pt idx="2">
                  <c:v>Oct-23</c:v>
                </c:pt>
                <c:pt idx="3">
                  <c:v>23-Nov</c:v>
                </c:pt>
                <c:pt idx="4">
                  <c:v>23-Dec</c:v>
                </c:pt>
                <c:pt idx="5">
                  <c:v>Jan-24</c:v>
                </c:pt>
                <c:pt idx="6">
                  <c:v>Feb-24</c:v>
                </c:pt>
                <c:pt idx="7">
                  <c:v>Mar-24</c:v>
                </c:pt>
                <c:pt idx="8">
                  <c:v>Apr-24</c:v>
                </c:pt>
                <c:pt idx="9">
                  <c:v>May-24</c:v>
                </c:pt>
                <c:pt idx="10">
                  <c:v>Jun-24</c:v>
                </c:pt>
                <c:pt idx="11">
                  <c:v>Jul-24</c:v>
                </c:pt>
              </c:strCache>
            </c:strRef>
          </c:cat>
          <c:val>
            <c:numRef>
              <c:f>Sheet1!$B$16:$M$16</c:f>
              <c:numCache>
                <c:formatCode>General</c:formatCode>
                <c:ptCount val="12"/>
                <c:pt idx="0">
                  <c:v>28</c:v>
                </c:pt>
                <c:pt idx="1">
                  <c:v>24</c:v>
                </c:pt>
                <c:pt idx="2">
                  <c:v>9</c:v>
                </c:pt>
                <c:pt idx="3">
                  <c:v>19</c:v>
                </c:pt>
                <c:pt idx="4">
                  <c:v>19</c:v>
                </c:pt>
                <c:pt idx="5">
                  <c:v>10</c:v>
                </c:pt>
                <c:pt idx="6">
                  <c:v>7</c:v>
                </c:pt>
                <c:pt idx="7">
                  <c:v>6</c:v>
                </c:pt>
                <c:pt idx="8">
                  <c:v>5</c:v>
                </c:pt>
                <c:pt idx="9">
                  <c:v>11</c:v>
                </c:pt>
                <c:pt idx="10">
                  <c:v>34</c:v>
                </c:pt>
                <c:pt idx="11">
                  <c:v>9</c:v>
                </c:pt>
              </c:numCache>
            </c:numRef>
          </c:val>
          <c:extLst>
            <c:ext xmlns:c16="http://schemas.microsoft.com/office/drawing/2014/chart" uri="{C3380CC4-5D6E-409C-BE32-E72D297353CC}">
              <c16:uniqueId val="{00000006-C4B7-4A72-9C9B-671DC638E6CD}"/>
            </c:ext>
          </c:extLst>
        </c:ser>
        <c:dLbls>
          <c:showLegendKey val="0"/>
          <c:showVal val="0"/>
          <c:showCatName val="0"/>
          <c:showSerName val="0"/>
          <c:showPercent val="0"/>
          <c:showBubbleSize val="0"/>
        </c:dLbls>
        <c:axId val="891221320"/>
        <c:axId val="891222040"/>
      </c:areaChart>
      <c:catAx>
        <c:axId val="89122132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1222040"/>
        <c:crosses val="autoZero"/>
        <c:auto val="1"/>
        <c:lblAlgn val="ctr"/>
        <c:lblOffset val="100"/>
        <c:noMultiLvlLbl val="0"/>
      </c:catAx>
      <c:valAx>
        <c:axId val="89122204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1221320"/>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areaChart>
        <c:grouping val="stacked"/>
        <c:varyColors val="0"/>
        <c:ser>
          <c:idx val="0"/>
          <c:order val="0"/>
          <c:tx>
            <c:strRef>
              <c:f>Sheet1!$A$2</c:f>
              <c:strCache>
                <c:ptCount val="1"/>
                <c:pt idx="0">
                  <c:v>negative</c:v>
                </c:pt>
              </c:strCache>
            </c:strRef>
          </c:tx>
          <c:spPr>
            <a:solidFill>
              <a:srgbClr val="FF0000"/>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Sheet1!$B$1:$M$1</c:f>
              <c:strCache>
                <c:ptCount val="12"/>
                <c:pt idx="0">
                  <c:v>Aug-23</c:v>
                </c:pt>
                <c:pt idx="1">
                  <c:v>Sep-23</c:v>
                </c:pt>
                <c:pt idx="2">
                  <c:v>Oct-23</c:v>
                </c:pt>
                <c:pt idx="3">
                  <c:v>Nov-23</c:v>
                </c:pt>
                <c:pt idx="4">
                  <c:v>Dec-23</c:v>
                </c:pt>
                <c:pt idx="5">
                  <c:v>Jan-24</c:v>
                </c:pt>
                <c:pt idx="6">
                  <c:v>Feb-24</c:v>
                </c:pt>
                <c:pt idx="7">
                  <c:v>Mar-24</c:v>
                </c:pt>
                <c:pt idx="8">
                  <c:v>Apr-24</c:v>
                </c:pt>
                <c:pt idx="9">
                  <c:v>May-24</c:v>
                </c:pt>
                <c:pt idx="10">
                  <c:v>Jun-24</c:v>
                </c:pt>
                <c:pt idx="11">
                  <c:v>Jul-24</c:v>
                </c:pt>
              </c:strCache>
            </c:strRef>
          </c:cat>
          <c:val>
            <c:numRef>
              <c:f>Sheet1!$B$2:$M$2</c:f>
              <c:numCache>
                <c:formatCode>General</c:formatCode>
                <c:ptCount val="12"/>
                <c:pt idx="0">
                  <c:v>95</c:v>
                </c:pt>
                <c:pt idx="1">
                  <c:v>432</c:v>
                </c:pt>
                <c:pt idx="2">
                  <c:v>427</c:v>
                </c:pt>
                <c:pt idx="3">
                  <c:v>268</c:v>
                </c:pt>
                <c:pt idx="4">
                  <c:v>131</c:v>
                </c:pt>
                <c:pt idx="5">
                  <c:v>114</c:v>
                </c:pt>
                <c:pt idx="6">
                  <c:v>114</c:v>
                </c:pt>
                <c:pt idx="7">
                  <c:v>89</c:v>
                </c:pt>
                <c:pt idx="8">
                  <c:v>334</c:v>
                </c:pt>
                <c:pt idx="9">
                  <c:v>101</c:v>
                </c:pt>
                <c:pt idx="10">
                  <c:v>65</c:v>
                </c:pt>
                <c:pt idx="11">
                  <c:v>143</c:v>
                </c:pt>
              </c:numCache>
            </c:numRef>
          </c:val>
          <c:extLst>
            <c:ext xmlns:c16="http://schemas.microsoft.com/office/drawing/2014/chart" uri="{C3380CC4-5D6E-409C-BE32-E72D297353CC}">
              <c16:uniqueId val="{00000000-CA21-4AE3-A680-56232BDB3A97}"/>
            </c:ext>
          </c:extLst>
        </c:ser>
        <c:ser>
          <c:idx val="1"/>
          <c:order val="1"/>
          <c:tx>
            <c:strRef>
              <c:f>Sheet1!$A$3</c:f>
              <c:strCache>
                <c:ptCount val="1"/>
                <c:pt idx="0">
                  <c:v>neutral</c:v>
                </c:pt>
              </c:strCache>
            </c:strRef>
          </c:tx>
          <c:spPr>
            <a:solidFill>
              <a:srgbClr val="FFFF00"/>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Sheet1!$B$1:$M$1</c:f>
              <c:strCache>
                <c:ptCount val="12"/>
                <c:pt idx="0">
                  <c:v>Aug-23</c:v>
                </c:pt>
                <c:pt idx="1">
                  <c:v>Sep-23</c:v>
                </c:pt>
                <c:pt idx="2">
                  <c:v>Oct-23</c:v>
                </c:pt>
                <c:pt idx="3">
                  <c:v>Nov-23</c:v>
                </c:pt>
                <c:pt idx="4">
                  <c:v>Dec-23</c:v>
                </c:pt>
                <c:pt idx="5">
                  <c:v>Jan-24</c:v>
                </c:pt>
                <c:pt idx="6">
                  <c:v>Feb-24</c:v>
                </c:pt>
                <c:pt idx="7">
                  <c:v>Mar-24</c:v>
                </c:pt>
                <c:pt idx="8">
                  <c:v>Apr-24</c:v>
                </c:pt>
                <c:pt idx="9">
                  <c:v>May-24</c:v>
                </c:pt>
                <c:pt idx="10">
                  <c:v>Jun-24</c:v>
                </c:pt>
                <c:pt idx="11">
                  <c:v>Jul-24</c:v>
                </c:pt>
              </c:strCache>
            </c:strRef>
          </c:cat>
          <c:val>
            <c:numRef>
              <c:f>Sheet1!$B$3:$M$3</c:f>
              <c:numCache>
                <c:formatCode>General</c:formatCode>
                <c:ptCount val="12"/>
                <c:pt idx="0">
                  <c:v>269</c:v>
                </c:pt>
                <c:pt idx="1">
                  <c:v>296</c:v>
                </c:pt>
                <c:pt idx="2">
                  <c:v>277</c:v>
                </c:pt>
                <c:pt idx="3">
                  <c:v>299</c:v>
                </c:pt>
                <c:pt idx="4">
                  <c:v>276</c:v>
                </c:pt>
                <c:pt idx="5">
                  <c:v>230</c:v>
                </c:pt>
                <c:pt idx="6">
                  <c:v>240</c:v>
                </c:pt>
                <c:pt idx="7">
                  <c:v>239</c:v>
                </c:pt>
                <c:pt idx="8">
                  <c:v>1833</c:v>
                </c:pt>
                <c:pt idx="9">
                  <c:v>285</c:v>
                </c:pt>
                <c:pt idx="10">
                  <c:v>325</c:v>
                </c:pt>
                <c:pt idx="11">
                  <c:v>270</c:v>
                </c:pt>
              </c:numCache>
            </c:numRef>
          </c:val>
          <c:extLst>
            <c:ext xmlns:c16="http://schemas.microsoft.com/office/drawing/2014/chart" uri="{C3380CC4-5D6E-409C-BE32-E72D297353CC}">
              <c16:uniqueId val="{00000001-CA21-4AE3-A680-56232BDB3A97}"/>
            </c:ext>
          </c:extLst>
        </c:ser>
        <c:ser>
          <c:idx val="2"/>
          <c:order val="2"/>
          <c:tx>
            <c:strRef>
              <c:f>Sheet1!$A$4</c:f>
              <c:strCache>
                <c:ptCount val="1"/>
                <c:pt idx="0">
                  <c:v>positive</c:v>
                </c:pt>
              </c:strCache>
            </c:strRef>
          </c:tx>
          <c:spPr>
            <a:solidFill>
              <a:srgbClr val="00B050"/>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Sheet1!$B$1:$M$1</c:f>
              <c:strCache>
                <c:ptCount val="12"/>
                <c:pt idx="0">
                  <c:v>Aug-23</c:v>
                </c:pt>
                <c:pt idx="1">
                  <c:v>Sep-23</c:v>
                </c:pt>
                <c:pt idx="2">
                  <c:v>Oct-23</c:v>
                </c:pt>
                <c:pt idx="3">
                  <c:v>Nov-23</c:v>
                </c:pt>
                <c:pt idx="4">
                  <c:v>Dec-23</c:v>
                </c:pt>
                <c:pt idx="5">
                  <c:v>Jan-24</c:v>
                </c:pt>
                <c:pt idx="6">
                  <c:v>Feb-24</c:v>
                </c:pt>
                <c:pt idx="7">
                  <c:v>Mar-24</c:v>
                </c:pt>
                <c:pt idx="8">
                  <c:v>Apr-24</c:v>
                </c:pt>
                <c:pt idx="9">
                  <c:v>May-24</c:v>
                </c:pt>
                <c:pt idx="10">
                  <c:v>Jun-24</c:v>
                </c:pt>
                <c:pt idx="11">
                  <c:v>Jul-24</c:v>
                </c:pt>
              </c:strCache>
            </c:strRef>
          </c:cat>
          <c:val>
            <c:numRef>
              <c:f>Sheet1!$B$4:$M$4</c:f>
              <c:numCache>
                <c:formatCode>General</c:formatCode>
                <c:ptCount val="12"/>
                <c:pt idx="0">
                  <c:v>162</c:v>
                </c:pt>
                <c:pt idx="1">
                  <c:v>119</c:v>
                </c:pt>
                <c:pt idx="2">
                  <c:v>120</c:v>
                </c:pt>
                <c:pt idx="3">
                  <c:v>195</c:v>
                </c:pt>
                <c:pt idx="4">
                  <c:v>151</c:v>
                </c:pt>
                <c:pt idx="5">
                  <c:v>120</c:v>
                </c:pt>
                <c:pt idx="6">
                  <c:v>95</c:v>
                </c:pt>
                <c:pt idx="7">
                  <c:v>138</c:v>
                </c:pt>
                <c:pt idx="8">
                  <c:v>717</c:v>
                </c:pt>
                <c:pt idx="9">
                  <c:v>153</c:v>
                </c:pt>
                <c:pt idx="10">
                  <c:v>147</c:v>
                </c:pt>
                <c:pt idx="11">
                  <c:v>129</c:v>
                </c:pt>
              </c:numCache>
            </c:numRef>
          </c:val>
          <c:extLst>
            <c:ext xmlns:c16="http://schemas.microsoft.com/office/drawing/2014/chart" uri="{C3380CC4-5D6E-409C-BE32-E72D297353CC}">
              <c16:uniqueId val="{00000002-CA21-4AE3-A680-56232BDB3A97}"/>
            </c:ext>
          </c:extLst>
        </c:ser>
        <c:dLbls>
          <c:showLegendKey val="0"/>
          <c:showVal val="0"/>
          <c:showCatName val="0"/>
          <c:showSerName val="0"/>
          <c:showPercent val="0"/>
          <c:showBubbleSize val="0"/>
        </c:dLbls>
        <c:axId val="802723136"/>
        <c:axId val="802726016"/>
      </c:areaChart>
      <c:catAx>
        <c:axId val="80272313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2726016"/>
        <c:crosses val="autoZero"/>
        <c:auto val="1"/>
        <c:lblAlgn val="ctr"/>
        <c:lblOffset val="100"/>
        <c:noMultiLvlLbl val="0"/>
      </c:catAx>
      <c:valAx>
        <c:axId val="80272601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272313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stacked"/>
        <c:varyColors val="0"/>
        <c:ser>
          <c:idx val="0"/>
          <c:order val="0"/>
          <c:tx>
            <c:strRef>
              <c:f>Sheet1!$A$2</c:f>
              <c:strCache>
                <c:ptCount val="1"/>
                <c:pt idx="0">
                  <c:v>negative</c:v>
                </c:pt>
              </c:strCache>
            </c:strRef>
          </c:tx>
          <c:spPr>
            <a:solidFill>
              <a:srgbClr val="FF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Sheet1!$N$1</c:f>
              <c:strCache>
                <c:ptCount val="1"/>
                <c:pt idx="0">
                  <c:v>Total</c:v>
                </c:pt>
              </c:strCache>
            </c:strRef>
          </c:cat>
          <c:val>
            <c:numRef>
              <c:f>Sheet1!$N$2</c:f>
              <c:numCache>
                <c:formatCode>General</c:formatCode>
                <c:ptCount val="1"/>
                <c:pt idx="0">
                  <c:v>2313</c:v>
                </c:pt>
              </c:numCache>
            </c:numRef>
          </c:val>
          <c:extLst>
            <c:ext xmlns:c16="http://schemas.microsoft.com/office/drawing/2014/chart" uri="{C3380CC4-5D6E-409C-BE32-E72D297353CC}">
              <c16:uniqueId val="{00000000-4AA6-49B6-A9BA-5017594C42ED}"/>
            </c:ext>
          </c:extLst>
        </c:ser>
        <c:ser>
          <c:idx val="1"/>
          <c:order val="1"/>
          <c:tx>
            <c:strRef>
              <c:f>Sheet1!$A$3</c:f>
              <c:strCache>
                <c:ptCount val="1"/>
                <c:pt idx="0">
                  <c:v>neutral</c:v>
                </c:pt>
              </c:strCache>
            </c:strRef>
          </c:tx>
          <c:spPr>
            <a:solidFill>
              <a:srgbClr val="FFFF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Sheet1!$N$1</c:f>
              <c:strCache>
                <c:ptCount val="1"/>
                <c:pt idx="0">
                  <c:v>Total</c:v>
                </c:pt>
              </c:strCache>
            </c:strRef>
          </c:cat>
          <c:val>
            <c:numRef>
              <c:f>Sheet1!$N$3</c:f>
              <c:numCache>
                <c:formatCode>General</c:formatCode>
                <c:ptCount val="1"/>
                <c:pt idx="0">
                  <c:v>4839</c:v>
                </c:pt>
              </c:numCache>
            </c:numRef>
          </c:val>
          <c:extLst>
            <c:ext xmlns:c16="http://schemas.microsoft.com/office/drawing/2014/chart" uri="{C3380CC4-5D6E-409C-BE32-E72D297353CC}">
              <c16:uniqueId val="{00000001-4AA6-49B6-A9BA-5017594C42ED}"/>
            </c:ext>
          </c:extLst>
        </c:ser>
        <c:ser>
          <c:idx val="2"/>
          <c:order val="2"/>
          <c:tx>
            <c:strRef>
              <c:f>Sheet1!$A$4</c:f>
              <c:strCache>
                <c:ptCount val="1"/>
                <c:pt idx="0">
                  <c:v>positive</c:v>
                </c:pt>
              </c:strCache>
            </c:strRef>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Sheet1!$N$1</c:f>
              <c:strCache>
                <c:ptCount val="1"/>
                <c:pt idx="0">
                  <c:v>Total</c:v>
                </c:pt>
              </c:strCache>
            </c:strRef>
          </c:cat>
          <c:val>
            <c:numRef>
              <c:f>Sheet1!$N$4</c:f>
              <c:numCache>
                <c:formatCode>General</c:formatCode>
                <c:ptCount val="1"/>
                <c:pt idx="0">
                  <c:v>2246</c:v>
                </c:pt>
              </c:numCache>
            </c:numRef>
          </c:val>
          <c:extLst>
            <c:ext xmlns:c16="http://schemas.microsoft.com/office/drawing/2014/chart" uri="{C3380CC4-5D6E-409C-BE32-E72D297353CC}">
              <c16:uniqueId val="{00000002-4AA6-49B6-A9BA-5017594C42ED}"/>
            </c:ext>
          </c:extLst>
        </c:ser>
        <c:dLbls>
          <c:dLblPos val="ctr"/>
          <c:showLegendKey val="0"/>
          <c:showVal val="1"/>
          <c:showCatName val="0"/>
          <c:showSerName val="0"/>
          <c:showPercent val="0"/>
          <c:showBubbleSize val="0"/>
        </c:dLbls>
        <c:gapWidth val="150"/>
        <c:overlap val="100"/>
        <c:axId val="369867744"/>
        <c:axId val="369869544"/>
      </c:barChart>
      <c:catAx>
        <c:axId val="369867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9869544"/>
        <c:crosses val="autoZero"/>
        <c:auto val="1"/>
        <c:lblAlgn val="ctr"/>
        <c:lblOffset val="100"/>
        <c:noMultiLvlLbl val="0"/>
      </c:catAx>
      <c:valAx>
        <c:axId val="369869544"/>
        <c:scaling>
          <c:orientation val="minMax"/>
        </c:scaling>
        <c:delete val="1"/>
        <c:axPos val="l"/>
        <c:numFmt formatCode="General" sourceLinked="1"/>
        <c:majorTickMark val="none"/>
        <c:minorTickMark val="none"/>
        <c:tickLblPos val="nextTo"/>
        <c:crossAx val="3698677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stacked"/>
        <c:varyColors val="0"/>
        <c:ser>
          <c:idx val="0"/>
          <c:order val="0"/>
          <c:tx>
            <c:strRef>
              <c:f>Sheet1!$A$2</c:f>
              <c:strCache>
                <c:ptCount val="1"/>
                <c:pt idx="0">
                  <c:v>negative</c:v>
                </c:pt>
              </c:strCache>
            </c:strRef>
          </c:tx>
          <c:spPr>
            <a:solidFill>
              <a:srgbClr val="FF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Sheet1!$B$1:$H$1</c:f>
              <c:strCache>
                <c:ptCount val="7"/>
                <c:pt idx="0">
                  <c:v>Corporate_issues</c:v>
                </c:pt>
                <c:pt idx="1">
                  <c:v>Product_related</c:v>
                </c:pt>
                <c:pt idx="2">
                  <c:v>Organization_feedback</c:v>
                </c:pt>
                <c:pt idx="3">
                  <c:v>Branding</c:v>
                </c:pt>
                <c:pt idx="4">
                  <c:v>Electrification</c:v>
                </c:pt>
                <c:pt idx="5">
                  <c:v>New_technology_or_unique_features</c:v>
                </c:pt>
                <c:pt idx="6">
                  <c:v>Other</c:v>
                </c:pt>
              </c:strCache>
            </c:strRef>
          </c:cat>
          <c:val>
            <c:numRef>
              <c:f>Sheet1!$B$2:$H$2</c:f>
              <c:numCache>
                <c:formatCode>General</c:formatCode>
                <c:ptCount val="7"/>
                <c:pt idx="0">
                  <c:v>1158</c:v>
                </c:pt>
                <c:pt idx="1">
                  <c:v>477</c:v>
                </c:pt>
                <c:pt idx="2">
                  <c:v>136</c:v>
                </c:pt>
                <c:pt idx="3">
                  <c:v>8</c:v>
                </c:pt>
                <c:pt idx="4">
                  <c:v>166</c:v>
                </c:pt>
                <c:pt idx="5">
                  <c:v>1</c:v>
                </c:pt>
                <c:pt idx="6">
                  <c:v>374</c:v>
                </c:pt>
              </c:numCache>
            </c:numRef>
          </c:val>
          <c:extLst>
            <c:ext xmlns:c16="http://schemas.microsoft.com/office/drawing/2014/chart" uri="{C3380CC4-5D6E-409C-BE32-E72D297353CC}">
              <c16:uniqueId val="{00000000-CA21-4AE3-A680-56232BDB3A97}"/>
            </c:ext>
          </c:extLst>
        </c:ser>
        <c:ser>
          <c:idx val="1"/>
          <c:order val="1"/>
          <c:tx>
            <c:strRef>
              <c:f>Sheet1!$A$3</c:f>
              <c:strCache>
                <c:ptCount val="1"/>
                <c:pt idx="0">
                  <c:v>neutral</c:v>
                </c:pt>
              </c:strCache>
            </c:strRef>
          </c:tx>
          <c:spPr>
            <a:solidFill>
              <a:srgbClr val="FFFF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Sheet1!$B$1:$H$1</c:f>
              <c:strCache>
                <c:ptCount val="7"/>
                <c:pt idx="0">
                  <c:v>Corporate_issues</c:v>
                </c:pt>
                <c:pt idx="1">
                  <c:v>Product_related</c:v>
                </c:pt>
                <c:pt idx="2">
                  <c:v>Organization_feedback</c:v>
                </c:pt>
                <c:pt idx="3">
                  <c:v>Branding</c:v>
                </c:pt>
                <c:pt idx="4">
                  <c:v>Electrification</c:v>
                </c:pt>
                <c:pt idx="5">
                  <c:v>New_technology_or_unique_features</c:v>
                </c:pt>
                <c:pt idx="6">
                  <c:v>Other</c:v>
                </c:pt>
              </c:strCache>
            </c:strRef>
          </c:cat>
          <c:val>
            <c:numRef>
              <c:f>Sheet1!$B$3:$H$3</c:f>
              <c:numCache>
                <c:formatCode>General</c:formatCode>
                <c:ptCount val="7"/>
                <c:pt idx="0">
                  <c:v>394</c:v>
                </c:pt>
                <c:pt idx="1">
                  <c:v>834</c:v>
                </c:pt>
                <c:pt idx="2">
                  <c:v>137</c:v>
                </c:pt>
                <c:pt idx="3">
                  <c:v>505</c:v>
                </c:pt>
                <c:pt idx="4">
                  <c:v>315</c:v>
                </c:pt>
                <c:pt idx="5">
                  <c:v>77</c:v>
                </c:pt>
                <c:pt idx="6">
                  <c:v>2587</c:v>
                </c:pt>
              </c:numCache>
            </c:numRef>
          </c:val>
          <c:extLst>
            <c:ext xmlns:c16="http://schemas.microsoft.com/office/drawing/2014/chart" uri="{C3380CC4-5D6E-409C-BE32-E72D297353CC}">
              <c16:uniqueId val="{00000001-CA21-4AE3-A680-56232BDB3A97}"/>
            </c:ext>
          </c:extLst>
        </c:ser>
        <c:ser>
          <c:idx val="2"/>
          <c:order val="2"/>
          <c:tx>
            <c:strRef>
              <c:f>Sheet1!$A$4</c:f>
              <c:strCache>
                <c:ptCount val="1"/>
                <c:pt idx="0">
                  <c:v>positive</c:v>
                </c:pt>
              </c:strCache>
            </c:strRef>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Sheet1!$B$1:$H$1</c:f>
              <c:strCache>
                <c:ptCount val="7"/>
                <c:pt idx="0">
                  <c:v>Corporate_issues</c:v>
                </c:pt>
                <c:pt idx="1">
                  <c:v>Product_related</c:v>
                </c:pt>
                <c:pt idx="2">
                  <c:v>Organization_feedback</c:v>
                </c:pt>
                <c:pt idx="3">
                  <c:v>Branding</c:v>
                </c:pt>
                <c:pt idx="4">
                  <c:v>Electrification</c:v>
                </c:pt>
                <c:pt idx="5">
                  <c:v>New_technology_or_unique_features</c:v>
                </c:pt>
                <c:pt idx="6">
                  <c:v>Other</c:v>
                </c:pt>
              </c:strCache>
            </c:strRef>
          </c:cat>
          <c:val>
            <c:numRef>
              <c:f>Sheet1!$B$4:$H$4</c:f>
              <c:numCache>
                <c:formatCode>General</c:formatCode>
                <c:ptCount val="7"/>
                <c:pt idx="0">
                  <c:v>217</c:v>
                </c:pt>
                <c:pt idx="1">
                  <c:v>311</c:v>
                </c:pt>
                <c:pt idx="2">
                  <c:v>545</c:v>
                </c:pt>
                <c:pt idx="3">
                  <c:v>123</c:v>
                </c:pt>
                <c:pt idx="4">
                  <c:v>224</c:v>
                </c:pt>
                <c:pt idx="5">
                  <c:v>103</c:v>
                </c:pt>
                <c:pt idx="6">
                  <c:v>723</c:v>
                </c:pt>
              </c:numCache>
            </c:numRef>
          </c:val>
          <c:extLst>
            <c:ext xmlns:c16="http://schemas.microsoft.com/office/drawing/2014/chart" uri="{C3380CC4-5D6E-409C-BE32-E72D297353CC}">
              <c16:uniqueId val="{00000002-CA21-4AE3-A680-56232BDB3A97}"/>
            </c:ext>
          </c:extLst>
        </c:ser>
        <c:dLbls>
          <c:showLegendKey val="0"/>
          <c:showVal val="0"/>
          <c:showCatName val="0"/>
          <c:showSerName val="0"/>
          <c:showPercent val="0"/>
          <c:showBubbleSize val="0"/>
        </c:dLbls>
        <c:gapWidth val="150"/>
        <c:overlap val="100"/>
        <c:axId val="802723136"/>
        <c:axId val="802726016"/>
      </c:barChart>
      <c:catAx>
        <c:axId val="80272313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2726016"/>
        <c:crosses val="autoZero"/>
        <c:auto val="1"/>
        <c:lblAlgn val="ctr"/>
        <c:lblOffset val="100"/>
        <c:noMultiLvlLbl val="0"/>
      </c:catAx>
      <c:valAx>
        <c:axId val="80272601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272313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areaChart>
        <c:grouping val="stacked"/>
        <c:varyColors val="0"/>
        <c:ser>
          <c:idx val="0"/>
          <c:order val="0"/>
          <c:tx>
            <c:strRef>
              <c:f>Sheet1!$A$2</c:f>
              <c:strCache>
                <c:ptCount val="1"/>
                <c:pt idx="0">
                  <c:v>F-150</c:v>
                </c:pt>
              </c:strCache>
            </c:strRef>
          </c:tx>
          <c:spPr>
            <a:solidFill>
              <a:srgbClr val="00B0F0"/>
            </a:solidFill>
            <a:ln>
              <a:noFill/>
            </a:ln>
            <a:effectLst/>
          </c:spPr>
          <c:cat>
            <c:strRef>
              <c:f>Sheet1!$B$1:$M$1</c:f>
              <c:strCache>
                <c:ptCount val="12"/>
                <c:pt idx="0">
                  <c:v>Aug_23</c:v>
                </c:pt>
                <c:pt idx="1">
                  <c:v>Sep_23</c:v>
                </c:pt>
                <c:pt idx="2">
                  <c:v>Oct_23</c:v>
                </c:pt>
                <c:pt idx="3">
                  <c:v>Nov_23</c:v>
                </c:pt>
                <c:pt idx="4">
                  <c:v>Dec_23</c:v>
                </c:pt>
                <c:pt idx="5">
                  <c:v>Jan_24</c:v>
                </c:pt>
                <c:pt idx="6">
                  <c:v>Feb_24</c:v>
                </c:pt>
                <c:pt idx="7">
                  <c:v>Mar_24</c:v>
                </c:pt>
                <c:pt idx="8">
                  <c:v>Apr_24</c:v>
                </c:pt>
                <c:pt idx="9">
                  <c:v>May_24</c:v>
                </c:pt>
                <c:pt idx="10">
                  <c:v>Jun_24</c:v>
                </c:pt>
                <c:pt idx="11">
                  <c:v>Jul_24</c:v>
                </c:pt>
              </c:strCache>
            </c:strRef>
          </c:cat>
          <c:val>
            <c:numRef>
              <c:f>Sheet1!$B$2:$M$2</c:f>
              <c:numCache>
                <c:formatCode>0</c:formatCode>
                <c:ptCount val="12"/>
                <c:pt idx="0">
                  <c:v>19</c:v>
                </c:pt>
                <c:pt idx="1">
                  <c:v>8</c:v>
                </c:pt>
                <c:pt idx="2">
                  <c:v>12</c:v>
                </c:pt>
                <c:pt idx="3">
                  <c:v>9</c:v>
                </c:pt>
                <c:pt idx="4">
                  <c:v>13</c:v>
                </c:pt>
                <c:pt idx="5">
                  <c:v>21</c:v>
                </c:pt>
                <c:pt idx="6">
                  <c:v>13</c:v>
                </c:pt>
                <c:pt idx="7" formatCode="General">
                  <c:v>12</c:v>
                </c:pt>
                <c:pt idx="8" formatCode="General">
                  <c:v>24</c:v>
                </c:pt>
                <c:pt idx="9" formatCode="General">
                  <c:v>16</c:v>
                </c:pt>
                <c:pt idx="10" formatCode="General">
                  <c:v>17</c:v>
                </c:pt>
                <c:pt idx="11" formatCode="General">
                  <c:v>18</c:v>
                </c:pt>
              </c:numCache>
            </c:numRef>
          </c:val>
          <c:extLst>
            <c:ext xmlns:c16="http://schemas.microsoft.com/office/drawing/2014/chart" uri="{C3380CC4-5D6E-409C-BE32-E72D297353CC}">
              <c16:uniqueId val="{00000000-C4B7-4A72-9C9B-671DC638E6CD}"/>
            </c:ext>
          </c:extLst>
        </c:ser>
        <c:ser>
          <c:idx val="1"/>
          <c:order val="1"/>
          <c:tx>
            <c:strRef>
              <c:f>Sheet1!$A$3</c:f>
              <c:strCache>
                <c:ptCount val="1"/>
                <c:pt idx="0">
                  <c:v>Mustang</c:v>
                </c:pt>
              </c:strCache>
            </c:strRef>
          </c:tx>
          <c:spPr>
            <a:solidFill>
              <a:srgbClr val="FF0000"/>
            </a:solidFill>
            <a:ln>
              <a:noFill/>
            </a:ln>
            <a:effectLst/>
          </c:spPr>
          <c:cat>
            <c:strRef>
              <c:f>Sheet1!$B$1:$M$1</c:f>
              <c:strCache>
                <c:ptCount val="12"/>
                <c:pt idx="0">
                  <c:v>Aug_23</c:v>
                </c:pt>
                <c:pt idx="1">
                  <c:v>Sep_23</c:v>
                </c:pt>
                <c:pt idx="2">
                  <c:v>Oct_23</c:v>
                </c:pt>
                <c:pt idx="3">
                  <c:v>Nov_23</c:v>
                </c:pt>
                <c:pt idx="4">
                  <c:v>Dec_23</c:v>
                </c:pt>
                <c:pt idx="5">
                  <c:v>Jan_24</c:v>
                </c:pt>
                <c:pt idx="6">
                  <c:v>Feb_24</c:v>
                </c:pt>
                <c:pt idx="7">
                  <c:v>Mar_24</c:v>
                </c:pt>
                <c:pt idx="8">
                  <c:v>Apr_24</c:v>
                </c:pt>
                <c:pt idx="9">
                  <c:v>May_24</c:v>
                </c:pt>
                <c:pt idx="10">
                  <c:v>Jun_24</c:v>
                </c:pt>
                <c:pt idx="11">
                  <c:v>Jul_24</c:v>
                </c:pt>
              </c:strCache>
            </c:strRef>
          </c:cat>
          <c:val>
            <c:numRef>
              <c:f>Sheet1!$B$3:$M$3</c:f>
              <c:numCache>
                <c:formatCode>0</c:formatCode>
                <c:ptCount val="12"/>
                <c:pt idx="0">
                  <c:v>12</c:v>
                </c:pt>
                <c:pt idx="1">
                  <c:v>15</c:v>
                </c:pt>
                <c:pt idx="2">
                  <c:v>5</c:v>
                </c:pt>
                <c:pt idx="3">
                  <c:v>7</c:v>
                </c:pt>
                <c:pt idx="4">
                  <c:v>3</c:v>
                </c:pt>
                <c:pt idx="5">
                  <c:v>10</c:v>
                </c:pt>
                <c:pt idx="6">
                  <c:v>6</c:v>
                </c:pt>
                <c:pt idx="7" formatCode="General">
                  <c:v>2</c:v>
                </c:pt>
                <c:pt idx="8" formatCode="General">
                  <c:v>16</c:v>
                </c:pt>
                <c:pt idx="9" formatCode="General">
                  <c:v>6</c:v>
                </c:pt>
                <c:pt idx="10" formatCode="General">
                  <c:v>13</c:v>
                </c:pt>
                <c:pt idx="11" formatCode="General">
                  <c:v>15</c:v>
                </c:pt>
              </c:numCache>
            </c:numRef>
          </c:val>
          <c:extLst>
            <c:ext xmlns:c16="http://schemas.microsoft.com/office/drawing/2014/chart" uri="{C3380CC4-5D6E-409C-BE32-E72D297353CC}">
              <c16:uniqueId val="{00000001-C4B7-4A72-9C9B-671DC638E6CD}"/>
            </c:ext>
          </c:extLst>
        </c:ser>
        <c:ser>
          <c:idx val="2"/>
          <c:order val="2"/>
          <c:tx>
            <c:strRef>
              <c:f>Sheet1!$A$4</c:f>
              <c:strCache>
                <c:ptCount val="1"/>
                <c:pt idx="0">
                  <c:v>Lightning</c:v>
                </c:pt>
              </c:strCache>
            </c:strRef>
          </c:tx>
          <c:spPr>
            <a:solidFill>
              <a:srgbClr val="00B050"/>
            </a:solidFill>
            <a:ln>
              <a:noFill/>
            </a:ln>
            <a:effectLst/>
          </c:spPr>
          <c:cat>
            <c:strRef>
              <c:f>Sheet1!$B$1:$M$1</c:f>
              <c:strCache>
                <c:ptCount val="12"/>
                <c:pt idx="0">
                  <c:v>Aug_23</c:v>
                </c:pt>
                <c:pt idx="1">
                  <c:v>Sep_23</c:v>
                </c:pt>
                <c:pt idx="2">
                  <c:v>Oct_23</c:v>
                </c:pt>
                <c:pt idx="3">
                  <c:v>Nov_23</c:v>
                </c:pt>
                <c:pt idx="4">
                  <c:v>Dec_23</c:v>
                </c:pt>
                <c:pt idx="5">
                  <c:v>Jan_24</c:v>
                </c:pt>
                <c:pt idx="6">
                  <c:v>Feb_24</c:v>
                </c:pt>
                <c:pt idx="7">
                  <c:v>Mar_24</c:v>
                </c:pt>
                <c:pt idx="8">
                  <c:v>Apr_24</c:v>
                </c:pt>
                <c:pt idx="9">
                  <c:v>May_24</c:v>
                </c:pt>
                <c:pt idx="10">
                  <c:v>Jun_24</c:v>
                </c:pt>
                <c:pt idx="11">
                  <c:v>Jul_24</c:v>
                </c:pt>
              </c:strCache>
            </c:strRef>
          </c:cat>
          <c:val>
            <c:numRef>
              <c:f>Sheet1!$B$4:$M$4</c:f>
              <c:numCache>
                <c:formatCode>0</c:formatCode>
                <c:ptCount val="12"/>
                <c:pt idx="0">
                  <c:v>11</c:v>
                </c:pt>
                <c:pt idx="1">
                  <c:v>2</c:v>
                </c:pt>
                <c:pt idx="2">
                  <c:v>6</c:v>
                </c:pt>
                <c:pt idx="3">
                  <c:v>1</c:v>
                </c:pt>
                <c:pt idx="4">
                  <c:v>3</c:v>
                </c:pt>
                <c:pt idx="5">
                  <c:v>6</c:v>
                </c:pt>
                <c:pt idx="6">
                  <c:v>8</c:v>
                </c:pt>
                <c:pt idx="7" formatCode="General">
                  <c:v>7</c:v>
                </c:pt>
                <c:pt idx="8" formatCode="General">
                  <c:v>7</c:v>
                </c:pt>
                <c:pt idx="9" formatCode="General">
                  <c:v>7</c:v>
                </c:pt>
                <c:pt idx="10" formatCode="General">
                  <c:v>4</c:v>
                </c:pt>
                <c:pt idx="11" formatCode="General">
                  <c:v>4</c:v>
                </c:pt>
              </c:numCache>
            </c:numRef>
          </c:val>
          <c:extLst>
            <c:ext xmlns:c16="http://schemas.microsoft.com/office/drawing/2014/chart" uri="{C3380CC4-5D6E-409C-BE32-E72D297353CC}">
              <c16:uniqueId val="{00000002-C4B7-4A72-9C9B-671DC638E6CD}"/>
            </c:ext>
          </c:extLst>
        </c:ser>
        <c:ser>
          <c:idx val="3"/>
          <c:order val="3"/>
          <c:tx>
            <c:strRef>
              <c:f>Sheet1!$A$5</c:f>
              <c:strCache>
                <c:ptCount val="1"/>
                <c:pt idx="0">
                  <c:v>Bronco</c:v>
                </c:pt>
              </c:strCache>
            </c:strRef>
          </c:tx>
          <c:spPr>
            <a:solidFill>
              <a:srgbClr val="FFFF00"/>
            </a:solidFill>
            <a:ln>
              <a:noFill/>
            </a:ln>
            <a:effectLst/>
          </c:spPr>
          <c:cat>
            <c:strRef>
              <c:f>Sheet1!$B$1:$M$1</c:f>
              <c:strCache>
                <c:ptCount val="12"/>
                <c:pt idx="0">
                  <c:v>Aug_23</c:v>
                </c:pt>
                <c:pt idx="1">
                  <c:v>Sep_23</c:v>
                </c:pt>
                <c:pt idx="2">
                  <c:v>Oct_23</c:v>
                </c:pt>
                <c:pt idx="3">
                  <c:v>Nov_23</c:v>
                </c:pt>
                <c:pt idx="4">
                  <c:v>Dec_23</c:v>
                </c:pt>
                <c:pt idx="5">
                  <c:v>Jan_24</c:v>
                </c:pt>
                <c:pt idx="6">
                  <c:v>Feb_24</c:v>
                </c:pt>
                <c:pt idx="7">
                  <c:v>Mar_24</c:v>
                </c:pt>
                <c:pt idx="8">
                  <c:v>Apr_24</c:v>
                </c:pt>
                <c:pt idx="9">
                  <c:v>May_24</c:v>
                </c:pt>
                <c:pt idx="10">
                  <c:v>Jun_24</c:v>
                </c:pt>
                <c:pt idx="11">
                  <c:v>Jul_24</c:v>
                </c:pt>
              </c:strCache>
            </c:strRef>
          </c:cat>
          <c:val>
            <c:numRef>
              <c:f>Sheet1!$B$5:$M$5</c:f>
              <c:numCache>
                <c:formatCode>0</c:formatCode>
                <c:ptCount val="12"/>
                <c:pt idx="0">
                  <c:v>6</c:v>
                </c:pt>
                <c:pt idx="1">
                  <c:v>3</c:v>
                </c:pt>
                <c:pt idx="2">
                  <c:v>4</c:v>
                </c:pt>
                <c:pt idx="3">
                  <c:v>1</c:v>
                </c:pt>
                <c:pt idx="4">
                  <c:v>2</c:v>
                </c:pt>
                <c:pt idx="5">
                  <c:v>4</c:v>
                </c:pt>
                <c:pt idx="6">
                  <c:v>2</c:v>
                </c:pt>
                <c:pt idx="7" formatCode="General">
                  <c:v>3</c:v>
                </c:pt>
                <c:pt idx="8" formatCode="General">
                  <c:v>10</c:v>
                </c:pt>
                <c:pt idx="9" formatCode="General">
                  <c:v>6</c:v>
                </c:pt>
                <c:pt idx="10" formatCode="General">
                  <c:v>3</c:v>
                </c:pt>
                <c:pt idx="11" formatCode="General">
                  <c:v>3</c:v>
                </c:pt>
              </c:numCache>
            </c:numRef>
          </c:val>
          <c:extLst>
            <c:ext xmlns:c16="http://schemas.microsoft.com/office/drawing/2014/chart" uri="{C3380CC4-5D6E-409C-BE32-E72D297353CC}">
              <c16:uniqueId val="{00000003-C4B7-4A72-9C9B-671DC638E6CD}"/>
            </c:ext>
          </c:extLst>
        </c:ser>
        <c:ser>
          <c:idx val="4"/>
          <c:order val="4"/>
          <c:tx>
            <c:strRef>
              <c:f>Sheet1!$A$6</c:f>
              <c:strCache>
                <c:ptCount val="1"/>
                <c:pt idx="0">
                  <c:v>Maverick</c:v>
                </c:pt>
              </c:strCache>
            </c:strRef>
          </c:tx>
          <c:spPr>
            <a:solidFill>
              <a:srgbClr val="FFC000"/>
            </a:solidFill>
            <a:ln>
              <a:noFill/>
            </a:ln>
            <a:effectLst/>
          </c:spPr>
          <c:cat>
            <c:strRef>
              <c:f>Sheet1!$B$1:$M$1</c:f>
              <c:strCache>
                <c:ptCount val="12"/>
                <c:pt idx="0">
                  <c:v>Aug_23</c:v>
                </c:pt>
                <c:pt idx="1">
                  <c:v>Sep_23</c:v>
                </c:pt>
                <c:pt idx="2">
                  <c:v>Oct_23</c:v>
                </c:pt>
                <c:pt idx="3">
                  <c:v>Nov_23</c:v>
                </c:pt>
                <c:pt idx="4">
                  <c:v>Dec_23</c:v>
                </c:pt>
                <c:pt idx="5">
                  <c:v>Jan_24</c:v>
                </c:pt>
                <c:pt idx="6">
                  <c:v>Feb_24</c:v>
                </c:pt>
                <c:pt idx="7">
                  <c:v>Mar_24</c:v>
                </c:pt>
                <c:pt idx="8">
                  <c:v>Apr_24</c:v>
                </c:pt>
                <c:pt idx="9">
                  <c:v>May_24</c:v>
                </c:pt>
                <c:pt idx="10">
                  <c:v>Jun_24</c:v>
                </c:pt>
                <c:pt idx="11">
                  <c:v>Jul_24</c:v>
                </c:pt>
              </c:strCache>
            </c:strRef>
          </c:cat>
          <c:val>
            <c:numRef>
              <c:f>Sheet1!$B$6:$M$6</c:f>
              <c:numCache>
                <c:formatCode>0</c:formatCode>
                <c:ptCount val="12"/>
                <c:pt idx="0">
                  <c:v>2</c:v>
                </c:pt>
                <c:pt idx="1">
                  <c:v>3</c:v>
                </c:pt>
                <c:pt idx="2">
                  <c:v>4</c:v>
                </c:pt>
                <c:pt idx="3">
                  <c:v>0</c:v>
                </c:pt>
                <c:pt idx="4">
                  <c:v>1</c:v>
                </c:pt>
                <c:pt idx="5">
                  <c:v>0</c:v>
                </c:pt>
                <c:pt idx="6">
                  <c:v>1</c:v>
                </c:pt>
                <c:pt idx="7">
                  <c:v>1</c:v>
                </c:pt>
                <c:pt idx="8">
                  <c:v>0</c:v>
                </c:pt>
                <c:pt idx="9">
                  <c:v>1</c:v>
                </c:pt>
                <c:pt idx="10">
                  <c:v>1</c:v>
                </c:pt>
                <c:pt idx="11">
                  <c:v>0</c:v>
                </c:pt>
              </c:numCache>
            </c:numRef>
          </c:val>
          <c:extLst>
            <c:ext xmlns:c16="http://schemas.microsoft.com/office/drawing/2014/chart" uri="{C3380CC4-5D6E-409C-BE32-E72D297353CC}">
              <c16:uniqueId val="{00000004-C4B7-4A72-9C9B-671DC638E6CD}"/>
            </c:ext>
          </c:extLst>
        </c:ser>
        <c:ser>
          <c:idx val="5"/>
          <c:order val="5"/>
          <c:tx>
            <c:strRef>
              <c:f>Sheet1!$A$7</c:f>
              <c:strCache>
                <c:ptCount val="1"/>
                <c:pt idx="0">
                  <c:v>Dark horse</c:v>
                </c:pt>
              </c:strCache>
            </c:strRef>
          </c:tx>
          <c:spPr>
            <a:solidFill>
              <a:srgbClr val="92D050"/>
            </a:solidFill>
            <a:ln w="25400">
              <a:noFill/>
            </a:ln>
            <a:effectLst/>
          </c:spPr>
          <c:cat>
            <c:strRef>
              <c:f>Sheet1!$B$1:$M$1</c:f>
              <c:strCache>
                <c:ptCount val="12"/>
                <c:pt idx="0">
                  <c:v>Aug_23</c:v>
                </c:pt>
                <c:pt idx="1">
                  <c:v>Sep_23</c:v>
                </c:pt>
                <c:pt idx="2">
                  <c:v>Oct_23</c:v>
                </c:pt>
                <c:pt idx="3">
                  <c:v>Nov_23</c:v>
                </c:pt>
                <c:pt idx="4">
                  <c:v>Dec_23</c:v>
                </c:pt>
                <c:pt idx="5">
                  <c:v>Jan_24</c:v>
                </c:pt>
                <c:pt idx="6">
                  <c:v>Feb_24</c:v>
                </c:pt>
                <c:pt idx="7">
                  <c:v>Mar_24</c:v>
                </c:pt>
                <c:pt idx="8">
                  <c:v>Apr_24</c:v>
                </c:pt>
                <c:pt idx="9">
                  <c:v>May_24</c:v>
                </c:pt>
                <c:pt idx="10">
                  <c:v>Jun_24</c:v>
                </c:pt>
                <c:pt idx="11">
                  <c:v>Jul_24</c:v>
                </c:pt>
              </c:strCache>
            </c:strRef>
          </c:cat>
          <c:val>
            <c:numRef>
              <c:f>Sheet1!$B$7:$M$7</c:f>
              <c:numCache>
                <c:formatCode>0</c:formatCode>
                <c:ptCount val="12"/>
                <c:pt idx="0">
                  <c:v>3</c:v>
                </c:pt>
                <c:pt idx="1">
                  <c:v>1</c:v>
                </c:pt>
                <c:pt idx="2">
                  <c:v>0</c:v>
                </c:pt>
                <c:pt idx="3">
                  <c:v>5</c:v>
                </c:pt>
                <c:pt idx="4">
                  <c:v>0</c:v>
                </c:pt>
                <c:pt idx="5">
                  <c:v>2</c:v>
                </c:pt>
                <c:pt idx="6">
                  <c:v>0</c:v>
                </c:pt>
                <c:pt idx="7">
                  <c:v>0</c:v>
                </c:pt>
                <c:pt idx="8">
                  <c:v>2</c:v>
                </c:pt>
                <c:pt idx="9">
                  <c:v>0</c:v>
                </c:pt>
                <c:pt idx="10">
                  <c:v>1</c:v>
                </c:pt>
                <c:pt idx="11">
                  <c:v>0</c:v>
                </c:pt>
              </c:numCache>
            </c:numRef>
          </c:val>
          <c:extLst>
            <c:ext xmlns:c16="http://schemas.microsoft.com/office/drawing/2014/chart" uri="{C3380CC4-5D6E-409C-BE32-E72D297353CC}">
              <c16:uniqueId val="{00000005-C4B7-4A72-9C9B-671DC638E6CD}"/>
            </c:ext>
          </c:extLst>
        </c:ser>
        <c:ser>
          <c:idx val="6"/>
          <c:order val="6"/>
          <c:tx>
            <c:strRef>
              <c:f>Sheet1!$A$8</c:f>
              <c:strCache>
                <c:ptCount val="1"/>
                <c:pt idx="0">
                  <c:v>Explorer</c:v>
                </c:pt>
              </c:strCache>
            </c:strRef>
          </c:tx>
          <c:spPr>
            <a:solidFill>
              <a:srgbClr val="A5A5A5"/>
            </a:solidFill>
            <a:ln w="25400">
              <a:noFill/>
            </a:ln>
            <a:effectLst/>
          </c:spPr>
          <c:cat>
            <c:strRef>
              <c:f>Sheet1!$B$1:$M$1</c:f>
              <c:strCache>
                <c:ptCount val="12"/>
                <c:pt idx="0">
                  <c:v>Aug_23</c:v>
                </c:pt>
                <c:pt idx="1">
                  <c:v>Sep_23</c:v>
                </c:pt>
                <c:pt idx="2">
                  <c:v>Oct_23</c:v>
                </c:pt>
                <c:pt idx="3">
                  <c:v>Nov_23</c:v>
                </c:pt>
                <c:pt idx="4">
                  <c:v>Dec_23</c:v>
                </c:pt>
                <c:pt idx="5">
                  <c:v>Jan_24</c:v>
                </c:pt>
                <c:pt idx="6">
                  <c:v>Feb_24</c:v>
                </c:pt>
                <c:pt idx="7">
                  <c:v>Mar_24</c:v>
                </c:pt>
                <c:pt idx="8">
                  <c:v>Apr_24</c:v>
                </c:pt>
                <c:pt idx="9">
                  <c:v>May_24</c:v>
                </c:pt>
                <c:pt idx="10">
                  <c:v>Jun_24</c:v>
                </c:pt>
                <c:pt idx="11">
                  <c:v>Jul_24</c:v>
                </c:pt>
              </c:strCache>
            </c:strRef>
          </c:cat>
          <c:val>
            <c:numRef>
              <c:f>Sheet1!$B$8:$M$8</c:f>
              <c:numCache>
                <c:formatCode>0</c:formatCode>
                <c:ptCount val="12"/>
                <c:pt idx="0">
                  <c:v>2</c:v>
                </c:pt>
                <c:pt idx="1">
                  <c:v>2</c:v>
                </c:pt>
                <c:pt idx="2">
                  <c:v>0</c:v>
                </c:pt>
                <c:pt idx="3">
                  <c:v>1</c:v>
                </c:pt>
                <c:pt idx="4">
                  <c:v>0</c:v>
                </c:pt>
                <c:pt idx="5">
                  <c:v>3</c:v>
                </c:pt>
                <c:pt idx="6">
                  <c:v>5</c:v>
                </c:pt>
                <c:pt idx="7">
                  <c:v>2</c:v>
                </c:pt>
                <c:pt idx="8">
                  <c:v>3</c:v>
                </c:pt>
                <c:pt idx="9">
                  <c:v>0</c:v>
                </c:pt>
                <c:pt idx="10">
                  <c:v>1</c:v>
                </c:pt>
                <c:pt idx="11">
                  <c:v>4</c:v>
                </c:pt>
              </c:numCache>
            </c:numRef>
          </c:val>
          <c:extLst>
            <c:ext xmlns:c16="http://schemas.microsoft.com/office/drawing/2014/chart" uri="{C3380CC4-5D6E-409C-BE32-E72D297353CC}">
              <c16:uniqueId val="{00000006-C4B7-4A72-9C9B-671DC638E6CD}"/>
            </c:ext>
          </c:extLst>
        </c:ser>
        <c:dLbls>
          <c:showLegendKey val="0"/>
          <c:showVal val="0"/>
          <c:showCatName val="0"/>
          <c:showSerName val="0"/>
          <c:showPercent val="0"/>
          <c:showBubbleSize val="0"/>
        </c:dLbls>
        <c:axId val="891221320"/>
        <c:axId val="891222040"/>
      </c:areaChart>
      <c:catAx>
        <c:axId val="89122132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1222040"/>
        <c:crosses val="autoZero"/>
        <c:auto val="1"/>
        <c:lblAlgn val="ctr"/>
        <c:lblOffset val="100"/>
        <c:noMultiLvlLbl val="0"/>
      </c:catAx>
      <c:valAx>
        <c:axId val="89122204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1221320"/>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stacked"/>
        <c:varyColors val="0"/>
        <c:ser>
          <c:idx val="0"/>
          <c:order val="0"/>
          <c:tx>
            <c:strRef>
              <c:f>Sheet1!$A$2</c:f>
              <c:strCache>
                <c:ptCount val="1"/>
                <c:pt idx="0">
                  <c:v>F-150</c:v>
                </c:pt>
              </c:strCache>
            </c:strRef>
          </c:tx>
          <c:spPr>
            <a:solidFill>
              <a:srgbClr val="00B0F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[1]Sheet1!$G$1</c:f>
              <c:numCache>
                <c:formatCode>General</c:formatCode>
                <c:ptCount val="1"/>
                <c:pt idx="0">
                  <c:v>0</c:v>
                </c:pt>
              </c:numCache>
            </c:numRef>
          </c:cat>
          <c:val>
            <c:numRef>
              <c:f>Sheet1!$N$2</c:f>
              <c:numCache>
                <c:formatCode>0</c:formatCode>
                <c:ptCount val="1"/>
                <c:pt idx="0">
                  <c:v>182</c:v>
                </c:pt>
              </c:numCache>
            </c:numRef>
          </c:val>
          <c:extLst>
            <c:ext xmlns:c16="http://schemas.microsoft.com/office/drawing/2014/chart" uri="{C3380CC4-5D6E-409C-BE32-E72D297353CC}">
              <c16:uniqueId val="{00000000-BF97-4F11-84DB-5A4FB0AA82FA}"/>
            </c:ext>
          </c:extLst>
        </c:ser>
        <c:ser>
          <c:idx val="1"/>
          <c:order val="1"/>
          <c:tx>
            <c:strRef>
              <c:f>Sheet1!$A$3</c:f>
              <c:strCache>
                <c:ptCount val="1"/>
                <c:pt idx="0">
                  <c:v>Mustang</c:v>
                </c:pt>
              </c:strCache>
            </c:strRef>
          </c:tx>
          <c:spPr>
            <a:solidFill>
              <a:srgbClr val="FF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[1]Sheet1!$G$1</c:f>
              <c:numCache>
                <c:formatCode>General</c:formatCode>
                <c:ptCount val="1"/>
                <c:pt idx="0">
                  <c:v>0</c:v>
                </c:pt>
              </c:numCache>
            </c:numRef>
          </c:cat>
          <c:val>
            <c:numRef>
              <c:f>Sheet1!$N$3</c:f>
              <c:numCache>
                <c:formatCode>0</c:formatCode>
                <c:ptCount val="1"/>
                <c:pt idx="0">
                  <c:v>110</c:v>
                </c:pt>
              </c:numCache>
            </c:numRef>
          </c:val>
          <c:extLst>
            <c:ext xmlns:c16="http://schemas.microsoft.com/office/drawing/2014/chart" uri="{C3380CC4-5D6E-409C-BE32-E72D297353CC}">
              <c16:uniqueId val="{00000001-BF97-4F11-84DB-5A4FB0AA82FA}"/>
            </c:ext>
          </c:extLst>
        </c:ser>
        <c:ser>
          <c:idx val="2"/>
          <c:order val="2"/>
          <c:tx>
            <c:strRef>
              <c:f>Sheet1!$A$4</c:f>
              <c:strCache>
                <c:ptCount val="1"/>
                <c:pt idx="0">
                  <c:v>Lightning</c:v>
                </c:pt>
              </c:strCache>
            </c:strRef>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[1]Sheet1!$G$1</c:f>
              <c:numCache>
                <c:formatCode>General</c:formatCode>
                <c:ptCount val="1"/>
                <c:pt idx="0">
                  <c:v>0</c:v>
                </c:pt>
              </c:numCache>
            </c:numRef>
          </c:cat>
          <c:val>
            <c:numRef>
              <c:f>Sheet1!$N$4</c:f>
              <c:numCache>
                <c:formatCode>0</c:formatCode>
                <c:ptCount val="1"/>
                <c:pt idx="0">
                  <c:v>66</c:v>
                </c:pt>
              </c:numCache>
            </c:numRef>
          </c:val>
          <c:extLst>
            <c:ext xmlns:c16="http://schemas.microsoft.com/office/drawing/2014/chart" uri="{C3380CC4-5D6E-409C-BE32-E72D297353CC}">
              <c16:uniqueId val="{00000002-BF97-4F11-84DB-5A4FB0AA82FA}"/>
            </c:ext>
          </c:extLst>
        </c:ser>
        <c:ser>
          <c:idx val="3"/>
          <c:order val="3"/>
          <c:tx>
            <c:strRef>
              <c:f>Sheet1!$A$5</c:f>
              <c:strCache>
                <c:ptCount val="1"/>
                <c:pt idx="0">
                  <c:v>Bronco</c:v>
                </c:pt>
              </c:strCache>
            </c:strRef>
          </c:tx>
          <c:spPr>
            <a:solidFill>
              <a:srgbClr val="FFFF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[1]Sheet1!$G$1</c:f>
              <c:numCache>
                <c:formatCode>General</c:formatCode>
                <c:ptCount val="1"/>
                <c:pt idx="0">
                  <c:v>0</c:v>
                </c:pt>
              </c:numCache>
            </c:numRef>
          </c:cat>
          <c:val>
            <c:numRef>
              <c:f>Sheet1!$N$5</c:f>
              <c:numCache>
                <c:formatCode>0</c:formatCode>
                <c:ptCount val="1"/>
                <c:pt idx="0">
                  <c:v>47</c:v>
                </c:pt>
              </c:numCache>
            </c:numRef>
          </c:val>
          <c:extLst>
            <c:ext xmlns:c16="http://schemas.microsoft.com/office/drawing/2014/chart" uri="{C3380CC4-5D6E-409C-BE32-E72D297353CC}">
              <c16:uniqueId val="{00000003-BF97-4F11-84DB-5A4FB0AA82FA}"/>
            </c:ext>
          </c:extLst>
        </c:ser>
        <c:ser>
          <c:idx val="4"/>
          <c:order val="4"/>
          <c:tx>
            <c:strRef>
              <c:f>Sheet1!$A$6</c:f>
              <c:strCache>
                <c:ptCount val="1"/>
                <c:pt idx="0">
                  <c:v>Maverick</c:v>
                </c:pt>
              </c:strCache>
            </c:strRef>
          </c:tx>
          <c:spPr>
            <a:solidFill>
              <a:srgbClr val="FFC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[1]Sheet1!$G$1</c:f>
              <c:numCache>
                <c:formatCode>General</c:formatCode>
                <c:ptCount val="1"/>
                <c:pt idx="0">
                  <c:v>0</c:v>
                </c:pt>
              </c:numCache>
            </c:numRef>
          </c:cat>
          <c:val>
            <c:numRef>
              <c:f>Sheet1!$N$6</c:f>
              <c:numCache>
                <c:formatCode>0</c:formatCode>
                <c:ptCount val="1"/>
                <c:pt idx="0">
                  <c:v>14</c:v>
                </c:pt>
              </c:numCache>
            </c:numRef>
          </c:val>
          <c:extLst>
            <c:ext xmlns:c16="http://schemas.microsoft.com/office/drawing/2014/chart" uri="{C3380CC4-5D6E-409C-BE32-E72D297353CC}">
              <c16:uniqueId val="{00000004-BF97-4F11-84DB-5A4FB0AA82FA}"/>
            </c:ext>
          </c:extLst>
        </c:ser>
        <c:ser>
          <c:idx val="5"/>
          <c:order val="5"/>
          <c:tx>
            <c:strRef>
              <c:f>Sheet1!$A$7</c:f>
              <c:strCache>
                <c:ptCount val="1"/>
                <c:pt idx="0">
                  <c:v>Dark horse</c:v>
                </c:pt>
              </c:strCache>
            </c:strRef>
          </c:tx>
          <c:spPr>
            <a:solidFill>
              <a:srgbClr val="92D050"/>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[1]Sheet1!$G$1</c:f>
              <c:numCache>
                <c:formatCode>General</c:formatCode>
                <c:ptCount val="1"/>
                <c:pt idx="0">
                  <c:v>0</c:v>
                </c:pt>
              </c:numCache>
            </c:numRef>
          </c:cat>
          <c:val>
            <c:numRef>
              <c:f>Sheet1!$N$7</c:f>
              <c:numCache>
                <c:formatCode>0</c:formatCode>
                <c:ptCount val="1"/>
                <c:pt idx="0">
                  <c:v>14</c:v>
                </c:pt>
              </c:numCache>
            </c:numRef>
          </c:val>
          <c:extLst>
            <c:ext xmlns:c16="http://schemas.microsoft.com/office/drawing/2014/chart" uri="{C3380CC4-5D6E-409C-BE32-E72D297353CC}">
              <c16:uniqueId val="{00000005-BF97-4F11-84DB-5A4FB0AA82FA}"/>
            </c:ext>
          </c:extLst>
        </c:ser>
        <c:ser>
          <c:idx val="6"/>
          <c:order val="6"/>
          <c:tx>
            <c:strRef>
              <c:f>Sheet1!$A$8</c:f>
              <c:strCache>
                <c:ptCount val="1"/>
                <c:pt idx="0">
                  <c:v>Explorer</c:v>
                </c:pt>
              </c:strCache>
            </c:strRef>
          </c:tx>
          <c:spPr>
            <a:solidFill>
              <a:srgbClr val="A5A5A5"/>
            </a:solidFill>
            <a:ln w="254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[1]Sheet1!$G$1</c:f>
              <c:numCache>
                <c:formatCode>General</c:formatCode>
                <c:ptCount val="1"/>
                <c:pt idx="0">
                  <c:v>0</c:v>
                </c:pt>
              </c:numCache>
            </c:numRef>
          </c:cat>
          <c:val>
            <c:numRef>
              <c:f>Sheet1!$N$8</c:f>
              <c:numCache>
                <c:formatCode>0</c:formatCode>
                <c:ptCount val="1"/>
                <c:pt idx="0">
                  <c:v>23</c:v>
                </c:pt>
              </c:numCache>
            </c:numRef>
          </c:val>
          <c:extLst>
            <c:ext xmlns:c16="http://schemas.microsoft.com/office/drawing/2014/chart" uri="{C3380CC4-5D6E-409C-BE32-E72D297353CC}">
              <c16:uniqueId val="{00000006-BF97-4F11-84DB-5A4FB0AA82FA}"/>
            </c:ext>
          </c:extLst>
        </c:ser>
        <c:dLbls>
          <c:dLblPos val="ctr"/>
          <c:showLegendKey val="0"/>
          <c:showVal val="1"/>
          <c:showCatName val="0"/>
          <c:showSerName val="0"/>
          <c:showPercent val="0"/>
          <c:showBubbleSize val="0"/>
        </c:dLbls>
        <c:gapWidth val="150"/>
        <c:overlap val="100"/>
        <c:axId val="891221320"/>
        <c:axId val="891222040"/>
      </c:barChart>
      <c:catAx>
        <c:axId val="89122132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1222040"/>
        <c:crosses val="autoZero"/>
        <c:auto val="1"/>
        <c:lblAlgn val="ctr"/>
        <c:lblOffset val="100"/>
        <c:noMultiLvlLbl val="0"/>
      </c:catAx>
      <c:valAx>
        <c:axId val="891222040"/>
        <c:scaling>
          <c:orientation val="minMax"/>
        </c:scaling>
        <c:delete val="1"/>
        <c:axPos val="l"/>
        <c:numFmt formatCode="0" sourceLinked="1"/>
        <c:majorTickMark val="none"/>
        <c:minorTickMark val="none"/>
        <c:tickLblPos val="nextTo"/>
        <c:crossAx val="891221320"/>
        <c:crosses val="autoZero"/>
        <c:crossBetween val="between"/>
      </c:valAx>
      <c:spPr>
        <a:noFill/>
        <a:ln w="25400">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stacked"/>
        <c:varyColors val="0"/>
        <c:ser>
          <c:idx val="0"/>
          <c:order val="0"/>
          <c:tx>
            <c:strRef>
              <c:f>Sheet1!$A$2</c:f>
              <c:strCache>
                <c:ptCount val="1"/>
                <c:pt idx="0">
                  <c:v>Product related</c:v>
                </c:pt>
              </c:strCache>
            </c:strRef>
          </c:tx>
          <c:spPr>
            <a:solidFill>
              <a:srgbClr val="FFFF00"/>
            </a:solidFill>
            <a:ln>
              <a:noFill/>
            </a:ln>
            <a:effectLst/>
          </c:spPr>
          <c:invertIfNegative val="0"/>
          <c:cat>
            <c:strRef>
              <c:f>Sheet1!$B$1:$H$1</c:f>
              <c:strCache>
                <c:ptCount val="7"/>
                <c:pt idx="0">
                  <c:v>F-150</c:v>
                </c:pt>
                <c:pt idx="1">
                  <c:v>Mustang</c:v>
                </c:pt>
                <c:pt idx="2">
                  <c:v>Lightning</c:v>
                </c:pt>
                <c:pt idx="3">
                  <c:v>Bronco</c:v>
                </c:pt>
                <c:pt idx="4">
                  <c:v>Explorer</c:v>
                </c:pt>
                <c:pt idx="5">
                  <c:v>Maverick</c:v>
                </c:pt>
                <c:pt idx="6">
                  <c:v>Dark_horse</c:v>
                </c:pt>
              </c:strCache>
            </c:strRef>
          </c:cat>
          <c:val>
            <c:numRef>
              <c:f>Sheet1!$B$2:$H$2</c:f>
              <c:numCache>
                <c:formatCode>0</c:formatCode>
                <c:ptCount val="7"/>
                <c:pt idx="0">
                  <c:v>99</c:v>
                </c:pt>
                <c:pt idx="1">
                  <c:v>59</c:v>
                </c:pt>
                <c:pt idx="2">
                  <c:v>24</c:v>
                </c:pt>
                <c:pt idx="3">
                  <c:v>30</c:v>
                </c:pt>
                <c:pt idx="4">
                  <c:v>17</c:v>
                </c:pt>
                <c:pt idx="5">
                  <c:v>9</c:v>
                </c:pt>
                <c:pt idx="6">
                  <c:v>7</c:v>
                </c:pt>
              </c:numCache>
            </c:numRef>
          </c:val>
          <c:extLst>
            <c:ext xmlns:c16="http://schemas.microsoft.com/office/drawing/2014/chart" uri="{C3380CC4-5D6E-409C-BE32-E72D297353CC}">
              <c16:uniqueId val="{00000000-4201-4E75-BEEF-15DC18F2F22D}"/>
            </c:ext>
          </c:extLst>
        </c:ser>
        <c:ser>
          <c:idx val="1"/>
          <c:order val="1"/>
          <c:tx>
            <c:strRef>
              <c:f>Sheet1!$A$3</c:f>
              <c:strCache>
                <c:ptCount val="1"/>
                <c:pt idx="0">
                  <c:v>Electrification</c:v>
                </c:pt>
              </c:strCache>
            </c:strRef>
          </c:tx>
          <c:spPr>
            <a:solidFill>
              <a:srgbClr val="FF0000"/>
            </a:solidFill>
            <a:ln>
              <a:noFill/>
            </a:ln>
            <a:effectLst/>
          </c:spPr>
          <c:invertIfNegative val="0"/>
          <c:cat>
            <c:strRef>
              <c:f>Sheet1!$B$1:$H$1</c:f>
              <c:strCache>
                <c:ptCount val="7"/>
                <c:pt idx="0">
                  <c:v>F-150</c:v>
                </c:pt>
                <c:pt idx="1">
                  <c:v>Mustang</c:v>
                </c:pt>
                <c:pt idx="2">
                  <c:v>Lightning</c:v>
                </c:pt>
                <c:pt idx="3">
                  <c:v>Bronco</c:v>
                </c:pt>
                <c:pt idx="4">
                  <c:v>Explorer</c:v>
                </c:pt>
                <c:pt idx="5">
                  <c:v>Maverick</c:v>
                </c:pt>
                <c:pt idx="6">
                  <c:v>Dark_horse</c:v>
                </c:pt>
              </c:strCache>
            </c:strRef>
          </c:cat>
          <c:val>
            <c:numRef>
              <c:f>Sheet1!$B$3:$H$3</c:f>
              <c:numCache>
                <c:formatCode>0</c:formatCode>
                <c:ptCount val="7"/>
                <c:pt idx="0">
                  <c:v>24</c:v>
                </c:pt>
                <c:pt idx="1">
                  <c:v>18</c:v>
                </c:pt>
                <c:pt idx="2">
                  <c:v>26</c:v>
                </c:pt>
                <c:pt idx="3">
                  <c:v>0</c:v>
                </c:pt>
                <c:pt idx="4">
                  <c:v>1</c:v>
                </c:pt>
                <c:pt idx="5">
                  <c:v>1</c:v>
                </c:pt>
                <c:pt idx="6">
                  <c:v>0</c:v>
                </c:pt>
              </c:numCache>
            </c:numRef>
          </c:val>
          <c:extLst>
            <c:ext xmlns:c16="http://schemas.microsoft.com/office/drawing/2014/chart" uri="{C3380CC4-5D6E-409C-BE32-E72D297353CC}">
              <c16:uniqueId val="{00000001-4201-4E75-BEEF-15DC18F2F22D}"/>
            </c:ext>
          </c:extLst>
        </c:ser>
        <c:ser>
          <c:idx val="2"/>
          <c:order val="2"/>
          <c:tx>
            <c:strRef>
              <c:f>Sheet1!$A$4</c:f>
              <c:strCache>
                <c:ptCount val="1"/>
                <c:pt idx="0">
                  <c:v>Other</c:v>
                </c:pt>
              </c:strCache>
            </c:strRef>
          </c:tx>
          <c:spPr>
            <a:solidFill>
              <a:srgbClr val="92D050"/>
            </a:solidFill>
            <a:ln>
              <a:noFill/>
            </a:ln>
            <a:effectLst/>
          </c:spPr>
          <c:invertIfNegative val="0"/>
          <c:cat>
            <c:strRef>
              <c:f>Sheet1!$B$1:$H$1</c:f>
              <c:strCache>
                <c:ptCount val="7"/>
                <c:pt idx="0">
                  <c:v>F-150</c:v>
                </c:pt>
                <c:pt idx="1">
                  <c:v>Mustang</c:v>
                </c:pt>
                <c:pt idx="2">
                  <c:v>Lightning</c:v>
                </c:pt>
                <c:pt idx="3">
                  <c:v>Bronco</c:v>
                </c:pt>
                <c:pt idx="4">
                  <c:v>Explorer</c:v>
                </c:pt>
                <c:pt idx="5">
                  <c:v>Maverick</c:v>
                </c:pt>
                <c:pt idx="6">
                  <c:v>Dark_horse</c:v>
                </c:pt>
              </c:strCache>
            </c:strRef>
          </c:cat>
          <c:val>
            <c:numRef>
              <c:f>Sheet1!$B$4:$H$4</c:f>
              <c:numCache>
                <c:formatCode>0</c:formatCode>
                <c:ptCount val="7"/>
                <c:pt idx="0">
                  <c:v>14</c:v>
                </c:pt>
                <c:pt idx="1">
                  <c:v>15</c:v>
                </c:pt>
                <c:pt idx="2">
                  <c:v>8</c:v>
                </c:pt>
                <c:pt idx="3">
                  <c:v>3</c:v>
                </c:pt>
                <c:pt idx="4">
                  <c:v>3</c:v>
                </c:pt>
                <c:pt idx="5">
                  <c:v>2</c:v>
                </c:pt>
                <c:pt idx="6">
                  <c:v>4</c:v>
                </c:pt>
              </c:numCache>
            </c:numRef>
          </c:val>
          <c:extLst>
            <c:ext xmlns:c16="http://schemas.microsoft.com/office/drawing/2014/chart" uri="{C3380CC4-5D6E-409C-BE32-E72D297353CC}">
              <c16:uniqueId val="{00000002-4201-4E75-BEEF-15DC18F2F22D}"/>
            </c:ext>
          </c:extLst>
        </c:ser>
        <c:ser>
          <c:idx val="3"/>
          <c:order val="3"/>
          <c:tx>
            <c:strRef>
              <c:f>Sheet1!$A$5</c:f>
              <c:strCache>
                <c:ptCount val="1"/>
                <c:pt idx="0">
                  <c:v>Branding</c:v>
                </c:pt>
              </c:strCache>
            </c:strRef>
          </c:tx>
          <c:spPr>
            <a:solidFill>
              <a:srgbClr val="FFC000"/>
            </a:solidFill>
            <a:ln>
              <a:noFill/>
            </a:ln>
            <a:effectLst/>
          </c:spPr>
          <c:invertIfNegative val="0"/>
          <c:cat>
            <c:strRef>
              <c:f>Sheet1!$B$1:$H$1</c:f>
              <c:strCache>
                <c:ptCount val="7"/>
                <c:pt idx="0">
                  <c:v>F-150</c:v>
                </c:pt>
                <c:pt idx="1">
                  <c:v>Mustang</c:v>
                </c:pt>
                <c:pt idx="2">
                  <c:v>Lightning</c:v>
                </c:pt>
                <c:pt idx="3">
                  <c:v>Bronco</c:v>
                </c:pt>
                <c:pt idx="4">
                  <c:v>Explorer</c:v>
                </c:pt>
                <c:pt idx="5">
                  <c:v>Maverick</c:v>
                </c:pt>
                <c:pt idx="6">
                  <c:v>Dark_horse</c:v>
                </c:pt>
              </c:strCache>
            </c:strRef>
          </c:cat>
          <c:val>
            <c:numRef>
              <c:f>Sheet1!$B$5:$H$5</c:f>
              <c:numCache>
                <c:formatCode>0</c:formatCode>
                <c:ptCount val="7"/>
                <c:pt idx="0">
                  <c:v>29</c:v>
                </c:pt>
                <c:pt idx="1">
                  <c:v>6</c:v>
                </c:pt>
                <c:pt idx="2">
                  <c:v>1</c:v>
                </c:pt>
                <c:pt idx="3">
                  <c:v>9</c:v>
                </c:pt>
                <c:pt idx="4">
                  <c:v>2</c:v>
                </c:pt>
                <c:pt idx="5">
                  <c:v>1</c:v>
                </c:pt>
                <c:pt idx="6">
                  <c:v>1</c:v>
                </c:pt>
              </c:numCache>
            </c:numRef>
          </c:val>
          <c:extLst>
            <c:ext xmlns:c16="http://schemas.microsoft.com/office/drawing/2014/chart" uri="{C3380CC4-5D6E-409C-BE32-E72D297353CC}">
              <c16:uniqueId val="{00000003-4201-4E75-BEEF-15DC18F2F22D}"/>
            </c:ext>
          </c:extLst>
        </c:ser>
        <c:ser>
          <c:idx val="4"/>
          <c:order val="4"/>
          <c:tx>
            <c:strRef>
              <c:f>Sheet1!$A$6</c:f>
              <c:strCache>
                <c:ptCount val="1"/>
                <c:pt idx="0">
                  <c:v>New technology or unique features</c:v>
                </c:pt>
              </c:strCache>
            </c:strRef>
          </c:tx>
          <c:spPr>
            <a:solidFill>
              <a:srgbClr val="A5A5A5"/>
            </a:solidFill>
            <a:ln>
              <a:noFill/>
            </a:ln>
            <a:effectLst/>
          </c:spPr>
          <c:invertIfNegative val="0"/>
          <c:cat>
            <c:strRef>
              <c:f>Sheet1!$B$1:$H$1</c:f>
              <c:strCache>
                <c:ptCount val="7"/>
                <c:pt idx="0">
                  <c:v>F-150</c:v>
                </c:pt>
                <c:pt idx="1">
                  <c:v>Mustang</c:v>
                </c:pt>
                <c:pt idx="2">
                  <c:v>Lightning</c:v>
                </c:pt>
                <c:pt idx="3">
                  <c:v>Bronco</c:v>
                </c:pt>
                <c:pt idx="4">
                  <c:v>Explorer</c:v>
                </c:pt>
                <c:pt idx="5">
                  <c:v>Maverick</c:v>
                </c:pt>
                <c:pt idx="6">
                  <c:v>Dark_horse</c:v>
                </c:pt>
              </c:strCache>
            </c:strRef>
          </c:cat>
          <c:val>
            <c:numRef>
              <c:f>Sheet1!$B$6:$H$6</c:f>
              <c:numCache>
                <c:formatCode>0</c:formatCode>
                <c:ptCount val="7"/>
                <c:pt idx="0">
                  <c:v>2</c:v>
                </c:pt>
                <c:pt idx="1">
                  <c:v>6</c:v>
                </c:pt>
                <c:pt idx="2">
                  <c:v>2</c:v>
                </c:pt>
                <c:pt idx="3">
                  <c:v>2</c:v>
                </c:pt>
                <c:pt idx="4">
                  <c:v>0</c:v>
                </c:pt>
                <c:pt idx="5">
                  <c:v>0</c:v>
                </c:pt>
                <c:pt idx="6">
                  <c:v>0</c:v>
                </c:pt>
              </c:numCache>
            </c:numRef>
          </c:val>
          <c:extLst>
            <c:ext xmlns:c16="http://schemas.microsoft.com/office/drawing/2014/chart" uri="{C3380CC4-5D6E-409C-BE32-E72D297353CC}">
              <c16:uniqueId val="{00000004-4201-4E75-BEEF-15DC18F2F22D}"/>
            </c:ext>
          </c:extLst>
        </c:ser>
        <c:ser>
          <c:idx val="5"/>
          <c:order val="5"/>
          <c:tx>
            <c:strRef>
              <c:f>Sheet1!$A$7</c:f>
              <c:strCache>
                <c:ptCount val="1"/>
                <c:pt idx="0">
                  <c:v>Organization feedback</c:v>
                </c:pt>
              </c:strCache>
            </c:strRef>
          </c:tx>
          <c:spPr>
            <a:solidFill>
              <a:srgbClr val="00B0F0"/>
            </a:solidFill>
            <a:ln>
              <a:noFill/>
            </a:ln>
            <a:effectLst/>
          </c:spPr>
          <c:invertIfNegative val="0"/>
          <c:cat>
            <c:strRef>
              <c:f>Sheet1!$B$1:$H$1</c:f>
              <c:strCache>
                <c:ptCount val="7"/>
                <c:pt idx="0">
                  <c:v>F-150</c:v>
                </c:pt>
                <c:pt idx="1">
                  <c:v>Mustang</c:v>
                </c:pt>
                <c:pt idx="2">
                  <c:v>Lightning</c:v>
                </c:pt>
                <c:pt idx="3">
                  <c:v>Bronco</c:v>
                </c:pt>
                <c:pt idx="4">
                  <c:v>Explorer</c:v>
                </c:pt>
                <c:pt idx="5">
                  <c:v>Maverick</c:v>
                </c:pt>
                <c:pt idx="6">
                  <c:v>Dark_horse</c:v>
                </c:pt>
              </c:strCache>
            </c:strRef>
          </c:cat>
          <c:val>
            <c:numRef>
              <c:f>Sheet1!$B$7:$H$7</c:f>
              <c:numCache>
                <c:formatCode>0</c:formatCode>
                <c:ptCount val="7"/>
                <c:pt idx="0">
                  <c:v>5</c:v>
                </c:pt>
                <c:pt idx="1">
                  <c:v>0</c:v>
                </c:pt>
                <c:pt idx="2">
                  <c:v>3</c:v>
                </c:pt>
                <c:pt idx="3">
                  <c:v>0</c:v>
                </c:pt>
                <c:pt idx="4">
                  <c:v>0</c:v>
                </c:pt>
                <c:pt idx="5">
                  <c:v>0</c:v>
                </c:pt>
                <c:pt idx="6">
                  <c:v>1</c:v>
                </c:pt>
              </c:numCache>
            </c:numRef>
          </c:val>
          <c:extLst>
            <c:ext xmlns:c16="http://schemas.microsoft.com/office/drawing/2014/chart" uri="{C3380CC4-5D6E-409C-BE32-E72D297353CC}">
              <c16:uniqueId val="{00000005-4201-4E75-BEEF-15DC18F2F22D}"/>
            </c:ext>
          </c:extLst>
        </c:ser>
        <c:ser>
          <c:idx val="6"/>
          <c:order val="6"/>
          <c:tx>
            <c:strRef>
              <c:f>Sheet1!$A$8</c:f>
              <c:strCache>
                <c:ptCount val="1"/>
                <c:pt idx="0">
                  <c:v>Corporate issues</c:v>
                </c:pt>
              </c:strCache>
            </c:strRef>
          </c:tx>
          <c:spPr>
            <a:solidFill>
              <a:srgbClr val="00B050"/>
            </a:solidFill>
            <a:ln>
              <a:noFill/>
            </a:ln>
            <a:effectLst/>
          </c:spPr>
          <c:invertIfNegative val="0"/>
          <c:cat>
            <c:strRef>
              <c:f>Sheet1!$B$1:$H$1</c:f>
              <c:strCache>
                <c:ptCount val="7"/>
                <c:pt idx="0">
                  <c:v>F-150</c:v>
                </c:pt>
                <c:pt idx="1">
                  <c:v>Mustang</c:v>
                </c:pt>
                <c:pt idx="2">
                  <c:v>Lightning</c:v>
                </c:pt>
                <c:pt idx="3">
                  <c:v>Bronco</c:v>
                </c:pt>
                <c:pt idx="4">
                  <c:v>Explorer</c:v>
                </c:pt>
                <c:pt idx="5">
                  <c:v>Maverick</c:v>
                </c:pt>
                <c:pt idx="6">
                  <c:v>Dark_horse</c:v>
                </c:pt>
              </c:strCache>
            </c:strRef>
          </c:cat>
          <c:val>
            <c:numRef>
              <c:f>Sheet1!$B$8:$H$8</c:f>
              <c:numCache>
                <c:formatCode>0</c:formatCode>
                <c:ptCount val="7"/>
                <c:pt idx="0">
                  <c:v>9</c:v>
                </c:pt>
                <c:pt idx="1">
                  <c:v>7</c:v>
                </c:pt>
                <c:pt idx="2">
                  <c:v>3</c:v>
                </c:pt>
                <c:pt idx="3">
                  <c:v>3</c:v>
                </c:pt>
                <c:pt idx="4">
                  <c:v>0</c:v>
                </c:pt>
                <c:pt idx="5">
                  <c:v>1</c:v>
                </c:pt>
                <c:pt idx="6">
                  <c:v>1</c:v>
                </c:pt>
              </c:numCache>
            </c:numRef>
          </c:val>
          <c:extLst>
            <c:ext xmlns:c16="http://schemas.microsoft.com/office/drawing/2014/chart" uri="{C3380CC4-5D6E-409C-BE32-E72D297353CC}">
              <c16:uniqueId val="{00000006-4201-4E75-BEEF-15DC18F2F22D}"/>
            </c:ext>
          </c:extLst>
        </c:ser>
        <c:dLbls>
          <c:showLegendKey val="0"/>
          <c:showVal val="0"/>
          <c:showCatName val="0"/>
          <c:showSerName val="0"/>
          <c:showPercent val="0"/>
          <c:showBubbleSize val="0"/>
        </c:dLbls>
        <c:gapWidth val="150"/>
        <c:overlap val="100"/>
        <c:axId val="868992928"/>
        <c:axId val="868991848"/>
      </c:barChart>
      <c:catAx>
        <c:axId val="868992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8991848"/>
        <c:crosses val="autoZero"/>
        <c:auto val="1"/>
        <c:lblAlgn val="ctr"/>
        <c:lblOffset val="100"/>
        <c:noMultiLvlLbl val="0"/>
      </c:catAx>
      <c:valAx>
        <c:axId val="868991848"/>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89929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stacked"/>
        <c:varyColors val="0"/>
        <c:ser>
          <c:idx val="0"/>
          <c:order val="0"/>
          <c:tx>
            <c:strRef>
              <c:f>Sheet1!$A$2</c:f>
              <c:strCache>
                <c:ptCount val="1"/>
                <c:pt idx="0">
                  <c:v>negative</c:v>
                </c:pt>
              </c:strCache>
            </c:strRef>
          </c:tx>
          <c:spPr>
            <a:solidFill>
              <a:srgbClr val="FF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Sheet1!$B$1:$H$1</c:f>
              <c:strCache>
                <c:ptCount val="7"/>
                <c:pt idx="0">
                  <c:v>F_150</c:v>
                </c:pt>
                <c:pt idx="1">
                  <c:v>Mustang</c:v>
                </c:pt>
                <c:pt idx="2">
                  <c:v>Lightning</c:v>
                </c:pt>
                <c:pt idx="3">
                  <c:v>Bronco</c:v>
                </c:pt>
                <c:pt idx="4">
                  <c:v>Explorer</c:v>
                </c:pt>
                <c:pt idx="5">
                  <c:v>Maverick</c:v>
                </c:pt>
                <c:pt idx="6">
                  <c:v>Dark_horse</c:v>
                </c:pt>
              </c:strCache>
            </c:strRef>
          </c:cat>
          <c:val>
            <c:numRef>
              <c:f>Sheet1!$B$2:$H$2</c:f>
              <c:numCache>
                <c:formatCode>0</c:formatCode>
                <c:ptCount val="7"/>
                <c:pt idx="0">
                  <c:v>38</c:v>
                </c:pt>
                <c:pt idx="1">
                  <c:v>8</c:v>
                </c:pt>
                <c:pt idx="2">
                  <c:v>25</c:v>
                </c:pt>
                <c:pt idx="3">
                  <c:v>5</c:v>
                </c:pt>
                <c:pt idx="4">
                  <c:v>10</c:v>
                </c:pt>
                <c:pt idx="5">
                  <c:v>2</c:v>
                </c:pt>
                <c:pt idx="6">
                  <c:v>2</c:v>
                </c:pt>
              </c:numCache>
            </c:numRef>
          </c:val>
          <c:extLst>
            <c:ext xmlns:c16="http://schemas.microsoft.com/office/drawing/2014/chart" uri="{C3380CC4-5D6E-409C-BE32-E72D297353CC}">
              <c16:uniqueId val="{00000000-CA21-4AE3-A680-56232BDB3A97}"/>
            </c:ext>
          </c:extLst>
        </c:ser>
        <c:ser>
          <c:idx val="1"/>
          <c:order val="1"/>
          <c:tx>
            <c:strRef>
              <c:f>Sheet1!$A$3</c:f>
              <c:strCache>
                <c:ptCount val="1"/>
                <c:pt idx="0">
                  <c:v>neutral</c:v>
                </c:pt>
              </c:strCache>
            </c:strRef>
          </c:tx>
          <c:spPr>
            <a:solidFill>
              <a:srgbClr val="FFFF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Sheet1!$B$1:$H$1</c:f>
              <c:strCache>
                <c:ptCount val="7"/>
                <c:pt idx="0">
                  <c:v>F_150</c:v>
                </c:pt>
                <c:pt idx="1">
                  <c:v>Mustang</c:v>
                </c:pt>
                <c:pt idx="2">
                  <c:v>Lightning</c:v>
                </c:pt>
                <c:pt idx="3">
                  <c:v>Bronco</c:v>
                </c:pt>
                <c:pt idx="4">
                  <c:v>Explorer</c:v>
                </c:pt>
                <c:pt idx="5">
                  <c:v>Maverick</c:v>
                </c:pt>
                <c:pt idx="6">
                  <c:v>Dark_horse</c:v>
                </c:pt>
              </c:strCache>
            </c:strRef>
          </c:cat>
          <c:val>
            <c:numRef>
              <c:f>Sheet1!$B$3:$H$3</c:f>
              <c:numCache>
                <c:formatCode>0</c:formatCode>
                <c:ptCount val="7"/>
                <c:pt idx="0">
                  <c:v>109</c:v>
                </c:pt>
                <c:pt idx="1">
                  <c:v>80</c:v>
                </c:pt>
                <c:pt idx="2">
                  <c:v>30</c:v>
                </c:pt>
                <c:pt idx="3">
                  <c:v>37</c:v>
                </c:pt>
                <c:pt idx="4">
                  <c:v>11</c:v>
                </c:pt>
                <c:pt idx="5">
                  <c:v>12</c:v>
                </c:pt>
                <c:pt idx="6">
                  <c:v>6</c:v>
                </c:pt>
              </c:numCache>
            </c:numRef>
          </c:val>
          <c:extLst>
            <c:ext xmlns:c16="http://schemas.microsoft.com/office/drawing/2014/chart" uri="{C3380CC4-5D6E-409C-BE32-E72D297353CC}">
              <c16:uniqueId val="{00000001-CA21-4AE3-A680-56232BDB3A97}"/>
            </c:ext>
          </c:extLst>
        </c:ser>
        <c:ser>
          <c:idx val="2"/>
          <c:order val="2"/>
          <c:tx>
            <c:strRef>
              <c:f>Sheet1!$A$4</c:f>
              <c:strCache>
                <c:ptCount val="1"/>
                <c:pt idx="0">
                  <c:v>positive</c:v>
                </c:pt>
              </c:strCache>
            </c:strRef>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Sheet1!$B$1:$H$1</c:f>
              <c:strCache>
                <c:ptCount val="7"/>
                <c:pt idx="0">
                  <c:v>F_150</c:v>
                </c:pt>
                <c:pt idx="1">
                  <c:v>Mustang</c:v>
                </c:pt>
                <c:pt idx="2">
                  <c:v>Lightning</c:v>
                </c:pt>
                <c:pt idx="3">
                  <c:v>Bronco</c:v>
                </c:pt>
                <c:pt idx="4">
                  <c:v>Explorer</c:v>
                </c:pt>
                <c:pt idx="5">
                  <c:v>Maverick</c:v>
                </c:pt>
                <c:pt idx="6">
                  <c:v>Dark_horse</c:v>
                </c:pt>
              </c:strCache>
            </c:strRef>
          </c:cat>
          <c:val>
            <c:numRef>
              <c:f>Sheet1!$B$4:$H$4</c:f>
              <c:numCache>
                <c:formatCode>0</c:formatCode>
                <c:ptCount val="7"/>
                <c:pt idx="0">
                  <c:v>34</c:v>
                </c:pt>
                <c:pt idx="1">
                  <c:v>23</c:v>
                </c:pt>
                <c:pt idx="2">
                  <c:v>10</c:v>
                </c:pt>
                <c:pt idx="3">
                  <c:v>5</c:v>
                </c:pt>
                <c:pt idx="4">
                  <c:v>2</c:v>
                </c:pt>
                <c:pt idx="5">
                  <c:v>0</c:v>
                </c:pt>
                <c:pt idx="6">
                  <c:v>6</c:v>
                </c:pt>
              </c:numCache>
            </c:numRef>
          </c:val>
          <c:extLst>
            <c:ext xmlns:c16="http://schemas.microsoft.com/office/drawing/2014/chart" uri="{C3380CC4-5D6E-409C-BE32-E72D297353CC}">
              <c16:uniqueId val="{00000002-CA21-4AE3-A680-56232BDB3A97}"/>
            </c:ext>
          </c:extLst>
        </c:ser>
        <c:dLbls>
          <c:showLegendKey val="0"/>
          <c:showVal val="0"/>
          <c:showCatName val="0"/>
          <c:showSerName val="0"/>
          <c:showPercent val="0"/>
          <c:showBubbleSize val="0"/>
        </c:dLbls>
        <c:gapWidth val="150"/>
        <c:overlap val="100"/>
        <c:axId val="802723136"/>
        <c:axId val="802726016"/>
      </c:barChart>
      <c:catAx>
        <c:axId val="80272313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2726016"/>
        <c:crosses val="autoZero"/>
        <c:auto val="1"/>
        <c:lblAlgn val="ctr"/>
        <c:lblOffset val="100"/>
        <c:noMultiLvlLbl val="0"/>
      </c:catAx>
      <c:valAx>
        <c:axId val="802726016"/>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272313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4EA76ED-346D-42B9-8E8E-2E878905CC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652A82-DC54-4696-1D14-505D3680AE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E8F1617-0258-440C-B7F4-D0783F276EC0}" type="datetimeFigureOut">
              <a:rPr lang="en-US" smtClean="0"/>
              <a:t>10/9/2024</a:t>
            </a:fld>
            <a:endParaRPr lang="en-US"/>
          </a:p>
        </p:txBody>
      </p:sp>
      <p:sp>
        <p:nvSpPr>
          <p:cNvPr id="4" name="Footer Placeholder 3">
            <a:extLst>
              <a:ext uri="{FF2B5EF4-FFF2-40B4-BE49-F238E27FC236}">
                <a16:creationId xmlns:a16="http://schemas.microsoft.com/office/drawing/2014/main" id="{94E541DD-1C5C-006A-A63A-D722F945ABC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837A26D-5608-2EF4-C923-141F3AA9058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7E4F50B-70F6-41DF-BD01-A7434500A97E}" type="slidenum">
              <a:rPr lang="en-US" smtClean="0"/>
              <a:t>‹#›</a:t>
            </a:fld>
            <a:endParaRPr lang="en-US"/>
          </a:p>
        </p:txBody>
      </p:sp>
    </p:spTree>
    <p:extLst>
      <p:ext uri="{BB962C8B-B14F-4D97-AF65-F5344CB8AC3E}">
        <p14:creationId xmlns:p14="http://schemas.microsoft.com/office/powerpoint/2010/main" val="25347073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39065D-4032-554A-8CA5-41F0190DF726}" type="datetimeFigureOut">
              <a:rPr lang="en-US" smtClean="0"/>
              <a:t>10/9/2024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40D495-7193-5445-8C4B-C97D92EB04C1}" type="slidenum">
              <a:rPr lang="en-US" smtClean="0"/>
              <a:t>‹#›</a:t>
            </a:fld>
            <a:endParaRPr lang="en-US"/>
          </a:p>
        </p:txBody>
      </p:sp>
    </p:spTree>
    <p:extLst>
      <p:ext uri="{BB962C8B-B14F-4D97-AF65-F5344CB8AC3E}">
        <p14:creationId xmlns:p14="http://schemas.microsoft.com/office/powerpoint/2010/main" val="46195619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Slide">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9A8DF057-B96A-6FF7-4819-609FC163437D}"/>
              </a:ext>
            </a:extLst>
          </p:cNvPr>
          <p:cNvSpPr>
            <a:spLocks noGrp="1"/>
          </p:cNvSpPr>
          <p:nvPr>
            <p:ph type="body" sz="quarter" idx="20" hasCustomPrompt="1"/>
          </p:nvPr>
        </p:nvSpPr>
        <p:spPr>
          <a:xfrm>
            <a:off x="996639" y="2868221"/>
            <a:ext cx="6100508" cy="571500"/>
          </a:xfrm>
        </p:spPr>
        <p:txBody>
          <a:bodyPr lIns="0" bIns="0" anchor="b">
            <a:noAutofit/>
          </a:bodyPr>
          <a:lstStyle>
            <a:lvl1pPr>
              <a:defRPr kumimoji="0" lang="en-US" sz="2400" b="0" i="0" u="none" strike="noStrike" kern="1200" cap="none" spc="40" normalizeH="0" baseline="0" dirty="0" smtClean="0">
                <a:ln>
                  <a:noFill/>
                </a:ln>
                <a:solidFill>
                  <a:schemeClr val="tx1"/>
                </a:solidFill>
                <a:effectLst/>
                <a:uLnTx/>
                <a:uFillTx/>
                <a:latin typeface="+mn-lt"/>
                <a:ea typeface="+mn-ea"/>
                <a:cs typeface="+mn-cs"/>
              </a:defRPr>
            </a:lvl1pPr>
            <a:lvl2pPr marL="0" indent="0">
              <a:buNone/>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Presentation Title here</a:t>
            </a:r>
          </a:p>
        </p:txBody>
      </p:sp>
      <p:pic>
        <p:nvPicPr>
          <p:cNvPr id="3" name="Picture 2" descr="Logo, company name&#10;&#10;Description automatically generated">
            <a:extLst>
              <a:ext uri="{FF2B5EF4-FFF2-40B4-BE49-F238E27FC236}">
                <a16:creationId xmlns:a16="http://schemas.microsoft.com/office/drawing/2014/main" id="{4C8FAD6D-B5F4-EA3B-2F5E-83CC0773DA2F}"/>
              </a:ext>
            </a:extLst>
          </p:cNvPr>
          <p:cNvPicPr>
            <a:picLocks noChangeAspect="1"/>
          </p:cNvPicPr>
          <p:nvPr userDrawn="1"/>
        </p:nvPicPr>
        <p:blipFill rotWithShape="1">
          <a:blip r:embed="rId2"/>
          <a:srcRect l="6480" t="-2130" r="3669" b="13543"/>
          <a:stretch/>
        </p:blipFill>
        <p:spPr>
          <a:xfrm>
            <a:off x="8039310" y="4599709"/>
            <a:ext cx="3998792" cy="2018145"/>
          </a:xfrm>
          <a:prstGeom prst="rect">
            <a:avLst/>
          </a:prstGeom>
          <a:effectLst/>
        </p:spPr>
      </p:pic>
      <p:cxnSp>
        <p:nvCxnSpPr>
          <p:cNvPr id="5" name="Straight Connector 4">
            <a:extLst>
              <a:ext uri="{FF2B5EF4-FFF2-40B4-BE49-F238E27FC236}">
                <a16:creationId xmlns:a16="http://schemas.microsoft.com/office/drawing/2014/main" id="{F8063D35-1A75-9EFF-5EC1-FAEF13AC537B}"/>
              </a:ext>
            </a:extLst>
          </p:cNvPr>
          <p:cNvCxnSpPr>
            <a:cxnSpLocks/>
          </p:cNvCxnSpPr>
          <p:nvPr userDrawn="1"/>
        </p:nvCxnSpPr>
        <p:spPr>
          <a:xfrm>
            <a:off x="983905" y="3485351"/>
            <a:ext cx="26214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 Placeholder 6">
            <a:extLst>
              <a:ext uri="{FF2B5EF4-FFF2-40B4-BE49-F238E27FC236}">
                <a16:creationId xmlns:a16="http://schemas.microsoft.com/office/drawing/2014/main" id="{AC12C122-AE0B-BE00-E8BF-A4C9FC90F11C}"/>
              </a:ext>
            </a:extLst>
          </p:cNvPr>
          <p:cNvSpPr>
            <a:spLocks noGrp="1"/>
          </p:cNvSpPr>
          <p:nvPr>
            <p:ph type="body" sz="quarter" idx="21" hasCustomPrompt="1"/>
          </p:nvPr>
        </p:nvSpPr>
        <p:spPr>
          <a:xfrm>
            <a:off x="996639" y="3542543"/>
            <a:ext cx="6100508" cy="571500"/>
          </a:xfrm>
        </p:spPr>
        <p:txBody>
          <a:bodyPr lIns="0" bIns="0" anchor="t">
            <a:noAutofit/>
          </a:bodyPr>
          <a:lstStyle>
            <a:lvl1pPr>
              <a:defRPr kumimoji="0" lang="en-US" sz="1000" b="0" i="0" u="none" strike="noStrike" kern="1200" cap="none" spc="300" normalizeH="0" baseline="0" dirty="0" smtClean="0">
                <a:ln>
                  <a:noFill/>
                </a:ln>
                <a:solidFill>
                  <a:schemeClr val="accent1"/>
                </a:solidFill>
                <a:effectLst/>
                <a:uLnTx/>
                <a:uFillTx/>
                <a:latin typeface="+mn-lt"/>
                <a:ea typeface="+mn-ea"/>
                <a:cs typeface="+mn-cs"/>
              </a:defRPr>
            </a:lvl1pPr>
            <a:lvl2pPr marL="0" indent="0">
              <a:buNone/>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XX.XX.20XX</a:t>
            </a:r>
          </a:p>
        </p:txBody>
      </p:sp>
    </p:spTree>
    <p:extLst>
      <p:ext uri="{BB962C8B-B14F-4D97-AF65-F5344CB8AC3E}">
        <p14:creationId xmlns:p14="http://schemas.microsoft.com/office/powerpoint/2010/main" val="2239868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od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1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438458"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0" name="Content Placeholder 2">
            <a:extLst>
              <a:ext uri="{FF2B5EF4-FFF2-40B4-BE49-F238E27FC236}">
                <a16:creationId xmlns:a16="http://schemas.microsoft.com/office/drawing/2014/main" id="{741A42FA-80FE-6E4C-95DB-AF4CBA777B60}"/>
              </a:ext>
            </a:extLst>
          </p:cNvPr>
          <p:cNvSpPr>
            <a:spLocks noGrp="1"/>
          </p:cNvSpPr>
          <p:nvPr>
            <p:ph idx="1" hasCustomPrompt="1"/>
          </p:nvPr>
        </p:nvSpPr>
        <p:spPr>
          <a:xfrm>
            <a:off x="374904" y="1948330"/>
            <a:ext cx="8630819" cy="2648967"/>
          </a:xfrm>
        </p:spPr>
        <p:txBody>
          <a:bodyPr lIns="0">
            <a:noAutofit/>
          </a:bodyPr>
          <a:lstStyle>
            <a:lvl1pPr marL="114300" indent="-114300">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0050" indent="-163513">
              <a:lnSpc>
                <a:spcPct val="110000"/>
              </a:lnSpc>
              <a:spcBef>
                <a:spcPts val="600"/>
              </a:spcBef>
              <a:buSzPct val="75000"/>
              <a:buFont typeface="Arial" panose="020B0604020202020204" pitchFamily="34" charset="0"/>
              <a:buChar char="•"/>
              <a:tabLst/>
              <a:defRPr sz="1400" spc="0">
                <a:solidFill>
                  <a:schemeClr val="tx1"/>
                </a:solidFill>
                <a:latin typeface="+mn-lt"/>
              </a:defRPr>
            </a:lvl2pPr>
            <a:lvl3pPr marL="630238" indent="-171450">
              <a:lnSpc>
                <a:spcPct val="110000"/>
              </a:lnSpc>
              <a:spcBef>
                <a:spcPts val="600"/>
              </a:spcBef>
              <a:buSzPct val="75000"/>
              <a:buFont typeface="Arial" panose="020B0604020202020204" pitchFamily="34" charset="0"/>
              <a:buChar char="•"/>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t>Third Level</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4" y="1262529"/>
            <a:ext cx="8631395" cy="685801"/>
          </a:xfrm>
        </p:spPr>
        <p:txBody>
          <a:bodyPr lIns="0">
            <a:noAutofit/>
          </a:bodyPr>
          <a:lstStyle>
            <a:lvl1pPr>
              <a:lnSpc>
                <a:spcPct val="100000"/>
              </a:lnSpc>
              <a:defRPr sz="1600" b="1" i="0" spc="40" baseline="0">
                <a:solidFill>
                  <a:schemeClr val="tx1"/>
                </a:solidFill>
                <a:latin typeface="Avenir Next LT Pro Demi" panose="020B0504020202020204" pitchFamily="34" charset="77"/>
              </a:defRPr>
            </a:lvl1pPr>
          </a:lstStyle>
          <a:p>
            <a:pPr lvl="0"/>
            <a:r>
              <a:rPr lang="en-US" dirty="0"/>
              <a:t>Click to edit Master text styles</a:t>
            </a:r>
          </a:p>
        </p:txBody>
      </p:sp>
      <p:sp>
        <p:nvSpPr>
          <p:cNvPr id="3" name="Slide Number Placeholder 5">
            <a:extLst>
              <a:ext uri="{FF2B5EF4-FFF2-40B4-BE49-F238E27FC236}">
                <a16:creationId xmlns:a16="http://schemas.microsoft.com/office/drawing/2014/main" id="{DDF4A202-8C3B-DD15-289D-0C6E605C5CC1}"/>
              </a:ext>
            </a:extLst>
          </p:cNvPr>
          <p:cNvSpPr>
            <a:spLocks noGrp="1"/>
          </p:cNvSpPr>
          <p:nvPr>
            <p:ph type="sldNum" sz="quarter" idx="4"/>
          </p:nvPr>
        </p:nvSpPr>
        <p:spPr>
          <a:xfrm>
            <a:off x="11521481" y="6400800"/>
            <a:ext cx="320749" cy="365125"/>
          </a:xfrm>
          <a:prstGeom prst="rect">
            <a:avLst/>
          </a:prstGeom>
        </p:spPr>
        <p:txBody>
          <a:bodyPr vert="horz" lIns="0" tIns="45720" rIns="0" bIns="45720" rtlCol="0" anchor="t"/>
          <a:lstStyle>
            <a:lvl1pPr algn="r">
              <a:defRPr sz="800">
                <a:solidFill>
                  <a:schemeClr val="tx1"/>
                </a:solidFill>
                <a:latin typeface="+mn-lt"/>
                <a:ea typeface="Avenir Next" panose="020B0503020202020204" pitchFamily="34" charset="0"/>
                <a:cs typeface="Avenir Next" panose="020B0503020202020204" pitchFamily="34"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40370792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4848" userDrawn="1">
          <p15:clr>
            <a:srgbClr val="FBAE40"/>
          </p15:clr>
        </p15:guide>
        <p15:guide id="3" orient="horz" pos="3792" userDrawn="1">
          <p15:clr>
            <a:srgbClr val="FBAE40"/>
          </p15:clr>
        </p15:guide>
        <p15:guide id="4" orient="horz" pos="4045"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Full Bod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1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438458"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0" name="Content Placeholder 2">
            <a:extLst>
              <a:ext uri="{FF2B5EF4-FFF2-40B4-BE49-F238E27FC236}">
                <a16:creationId xmlns:a16="http://schemas.microsoft.com/office/drawing/2014/main" id="{741A42FA-80FE-6E4C-95DB-AF4CBA777B60}"/>
              </a:ext>
            </a:extLst>
          </p:cNvPr>
          <p:cNvSpPr>
            <a:spLocks noGrp="1"/>
          </p:cNvSpPr>
          <p:nvPr>
            <p:ph idx="1" hasCustomPrompt="1"/>
          </p:nvPr>
        </p:nvSpPr>
        <p:spPr>
          <a:xfrm>
            <a:off x="374904" y="1948330"/>
            <a:ext cx="8630819" cy="2648967"/>
          </a:xfrm>
        </p:spPr>
        <p:txBody>
          <a:bodyPr lIns="0">
            <a:noAutofit/>
          </a:bodyPr>
          <a:lstStyle>
            <a:lvl1pPr marL="114300" indent="-114300">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0050" indent="-163513">
              <a:lnSpc>
                <a:spcPct val="110000"/>
              </a:lnSpc>
              <a:spcBef>
                <a:spcPts val="600"/>
              </a:spcBef>
              <a:buSzPct val="75000"/>
              <a:buFont typeface="Arial" panose="020B0604020202020204" pitchFamily="34" charset="0"/>
              <a:buChar char="•"/>
              <a:tabLst/>
              <a:defRPr sz="1400" spc="0">
                <a:solidFill>
                  <a:schemeClr val="tx1"/>
                </a:solidFill>
                <a:latin typeface="+mn-lt"/>
              </a:defRPr>
            </a:lvl2pPr>
            <a:lvl3pPr marL="630238" indent="-171450">
              <a:lnSpc>
                <a:spcPct val="110000"/>
              </a:lnSpc>
              <a:spcBef>
                <a:spcPts val="600"/>
              </a:spcBef>
              <a:buSzPct val="75000"/>
              <a:buFont typeface="Arial" panose="020B0604020202020204" pitchFamily="34" charset="0"/>
              <a:buChar char="•"/>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t>Third Level</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4" y="1262529"/>
            <a:ext cx="8631395" cy="685801"/>
          </a:xfrm>
        </p:spPr>
        <p:txBody>
          <a:bodyPr lIns="0">
            <a:noAutofit/>
          </a:bodyPr>
          <a:lstStyle>
            <a:lvl1pPr>
              <a:lnSpc>
                <a:spcPct val="100000"/>
              </a:lnSpc>
              <a:defRPr sz="1600" b="1" i="0" spc="40" baseline="0">
                <a:solidFill>
                  <a:schemeClr val="tx1"/>
                </a:solidFill>
                <a:latin typeface="Avenir Next LT Pro Demi" panose="020B0504020202020204" pitchFamily="34" charset="77"/>
              </a:defRPr>
            </a:lvl1pPr>
          </a:lstStyle>
          <a:p>
            <a:pPr lvl="0"/>
            <a:r>
              <a:rPr lang="en-US" dirty="0"/>
              <a:t>Click to edit Master text styles</a:t>
            </a:r>
          </a:p>
        </p:txBody>
      </p:sp>
      <p:sp>
        <p:nvSpPr>
          <p:cNvPr id="3" name="Slide Number Placeholder 5">
            <a:extLst>
              <a:ext uri="{FF2B5EF4-FFF2-40B4-BE49-F238E27FC236}">
                <a16:creationId xmlns:a16="http://schemas.microsoft.com/office/drawing/2014/main" id="{DDF4A202-8C3B-DD15-289D-0C6E605C5CC1}"/>
              </a:ext>
            </a:extLst>
          </p:cNvPr>
          <p:cNvSpPr>
            <a:spLocks noGrp="1"/>
          </p:cNvSpPr>
          <p:nvPr>
            <p:ph type="sldNum" sz="quarter" idx="4"/>
          </p:nvPr>
        </p:nvSpPr>
        <p:spPr>
          <a:xfrm>
            <a:off x="11521481" y="6400800"/>
            <a:ext cx="320749" cy="365125"/>
          </a:xfrm>
          <a:prstGeom prst="rect">
            <a:avLst/>
          </a:prstGeom>
        </p:spPr>
        <p:txBody>
          <a:bodyPr vert="horz" lIns="0" tIns="45720" rIns="0" bIns="45720" rtlCol="0" anchor="t"/>
          <a:lstStyle>
            <a:lvl1pPr algn="r">
              <a:defRPr sz="800">
                <a:solidFill>
                  <a:schemeClr val="tx1"/>
                </a:solidFill>
                <a:latin typeface="+mn-lt"/>
                <a:ea typeface="Avenir Next" panose="020B0503020202020204" pitchFamily="34" charset="0"/>
                <a:cs typeface="Avenir Next" panose="020B0503020202020204" pitchFamily="34"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2707071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4848" userDrawn="1">
          <p15:clr>
            <a:srgbClr val="FBAE40"/>
          </p15:clr>
        </p15:guide>
        <p15:guide id="3" orient="horz" pos="3792" userDrawn="1">
          <p15:clr>
            <a:srgbClr val="FBAE40"/>
          </p15:clr>
        </p15:guide>
        <p15:guide id="4" orient="horz" pos="4045"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Body with Bump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E67DF8E-1673-354F-9EA0-20DAB3790698}"/>
              </a:ext>
            </a:extLst>
          </p:cNvPr>
          <p:cNvSpPr/>
          <p:nvPr userDrawn="1"/>
        </p:nvSpPr>
        <p:spPr>
          <a:xfrm>
            <a:off x="178633" y="6156960"/>
            <a:ext cx="11834735" cy="5601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1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3" name="Content Placeholder 2"/>
          <p:cNvSpPr>
            <a:spLocks noGrp="1"/>
          </p:cNvSpPr>
          <p:nvPr>
            <p:ph idx="1" hasCustomPrompt="1"/>
          </p:nvPr>
        </p:nvSpPr>
        <p:spPr>
          <a:xfrm>
            <a:off x="374904" y="1948330"/>
            <a:ext cx="8630819" cy="2648967"/>
          </a:xfrm>
        </p:spPr>
        <p:txBody>
          <a:bodyPr lIns="0">
            <a:noAutofit/>
          </a:bodyPr>
          <a:lstStyle>
            <a:lvl1pPr marL="114300" indent="-114300">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0050" indent="-163513">
              <a:lnSpc>
                <a:spcPct val="110000"/>
              </a:lnSpc>
              <a:spcBef>
                <a:spcPts val="600"/>
              </a:spcBef>
              <a:buSzPct val="75000"/>
              <a:buFont typeface="Arial" panose="020B0604020202020204" pitchFamily="34" charset="0"/>
              <a:buChar char="•"/>
              <a:tabLst/>
              <a:defRPr sz="1400" spc="0">
                <a:solidFill>
                  <a:schemeClr val="tx1"/>
                </a:solidFill>
                <a:latin typeface="+mn-lt"/>
              </a:defRPr>
            </a:lvl2pPr>
            <a:lvl3pPr marL="630238" indent="-171450">
              <a:lnSpc>
                <a:spcPct val="110000"/>
              </a:lnSpc>
              <a:spcBef>
                <a:spcPts val="600"/>
              </a:spcBef>
              <a:buSzPct val="75000"/>
              <a:buFont typeface="Arial" panose="020B0604020202020204" pitchFamily="34" charset="0"/>
              <a:buChar char="•"/>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t>Third Level</a:t>
            </a:r>
          </a:p>
        </p:txBody>
      </p:sp>
      <p:sp>
        <p:nvSpPr>
          <p:cNvPr id="9" name="Text Placeholder 8"/>
          <p:cNvSpPr>
            <a:spLocks noGrp="1"/>
          </p:cNvSpPr>
          <p:nvPr>
            <p:ph type="body" sz="quarter" idx="13"/>
          </p:nvPr>
        </p:nvSpPr>
        <p:spPr>
          <a:xfrm>
            <a:off x="395000" y="286910"/>
            <a:ext cx="4536461"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p:nvPr>
        </p:nvSpPr>
        <p:spPr>
          <a:xfrm>
            <a:off x="374904" y="1262529"/>
            <a:ext cx="8631395"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6" name="Slide Number Placeholder 5">
            <a:extLst>
              <a:ext uri="{FF2B5EF4-FFF2-40B4-BE49-F238E27FC236}">
                <a16:creationId xmlns:a16="http://schemas.microsoft.com/office/drawing/2014/main" id="{AF9870AD-14DB-96B6-F634-6A9487B88616}"/>
              </a:ext>
            </a:extLst>
          </p:cNvPr>
          <p:cNvSpPr>
            <a:spLocks noGrp="1"/>
          </p:cNvSpPr>
          <p:nvPr>
            <p:ph type="sldNum" sz="quarter" idx="4"/>
          </p:nvPr>
        </p:nvSpPr>
        <p:spPr>
          <a:xfrm>
            <a:off x="11521481" y="6400800"/>
            <a:ext cx="320749" cy="365125"/>
          </a:xfrm>
          <a:prstGeom prst="rect">
            <a:avLst/>
          </a:prstGeom>
        </p:spPr>
        <p:txBody>
          <a:bodyPr vert="horz" lIns="0" tIns="45720" rIns="0" bIns="45720" rtlCol="0" anchor="t"/>
          <a:lstStyle>
            <a:lvl1pPr algn="r">
              <a:defRPr sz="800">
                <a:solidFill>
                  <a:schemeClr val="bg1"/>
                </a:solidFill>
                <a:latin typeface="+mn-lt"/>
                <a:ea typeface="Avenir Next" panose="020B0503020202020204" pitchFamily="34" charset="0"/>
                <a:cs typeface="Avenir Next" panose="020B0503020202020204" pitchFamily="34" charset="0"/>
              </a:defRPr>
            </a:lvl1pPr>
          </a:lstStyle>
          <a:p>
            <a:fld id="{7196636F-A64E-6C4D-AE26-50A84E19B9C9}" type="slidenum">
              <a:rPr lang="en-US" smtClean="0"/>
              <a:pPr/>
              <a:t>‹#›</a:t>
            </a:fld>
            <a:endParaRPr lang="en-US" dirty="0"/>
          </a:p>
        </p:txBody>
      </p:sp>
      <p:sp>
        <p:nvSpPr>
          <p:cNvPr id="4" name="Content Placeholder 2">
            <a:extLst>
              <a:ext uri="{FF2B5EF4-FFF2-40B4-BE49-F238E27FC236}">
                <a16:creationId xmlns:a16="http://schemas.microsoft.com/office/drawing/2014/main" id="{34484729-F5EC-DF0C-F078-5358290CACDE}"/>
              </a:ext>
            </a:extLst>
          </p:cNvPr>
          <p:cNvSpPr>
            <a:spLocks noGrp="1"/>
          </p:cNvSpPr>
          <p:nvPr>
            <p:ph idx="18" hasCustomPrompt="1"/>
          </p:nvPr>
        </p:nvSpPr>
        <p:spPr>
          <a:xfrm>
            <a:off x="185980" y="6276746"/>
            <a:ext cx="11827388" cy="294344"/>
          </a:xfrm>
        </p:spPr>
        <p:txBody>
          <a:bodyPr anchor="ctr">
            <a:noAutofit/>
          </a:bodyPr>
          <a:lstStyle>
            <a:lvl1pPr marL="0" indent="0" algn="ctr">
              <a:lnSpc>
                <a:spcPct val="110000"/>
              </a:lnSpc>
              <a:spcBef>
                <a:spcPts val="1200"/>
              </a:spcBef>
              <a:buNone/>
              <a:defRPr sz="1400" spc="0">
                <a:solidFill>
                  <a:schemeClr val="bg1"/>
                </a:solidFill>
                <a:latin typeface="+mn-lt"/>
              </a:defRPr>
            </a:lvl1pPr>
            <a:lvl2pPr marL="0" indent="0" algn="ctr">
              <a:lnSpc>
                <a:spcPct val="100000"/>
              </a:lnSpc>
              <a:spcBef>
                <a:spcPts val="1200"/>
              </a:spcBef>
              <a:buSzPct val="75000"/>
              <a:buNone/>
              <a:defRPr sz="1400" spc="0">
                <a:solidFill>
                  <a:schemeClr val="bg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p:txBody>
      </p:sp>
    </p:spTree>
    <p:extLst>
      <p:ext uri="{BB962C8B-B14F-4D97-AF65-F5344CB8AC3E}">
        <p14:creationId xmlns:p14="http://schemas.microsoft.com/office/powerpoint/2010/main" val="324852449"/>
      </p:ext>
    </p:extLst>
  </p:cSld>
  <p:clrMapOvr>
    <a:masterClrMapping/>
  </p:clrMapOvr>
  <p:extLst>
    <p:ext uri="{DCECCB84-F9BA-43D5-87BE-67443E8EF086}">
      <p15:sldGuideLst xmlns:p15="http://schemas.microsoft.com/office/powerpoint/2012/main">
        <p15:guide id="1" orient="horz" pos="2160">
          <p15:clr>
            <a:srgbClr val="FBAE40"/>
          </p15:clr>
        </p15:guide>
        <p15:guide id="2" pos="4848">
          <p15:clr>
            <a:srgbClr val="FBAE40"/>
          </p15:clr>
        </p15:guide>
        <p15:guide id="3" orient="horz" pos="3792">
          <p15:clr>
            <a:srgbClr val="FBAE40"/>
          </p15:clr>
        </p15:guide>
        <p15:guide id="4" orient="horz" pos="404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1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4999" y="286911"/>
            <a:ext cx="4838119" cy="198802"/>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Content Placeholder 2">
            <a:extLst>
              <a:ext uri="{FF2B5EF4-FFF2-40B4-BE49-F238E27FC236}">
                <a16:creationId xmlns:a16="http://schemas.microsoft.com/office/drawing/2014/main" id="{A7816E41-F362-3A42-B3B9-08E8809BBE56}"/>
              </a:ext>
            </a:extLst>
          </p:cNvPr>
          <p:cNvSpPr>
            <a:spLocks noGrp="1"/>
          </p:cNvSpPr>
          <p:nvPr>
            <p:ph idx="17" hasCustomPrompt="1"/>
          </p:nvPr>
        </p:nvSpPr>
        <p:spPr>
          <a:xfrm>
            <a:off x="6111801" y="1948330"/>
            <a:ext cx="5413248" cy="3286123"/>
          </a:xfrm>
        </p:spPr>
        <p:txBody>
          <a:bodyPr lIns="0">
            <a:noAutofit/>
          </a:bodyPr>
          <a:lstStyle>
            <a:lvl1pPr marL="114300" indent="-114300">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0050" indent="-163513">
              <a:lnSpc>
                <a:spcPct val="110000"/>
              </a:lnSpc>
              <a:spcBef>
                <a:spcPts val="600"/>
              </a:spcBef>
              <a:buSzPct val="75000"/>
              <a:buFont typeface="Arial" panose="020B0604020202020204" pitchFamily="34" charset="0"/>
              <a:buChar char="•"/>
              <a:tabLst/>
              <a:defRPr sz="1400" spc="0">
                <a:solidFill>
                  <a:schemeClr val="tx1"/>
                </a:solidFill>
                <a:latin typeface="+mn-lt"/>
              </a:defRPr>
            </a:lvl2pPr>
            <a:lvl3pPr marL="630238" indent="-171450">
              <a:lnSpc>
                <a:spcPct val="110000"/>
              </a:lnSpc>
              <a:spcBef>
                <a:spcPts val="600"/>
              </a:spcBef>
              <a:buSzPct val="75000"/>
              <a:buFont typeface="Arial" panose="020B0604020202020204" pitchFamily="34" charset="0"/>
              <a:buChar char="•"/>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latin typeface="+mn-lt"/>
              </a:rPr>
              <a:t>Third Level</a:t>
            </a:r>
            <a:endParaRPr lang="en-US" dirty="0"/>
          </a:p>
        </p:txBody>
      </p:sp>
      <p:sp>
        <p:nvSpPr>
          <p:cNvPr id="11" name="Content Placeholder 2">
            <a:extLst>
              <a:ext uri="{FF2B5EF4-FFF2-40B4-BE49-F238E27FC236}">
                <a16:creationId xmlns:a16="http://schemas.microsoft.com/office/drawing/2014/main" id="{64B47EF6-66B2-914E-8CB4-09B82765B357}"/>
              </a:ext>
            </a:extLst>
          </p:cNvPr>
          <p:cNvSpPr>
            <a:spLocks noGrp="1"/>
          </p:cNvSpPr>
          <p:nvPr>
            <p:ph idx="1" hasCustomPrompt="1"/>
          </p:nvPr>
        </p:nvSpPr>
        <p:spPr>
          <a:xfrm>
            <a:off x="374904" y="1948330"/>
            <a:ext cx="5410326" cy="3286123"/>
          </a:xfrm>
        </p:spPr>
        <p:txBody>
          <a:bodyPr lIns="0">
            <a:noAutofit/>
          </a:bodyPr>
          <a:lstStyle>
            <a:lvl1pPr marL="114300" indent="-114300">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0050" indent="-163513">
              <a:lnSpc>
                <a:spcPct val="110000"/>
              </a:lnSpc>
              <a:spcBef>
                <a:spcPts val="600"/>
              </a:spcBef>
              <a:buSzPct val="75000"/>
              <a:buFont typeface="Arial" panose="020B0604020202020204" pitchFamily="34" charset="0"/>
              <a:buChar char="•"/>
              <a:tabLst/>
              <a:defRPr sz="1400" spc="0">
                <a:solidFill>
                  <a:schemeClr val="tx1"/>
                </a:solidFill>
                <a:latin typeface="+mn-lt"/>
              </a:defRPr>
            </a:lvl2pPr>
            <a:lvl3pPr marL="630238" indent="-171450">
              <a:lnSpc>
                <a:spcPct val="110000"/>
              </a:lnSpc>
              <a:spcBef>
                <a:spcPts val="600"/>
              </a:spcBef>
              <a:buSzPct val="75000"/>
              <a:buFont typeface="Arial" panose="020B0604020202020204" pitchFamily="34" charset="0"/>
              <a:buChar char="•"/>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t>Third Level</a:t>
            </a:r>
          </a:p>
        </p:txBody>
      </p:sp>
      <p:sp>
        <p:nvSpPr>
          <p:cNvPr id="12" name="Text Placeholder 38">
            <a:extLst>
              <a:ext uri="{FF2B5EF4-FFF2-40B4-BE49-F238E27FC236}">
                <a16:creationId xmlns:a16="http://schemas.microsoft.com/office/drawing/2014/main" id="{16E527E8-D863-0E4F-B7F6-40B77A53A728}"/>
              </a:ext>
            </a:extLst>
          </p:cNvPr>
          <p:cNvSpPr>
            <a:spLocks noGrp="1"/>
          </p:cNvSpPr>
          <p:nvPr>
            <p:ph type="body" sz="quarter" idx="16"/>
          </p:nvPr>
        </p:nvSpPr>
        <p:spPr>
          <a:xfrm>
            <a:off x="374904" y="1262529"/>
            <a:ext cx="10515600"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3" name="Slide Number Placeholder 5">
            <a:extLst>
              <a:ext uri="{FF2B5EF4-FFF2-40B4-BE49-F238E27FC236}">
                <a16:creationId xmlns:a16="http://schemas.microsoft.com/office/drawing/2014/main" id="{2DF6995B-519D-0CE3-A81B-01806E3AD412}"/>
              </a:ext>
            </a:extLst>
          </p:cNvPr>
          <p:cNvSpPr>
            <a:spLocks noGrp="1"/>
          </p:cNvSpPr>
          <p:nvPr>
            <p:ph type="sldNum" sz="quarter" idx="4"/>
          </p:nvPr>
        </p:nvSpPr>
        <p:spPr>
          <a:xfrm>
            <a:off x="11521481" y="6400800"/>
            <a:ext cx="320749" cy="365125"/>
          </a:xfrm>
          <a:prstGeom prst="rect">
            <a:avLst/>
          </a:prstGeom>
        </p:spPr>
        <p:txBody>
          <a:bodyPr vert="horz" lIns="0" tIns="45720" rIns="0" bIns="45720" rtlCol="0" anchor="t"/>
          <a:lstStyle>
            <a:lvl1pPr algn="r">
              <a:defRPr sz="800">
                <a:solidFill>
                  <a:schemeClr val="tx1"/>
                </a:solidFill>
                <a:latin typeface="+mn-lt"/>
                <a:ea typeface="Avenir Next" panose="020B0503020202020204" pitchFamily="34" charset="0"/>
                <a:cs typeface="Avenir Next" panose="020B0503020202020204" pitchFamily="34"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845878627"/>
      </p:ext>
    </p:extLst>
  </p:cSld>
  <p:clrMapOvr>
    <a:masterClrMapping/>
  </p:clrMapOvr>
  <p:extLst>
    <p:ext uri="{DCECCB84-F9BA-43D5-87BE-67443E8EF086}">
      <p15:sldGuideLst xmlns:p15="http://schemas.microsoft.com/office/powerpoint/2012/main">
        <p15:guide id="1" orient="horz" pos="2160">
          <p15:clr>
            <a:srgbClr val="FBAE40"/>
          </p15:clr>
        </p15:guide>
        <p15:guide id="2" pos="4848">
          <p15:clr>
            <a:srgbClr val="FBAE40"/>
          </p15:clr>
        </p15:guide>
        <p15:guide id="3" orient="horz" pos="3792">
          <p15:clr>
            <a:srgbClr val="FBAE40"/>
          </p15:clr>
        </p15:guide>
        <p15:guide id="4" orient="horz" pos="412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mp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7149EA1-3332-0E95-3F23-6A2BC465C34D}"/>
              </a:ext>
            </a:extLst>
          </p:cNvPr>
          <p:cNvSpPr/>
          <p:nvPr userDrawn="1"/>
        </p:nvSpPr>
        <p:spPr>
          <a:xfrm>
            <a:off x="178633" y="6156960"/>
            <a:ext cx="11834735" cy="5601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A916F53F-CEB7-5DE9-640A-FE6F825CD152}"/>
              </a:ext>
            </a:extLst>
          </p:cNvPr>
          <p:cNvSpPr>
            <a:spLocks noGrp="1"/>
          </p:cNvSpPr>
          <p:nvPr>
            <p:ph idx="18" hasCustomPrompt="1"/>
          </p:nvPr>
        </p:nvSpPr>
        <p:spPr>
          <a:xfrm>
            <a:off x="185979" y="6289018"/>
            <a:ext cx="11827388" cy="294344"/>
          </a:xfrm>
        </p:spPr>
        <p:txBody>
          <a:bodyPr anchor="ctr">
            <a:noAutofit/>
          </a:bodyPr>
          <a:lstStyle>
            <a:lvl1pPr marL="0" indent="0" algn="ctr">
              <a:lnSpc>
                <a:spcPct val="110000"/>
              </a:lnSpc>
              <a:spcBef>
                <a:spcPts val="1200"/>
              </a:spcBef>
              <a:buNone/>
              <a:defRPr sz="1400" spc="0">
                <a:solidFill>
                  <a:schemeClr val="bg1"/>
                </a:solidFill>
                <a:latin typeface="+mn-lt"/>
              </a:defRPr>
            </a:lvl1pPr>
            <a:lvl2pPr marL="0" indent="0" algn="ctr">
              <a:lnSpc>
                <a:spcPct val="100000"/>
              </a:lnSpc>
              <a:spcBef>
                <a:spcPts val="1200"/>
              </a:spcBef>
              <a:buSzPct val="75000"/>
              <a:buNone/>
              <a:defRPr sz="1400" spc="0">
                <a:solidFill>
                  <a:schemeClr val="bg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p:txBody>
      </p:sp>
      <p:sp>
        <p:nvSpPr>
          <p:cNvPr id="2" name="Title 1"/>
          <p:cNvSpPr>
            <a:spLocks noGrp="1"/>
          </p:cNvSpPr>
          <p:nvPr>
            <p:ph type="title"/>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1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1"/>
            <a:ext cx="4986298" cy="198802"/>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7" name="Text Placeholder 38">
            <a:extLst>
              <a:ext uri="{FF2B5EF4-FFF2-40B4-BE49-F238E27FC236}">
                <a16:creationId xmlns:a16="http://schemas.microsoft.com/office/drawing/2014/main" id="{CBA7E0DA-2F5B-C74F-905A-612EFE570A8E}"/>
              </a:ext>
            </a:extLst>
          </p:cNvPr>
          <p:cNvSpPr>
            <a:spLocks noGrp="1"/>
          </p:cNvSpPr>
          <p:nvPr>
            <p:ph type="body" sz="quarter" idx="16"/>
          </p:nvPr>
        </p:nvSpPr>
        <p:spPr>
          <a:xfrm>
            <a:off x="374904" y="1262529"/>
            <a:ext cx="8631395"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5" name="Slide Number Placeholder 5">
            <a:extLst>
              <a:ext uri="{FF2B5EF4-FFF2-40B4-BE49-F238E27FC236}">
                <a16:creationId xmlns:a16="http://schemas.microsoft.com/office/drawing/2014/main" id="{6314C97D-E036-7508-9A0F-81E237959E00}"/>
              </a:ext>
            </a:extLst>
          </p:cNvPr>
          <p:cNvSpPr>
            <a:spLocks noGrp="1"/>
          </p:cNvSpPr>
          <p:nvPr>
            <p:ph type="sldNum" sz="quarter" idx="4"/>
          </p:nvPr>
        </p:nvSpPr>
        <p:spPr>
          <a:xfrm>
            <a:off x="11521481" y="6400800"/>
            <a:ext cx="320749" cy="365125"/>
          </a:xfrm>
          <a:prstGeom prst="rect">
            <a:avLst/>
          </a:prstGeom>
        </p:spPr>
        <p:txBody>
          <a:bodyPr vert="horz" lIns="0" tIns="45720" rIns="0" bIns="45720" rtlCol="0" anchor="t"/>
          <a:lstStyle>
            <a:lvl1pPr algn="r">
              <a:defRPr sz="800">
                <a:solidFill>
                  <a:schemeClr val="bg1"/>
                </a:solidFill>
                <a:latin typeface="+mn-lt"/>
                <a:ea typeface="Avenir Next" panose="020B0503020202020204" pitchFamily="34" charset="0"/>
                <a:cs typeface="Avenir Next" panose="020B0503020202020204" pitchFamily="34" charset="0"/>
              </a:defRPr>
            </a:lvl1pPr>
          </a:lstStyle>
          <a:p>
            <a:fld id="{7196636F-A64E-6C4D-AE26-50A84E19B9C9}" type="slidenum">
              <a:rPr lang="en-US" smtClean="0"/>
              <a:pPr/>
              <a:t>‹#›</a:t>
            </a:fld>
            <a:endParaRPr lang="en-US" dirty="0"/>
          </a:p>
        </p:txBody>
      </p:sp>
      <p:sp>
        <p:nvSpPr>
          <p:cNvPr id="4" name="Content Placeholder 2">
            <a:extLst>
              <a:ext uri="{FF2B5EF4-FFF2-40B4-BE49-F238E27FC236}">
                <a16:creationId xmlns:a16="http://schemas.microsoft.com/office/drawing/2014/main" id="{A3AD5C45-36F0-3A28-BB9C-D2D32A16DCE3}"/>
              </a:ext>
            </a:extLst>
          </p:cNvPr>
          <p:cNvSpPr>
            <a:spLocks noGrp="1"/>
          </p:cNvSpPr>
          <p:nvPr>
            <p:ph idx="17" hasCustomPrompt="1"/>
          </p:nvPr>
        </p:nvSpPr>
        <p:spPr>
          <a:xfrm>
            <a:off x="6111801" y="1948330"/>
            <a:ext cx="5413248" cy="3286123"/>
          </a:xfrm>
        </p:spPr>
        <p:txBody>
          <a:bodyPr lIns="0">
            <a:noAutofit/>
          </a:bodyPr>
          <a:lstStyle>
            <a:lvl1pPr marL="114300" indent="-114300">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0050" indent="-163513">
              <a:lnSpc>
                <a:spcPct val="110000"/>
              </a:lnSpc>
              <a:spcBef>
                <a:spcPts val="600"/>
              </a:spcBef>
              <a:buSzPct val="75000"/>
              <a:buFont typeface="Arial" panose="020B0604020202020204" pitchFamily="34" charset="0"/>
              <a:buChar char="•"/>
              <a:tabLst/>
              <a:defRPr sz="1400" spc="0">
                <a:solidFill>
                  <a:schemeClr val="tx1"/>
                </a:solidFill>
                <a:latin typeface="+mn-lt"/>
              </a:defRPr>
            </a:lvl2pPr>
            <a:lvl3pPr marL="630238" indent="-171450">
              <a:lnSpc>
                <a:spcPct val="110000"/>
              </a:lnSpc>
              <a:spcBef>
                <a:spcPts val="600"/>
              </a:spcBef>
              <a:buSzPct val="75000"/>
              <a:buFont typeface="Arial" panose="020B0604020202020204" pitchFamily="34" charset="0"/>
              <a:buChar char="•"/>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latin typeface="+mn-lt"/>
              </a:rPr>
              <a:t>Third level</a:t>
            </a:r>
            <a:endParaRPr lang="en-US" dirty="0"/>
          </a:p>
        </p:txBody>
      </p:sp>
      <p:sp>
        <p:nvSpPr>
          <p:cNvPr id="7" name="Content Placeholder 2">
            <a:extLst>
              <a:ext uri="{FF2B5EF4-FFF2-40B4-BE49-F238E27FC236}">
                <a16:creationId xmlns:a16="http://schemas.microsoft.com/office/drawing/2014/main" id="{9A5C8C9B-8CCA-DB22-1AC1-1A74A2EB44F5}"/>
              </a:ext>
            </a:extLst>
          </p:cNvPr>
          <p:cNvSpPr>
            <a:spLocks noGrp="1"/>
          </p:cNvSpPr>
          <p:nvPr>
            <p:ph idx="1" hasCustomPrompt="1"/>
          </p:nvPr>
        </p:nvSpPr>
        <p:spPr>
          <a:xfrm>
            <a:off x="374904" y="1948330"/>
            <a:ext cx="5410326" cy="3286123"/>
          </a:xfrm>
        </p:spPr>
        <p:txBody>
          <a:bodyPr lIns="0">
            <a:noAutofit/>
          </a:bodyPr>
          <a:lstStyle>
            <a:lvl1pPr marL="114300" indent="-114300">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0050" indent="-163513">
              <a:lnSpc>
                <a:spcPct val="110000"/>
              </a:lnSpc>
              <a:spcBef>
                <a:spcPts val="600"/>
              </a:spcBef>
              <a:buSzPct val="75000"/>
              <a:buFont typeface="Arial" panose="020B0604020202020204" pitchFamily="34" charset="0"/>
              <a:buChar char="•"/>
              <a:tabLst/>
              <a:defRPr sz="1400" spc="0">
                <a:solidFill>
                  <a:schemeClr val="tx1"/>
                </a:solidFill>
                <a:latin typeface="+mn-lt"/>
              </a:defRPr>
            </a:lvl2pPr>
            <a:lvl3pPr marL="630238" indent="-171450">
              <a:lnSpc>
                <a:spcPct val="110000"/>
              </a:lnSpc>
              <a:spcBef>
                <a:spcPts val="600"/>
              </a:spcBef>
              <a:buSzPct val="75000"/>
              <a:buFont typeface="Arial" panose="020B0604020202020204" pitchFamily="34" charset="0"/>
              <a:buChar char="•"/>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096337297"/>
      </p:ext>
    </p:extLst>
  </p:cSld>
  <p:clrMapOvr>
    <a:masterClrMapping/>
  </p:clrMapOvr>
  <p:extLst>
    <p:ext uri="{DCECCB84-F9BA-43D5-87BE-67443E8EF086}">
      <p15:sldGuideLst xmlns:p15="http://schemas.microsoft.com/office/powerpoint/2012/main">
        <p15:guide id="1" orient="horz" pos="2160">
          <p15:clr>
            <a:srgbClr val="FBAE40"/>
          </p15:clr>
        </p15:guide>
        <p15:guide id="2" pos="4848">
          <p15:clr>
            <a:srgbClr val="FBAE40"/>
          </p15:clr>
        </p15:guide>
        <p15:guide id="3" orient="horz" pos="3792">
          <p15:clr>
            <a:srgbClr val="FBAE40"/>
          </p15:clr>
        </p15:guide>
        <p15:guide id="4" orient="horz" pos="404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ull Body w/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D2C0E4A-9912-D97D-1512-44B15F19D743}"/>
              </a:ext>
            </a:extLst>
          </p:cNvPr>
          <p:cNvSpPr>
            <a:spLocks noGrp="1"/>
          </p:cNvSpPr>
          <p:nvPr>
            <p:ph type="pic" sz="quarter" idx="20"/>
          </p:nvPr>
        </p:nvSpPr>
        <p:spPr>
          <a:xfrm>
            <a:off x="6096000" y="0"/>
            <a:ext cx="6096000" cy="6858000"/>
          </a:xfrm>
          <a:solidFill>
            <a:schemeClr val="bg2"/>
          </a:solidFill>
        </p:spPr>
        <p:txBody>
          <a:bodyPr>
            <a:normAutofit/>
          </a:bodyPr>
          <a:lstStyle>
            <a:lvl1pPr>
              <a:defRPr sz="1100">
                <a:latin typeface="Avenir Next" panose="020B0503020202020204" pitchFamily="34" charset="0"/>
              </a:defRPr>
            </a:lvl1pPr>
          </a:lstStyle>
          <a:p>
            <a:endParaRPr lang="en-US"/>
          </a:p>
        </p:txBody>
      </p:sp>
      <p:sp>
        <p:nvSpPr>
          <p:cNvPr id="18" name="Content Placeholder 2">
            <a:extLst>
              <a:ext uri="{FF2B5EF4-FFF2-40B4-BE49-F238E27FC236}">
                <a16:creationId xmlns:a16="http://schemas.microsoft.com/office/drawing/2014/main" id="{A33DA785-DBDC-474D-ABAE-8A5F7523F364}"/>
              </a:ext>
            </a:extLst>
          </p:cNvPr>
          <p:cNvSpPr>
            <a:spLocks noGrp="1"/>
          </p:cNvSpPr>
          <p:nvPr>
            <p:ph idx="18" hasCustomPrompt="1"/>
          </p:nvPr>
        </p:nvSpPr>
        <p:spPr>
          <a:xfrm>
            <a:off x="374904" y="1947672"/>
            <a:ext cx="5410326" cy="3286123"/>
          </a:xfrm>
        </p:spPr>
        <p:txBody>
          <a:bodyPr lIns="0">
            <a:noAutofit/>
          </a:bodyPr>
          <a:lstStyle>
            <a:lvl1pPr marL="114300" indent="-114300">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0050" indent="-164592">
              <a:lnSpc>
                <a:spcPct val="110000"/>
              </a:lnSpc>
              <a:spcBef>
                <a:spcPts val="600"/>
              </a:spcBef>
              <a:buSzPct val="75000"/>
              <a:buFont typeface="Arial" panose="020B0604020202020204" pitchFamily="34" charset="0"/>
              <a:buChar char="•"/>
              <a:tabLst/>
              <a:defRPr sz="1400" spc="0">
                <a:solidFill>
                  <a:schemeClr val="tx1"/>
                </a:solidFill>
                <a:latin typeface="+mn-lt"/>
              </a:defRPr>
            </a:lvl2pPr>
            <a:lvl3pPr marL="630238" indent="-171450">
              <a:lnSpc>
                <a:spcPct val="110000"/>
              </a:lnSpc>
              <a:spcBef>
                <a:spcPts val="600"/>
              </a:spcBef>
              <a:buSzPct val="75000"/>
              <a:buFont typeface="Arial" panose="020B0604020202020204" pitchFamily="34" charset="0"/>
              <a:buChar char="•"/>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latin typeface="+mn-lt"/>
              </a:rPr>
              <a:t>Third level</a:t>
            </a:r>
            <a:endParaRPr lang="en-US" dirty="0"/>
          </a:p>
        </p:txBody>
      </p:sp>
      <p:sp>
        <p:nvSpPr>
          <p:cNvPr id="19" name="Text Placeholder 38">
            <a:extLst>
              <a:ext uri="{FF2B5EF4-FFF2-40B4-BE49-F238E27FC236}">
                <a16:creationId xmlns:a16="http://schemas.microsoft.com/office/drawing/2014/main" id="{BFF6EACA-9341-CD4B-8917-BBB894851201}"/>
              </a:ext>
            </a:extLst>
          </p:cNvPr>
          <p:cNvSpPr>
            <a:spLocks noGrp="1"/>
          </p:cNvSpPr>
          <p:nvPr>
            <p:ph type="body" sz="quarter" idx="19"/>
          </p:nvPr>
        </p:nvSpPr>
        <p:spPr>
          <a:xfrm>
            <a:off x="374904" y="1261872"/>
            <a:ext cx="5410327"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9" name="Text Placeholder 8"/>
          <p:cNvSpPr>
            <a:spLocks noGrp="1"/>
          </p:cNvSpPr>
          <p:nvPr>
            <p:ph type="body" sz="quarter" idx="13"/>
          </p:nvPr>
        </p:nvSpPr>
        <p:spPr>
          <a:xfrm>
            <a:off x="395000" y="286910"/>
            <a:ext cx="5335305" cy="216009"/>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C76D422-6A8E-8F4E-870E-AE1452E6C4D9}"/>
              </a:ext>
            </a:extLst>
          </p:cNvPr>
          <p:cNvSpPr>
            <a:spLocks noGrp="1"/>
          </p:cNvSpPr>
          <p:nvPr>
            <p:ph type="title"/>
          </p:nvPr>
        </p:nvSpPr>
        <p:spPr>
          <a:xfrm>
            <a:off x="374904" y="502920"/>
            <a:ext cx="5335305" cy="685801"/>
          </a:xfrm>
        </p:spPr>
        <p:txBody>
          <a:bodyPr lIns="0">
            <a:noAutofit/>
          </a:bodyPr>
          <a:lstStyle>
            <a:lvl1pPr marL="0" algn="l" defTabSz="914400" rtl="0" eaLnBrk="1" latinLnBrk="0" hangingPunct="1">
              <a:lnSpc>
                <a:spcPct val="90000"/>
              </a:lnSpc>
              <a:spcBef>
                <a:spcPct val="0"/>
              </a:spcBef>
              <a:buNone/>
              <a:defRPr lang="en-US" sz="21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E607DECF-4449-C327-3ECC-D650098D842A}"/>
              </a:ext>
            </a:extLst>
          </p:cNvPr>
          <p:cNvSpPr>
            <a:spLocks noGrp="1"/>
          </p:cNvSpPr>
          <p:nvPr>
            <p:ph type="sldNum" sz="quarter" idx="4"/>
          </p:nvPr>
        </p:nvSpPr>
        <p:spPr>
          <a:xfrm>
            <a:off x="11521481" y="6400800"/>
            <a:ext cx="320749" cy="365125"/>
          </a:xfrm>
          <a:prstGeom prst="rect">
            <a:avLst/>
          </a:prstGeom>
        </p:spPr>
        <p:txBody>
          <a:bodyPr vert="horz" lIns="0" tIns="45720" rIns="0" bIns="45720" rtlCol="0" anchor="t"/>
          <a:lstStyle>
            <a:lvl1pPr algn="r">
              <a:defRPr sz="800">
                <a:solidFill>
                  <a:schemeClr val="tx1"/>
                </a:solidFill>
                <a:latin typeface="+mn-lt"/>
                <a:ea typeface="Avenir Next" panose="020B0503020202020204" pitchFamily="34" charset="0"/>
                <a:cs typeface="Avenir Next" panose="020B0503020202020204" pitchFamily="34"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881301833"/>
      </p:ext>
    </p:extLst>
  </p:cSld>
  <p:clrMapOvr>
    <a:masterClrMapping/>
  </p:clrMapOvr>
  <p:extLst>
    <p:ext uri="{DCECCB84-F9BA-43D5-87BE-67443E8EF086}">
      <p15:sldGuideLst xmlns:p15="http://schemas.microsoft.com/office/powerpoint/2012/main">
        <p15:guide id="1" orient="horz" pos="2160">
          <p15:clr>
            <a:srgbClr val="FBAE40"/>
          </p15:clr>
        </p15:guide>
        <p15:guide id="2" pos="4848">
          <p15:clr>
            <a:srgbClr val="FBAE40"/>
          </p15:clr>
        </p15:guide>
        <p15:guide id="3" orient="horz" pos="3792">
          <p15:clr>
            <a:srgbClr val="FBAE40"/>
          </p15:clr>
        </p15:guide>
        <p15:guide id="4" orient="horz" pos="404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plit White/Gre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521E54-4036-439D-6327-07DB07E8B620}"/>
              </a:ext>
            </a:extLst>
          </p:cNvPr>
          <p:cNvSpPr/>
          <p:nvPr userDrawn="1"/>
        </p:nvSpPr>
        <p:spPr>
          <a:xfrm>
            <a:off x="6096000" y="0"/>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ontent Placeholder 2">
            <a:extLst>
              <a:ext uri="{FF2B5EF4-FFF2-40B4-BE49-F238E27FC236}">
                <a16:creationId xmlns:a16="http://schemas.microsoft.com/office/drawing/2014/main" id="{A33DA785-DBDC-474D-ABAE-8A5F7523F364}"/>
              </a:ext>
            </a:extLst>
          </p:cNvPr>
          <p:cNvSpPr>
            <a:spLocks noGrp="1"/>
          </p:cNvSpPr>
          <p:nvPr>
            <p:ph idx="18" hasCustomPrompt="1"/>
          </p:nvPr>
        </p:nvSpPr>
        <p:spPr>
          <a:xfrm>
            <a:off x="374904" y="1947672"/>
            <a:ext cx="4897312" cy="3286123"/>
          </a:xfrm>
        </p:spPr>
        <p:txBody>
          <a:bodyPr lIns="0">
            <a:noAutofit/>
          </a:bodyPr>
          <a:lstStyle>
            <a:lvl1pPr marL="114300" indent="-114300">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0050" indent="-164592">
              <a:lnSpc>
                <a:spcPct val="110000"/>
              </a:lnSpc>
              <a:spcBef>
                <a:spcPts val="600"/>
              </a:spcBef>
              <a:buSzPct val="75000"/>
              <a:buFont typeface="Arial" panose="020B0604020202020204" pitchFamily="34" charset="0"/>
              <a:buChar char="•"/>
              <a:tabLst/>
              <a:defRPr sz="1400" spc="0">
                <a:solidFill>
                  <a:schemeClr val="tx1"/>
                </a:solidFill>
                <a:latin typeface="+mn-lt"/>
              </a:defRPr>
            </a:lvl2pPr>
            <a:lvl3pPr marL="630238" indent="-171450">
              <a:lnSpc>
                <a:spcPct val="110000"/>
              </a:lnSpc>
              <a:spcBef>
                <a:spcPts val="600"/>
              </a:spcBef>
              <a:buSzPct val="75000"/>
              <a:buFont typeface="Arial" panose="020B0604020202020204" pitchFamily="34" charset="0"/>
              <a:buChar char="•"/>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latin typeface="+mn-lt"/>
              </a:rPr>
              <a:t>Third level</a:t>
            </a:r>
            <a:endParaRPr lang="en-US" dirty="0"/>
          </a:p>
        </p:txBody>
      </p:sp>
      <p:sp>
        <p:nvSpPr>
          <p:cNvPr id="19" name="Text Placeholder 38">
            <a:extLst>
              <a:ext uri="{FF2B5EF4-FFF2-40B4-BE49-F238E27FC236}">
                <a16:creationId xmlns:a16="http://schemas.microsoft.com/office/drawing/2014/main" id="{BFF6EACA-9341-CD4B-8917-BBB894851201}"/>
              </a:ext>
            </a:extLst>
          </p:cNvPr>
          <p:cNvSpPr>
            <a:spLocks noGrp="1"/>
          </p:cNvSpPr>
          <p:nvPr>
            <p:ph type="body" sz="quarter" idx="19"/>
          </p:nvPr>
        </p:nvSpPr>
        <p:spPr>
          <a:xfrm>
            <a:off x="374904" y="1261872"/>
            <a:ext cx="4897313"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9" name="Text Placeholder 8"/>
          <p:cNvSpPr>
            <a:spLocks noGrp="1"/>
          </p:cNvSpPr>
          <p:nvPr>
            <p:ph type="body" sz="quarter" idx="13"/>
          </p:nvPr>
        </p:nvSpPr>
        <p:spPr>
          <a:xfrm>
            <a:off x="395000" y="286910"/>
            <a:ext cx="5335305" cy="216009"/>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C76D422-6A8E-8F4E-870E-AE1452E6C4D9}"/>
              </a:ext>
            </a:extLst>
          </p:cNvPr>
          <p:cNvSpPr>
            <a:spLocks noGrp="1"/>
          </p:cNvSpPr>
          <p:nvPr>
            <p:ph type="title"/>
          </p:nvPr>
        </p:nvSpPr>
        <p:spPr>
          <a:xfrm>
            <a:off x="374904" y="502920"/>
            <a:ext cx="5335305" cy="685801"/>
          </a:xfrm>
        </p:spPr>
        <p:txBody>
          <a:bodyPr lIns="0">
            <a:noAutofit/>
          </a:bodyPr>
          <a:lstStyle>
            <a:lvl1pPr marL="0" algn="l" defTabSz="914400" rtl="0" eaLnBrk="1" latinLnBrk="0" hangingPunct="1">
              <a:lnSpc>
                <a:spcPct val="90000"/>
              </a:lnSpc>
              <a:spcBef>
                <a:spcPct val="0"/>
              </a:spcBef>
              <a:buNone/>
              <a:defRPr lang="en-US" sz="21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E607DECF-4449-C327-3ECC-D650098D842A}"/>
              </a:ext>
            </a:extLst>
          </p:cNvPr>
          <p:cNvSpPr>
            <a:spLocks noGrp="1"/>
          </p:cNvSpPr>
          <p:nvPr>
            <p:ph type="sldNum" sz="quarter" idx="4"/>
          </p:nvPr>
        </p:nvSpPr>
        <p:spPr>
          <a:xfrm>
            <a:off x="11521481" y="6400800"/>
            <a:ext cx="320749" cy="365125"/>
          </a:xfrm>
          <a:prstGeom prst="rect">
            <a:avLst/>
          </a:prstGeom>
        </p:spPr>
        <p:txBody>
          <a:bodyPr vert="horz" lIns="0" tIns="45720" rIns="0" bIns="45720" rtlCol="0" anchor="t"/>
          <a:lstStyle>
            <a:lvl1pPr algn="r">
              <a:defRPr sz="800">
                <a:solidFill>
                  <a:schemeClr val="tx1"/>
                </a:solidFill>
                <a:latin typeface="+mn-lt"/>
                <a:ea typeface="Avenir Next" panose="020B0503020202020204" pitchFamily="34" charset="0"/>
                <a:cs typeface="Avenir Next" panose="020B0503020202020204" pitchFamily="34"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3185833487"/>
      </p:ext>
    </p:extLst>
  </p:cSld>
  <p:clrMapOvr>
    <a:masterClrMapping/>
  </p:clrMapOvr>
  <p:extLst>
    <p:ext uri="{DCECCB84-F9BA-43D5-87BE-67443E8EF086}">
      <p15:sldGuideLst xmlns:p15="http://schemas.microsoft.com/office/powerpoint/2012/main">
        <p15:guide id="1" orient="horz" pos="2160">
          <p15:clr>
            <a:srgbClr val="FBAE40"/>
          </p15:clr>
        </p15:guide>
        <p15:guide id="2" pos="4848">
          <p15:clr>
            <a:srgbClr val="FBAE40"/>
          </p15:clr>
        </p15:guide>
        <p15:guide id="3" orient="horz" pos="3792">
          <p15:clr>
            <a:srgbClr val="FBAE40"/>
          </p15:clr>
        </p15:guide>
        <p15:guide id="4" orient="horz" pos="404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umbers">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4DD5E35D-5AE2-F446-89F4-375D4A9D959C}"/>
              </a:ext>
            </a:extLst>
          </p:cNvPr>
          <p:cNvSpPr>
            <a:spLocks noGrp="1"/>
          </p:cNvSpPr>
          <p:nvPr>
            <p:ph type="body" sz="quarter" idx="23" hasCustomPrompt="1"/>
          </p:nvPr>
        </p:nvSpPr>
        <p:spPr>
          <a:xfrm>
            <a:off x="464197" y="3782902"/>
            <a:ext cx="2381767" cy="2111034"/>
          </a:xfrm>
        </p:spPr>
        <p:txBody>
          <a:bodyPr>
            <a:noAutofit/>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en-US" dirty="0"/>
              <a:t>Copy goes here</a:t>
            </a:r>
          </a:p>
        </p:txBody>
      </p:sp>
      <p:sp>
        <p:nvSpPr>
          <p:cNvPr id="24" name="Text Placeholder 6">
            <a:extLst>
              <a:ext uri="{FF2B5EF4-FFF2-40B4-BE49-F238E27FC236}">
                <a16:creationId xmlns:a16="http://schemas.microsoft.com/office/drawing/2014/main" id="{A4007E17-4686-8742-8110-4CE17413C018}"/>
              </a:ext>
            </a:extLst>
          </p:cNvPr>
          <p:cNvSpPr>
            <a:spLocks noGrp="1"/>
          </p:cNvSpPr>
          <p:nvPr>
            <p:ph type="body" sz="quarter" idx="24" hasCustomPrompt="1"/>
          </p:nvPr>
        </p:nvSpPr>
        <p:spPr>
          <a:xfrm>
            <a:off x="3287573" y="3782902"/>
            <a:ext cx="2381767" cy="2111034"/>
          </a:xfrm>
        </p:spPr>
        <p:txBody>
          <a:bodyPr>
            <a:noAutofit/>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en-US" dirty="0"/>
              <a:t>Copy goes here</a:t>
            </a:r>
          </a:p>
        </p:txBody>
      </p:sp>
      <p:sp>
        <p:nvSpPr>
          <p:cNvPr id="25" name="Text Placeholder 6">
            <a:extLst>
              <a:ext uri="{FF2B5EF4-FFF2-40B4-BE49-F238E27FC236}">
                <a16:creationId xmlns:a16="http://schemas.microsoft.com/office/drawing/2014/main" id="{13E507FB-C728-BD4E-AC86-17909FC6F634}"/>
              </a:ext>
            </a:extLst>
          </p:cNvPr>
          <p:cNvSpPr>
            <a:spLocks noGrp="1"/>
          </p:cNvSpPr>
          <p:nvPr>
            <p:ph type="body" sz="quarter" idx="25" hasCustomPrompt="1"/>
          </p:nvPr>
        </p:nvSpPr>
        <p:spPr>
          <a:xfrm>
            <a:off x="6370138" y="3782902"/>
            <a:ext cx="2381767" cy="2111034"/>
          </a:xfrm>
        </p:spPr>
        <p:txBody>
          <a:bodyPr>
            <a:noAutofit/>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en-US" dirty="0"/>
              <a:t>Copy goes here</a:t>
            </a:r>
          </a:p>
        </p:txBody>
      </p:sp>
      <p:sp>
        <p:nvSpPr>
          <p:cNvPr id="26" name="Text Placeholder 6">
            <a:extLst>
              <a:ext uri="{FF2B5EF4-FFF2-40B4-BE49-F238E27FC236}">
                <a16:creationId xmlns:a16="http://schemas.microsoft.com/office/drawing/2014/main" id="{538408B9-6368-1241-8B2F-0732DB2BDC10}"/>
              </a:ext>
            </a:extLst>
          </p:cNvPr>
          <p:cNvSpPr>
            <a:spLocks noGrp="1"/>
          </p:cNvSpPr>
          <p:nvPr>
            <p:ph type="body" sz="quarter" idx="26" hasCustomPrompt="1"/>
          </p:nvPr>
        </p:nvSpPr>
        <p:spPr>
          <a:xfrm>
            <a:off x="9513928" y="3782902"/>
            <a:ext cx="2381767" cy="2111034"/>
          </a:xfrm>
        </p:spPr>
        <p:txBody>
          <a:bodyPr>
            <a:noAutofit/>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en-US" dirty="0"/>
              <a:t>Copy goes here</a:t>
            </a:r>
          </a:p>
        </p:txBody>
      </p:sp>
      <p:sp>
        <p:nvSpPr>
          <p:cNvPr id="5" name="Text Placeholder 4">
            <a:extLst>
              <a:ext uri="{FF2B5EF4-FFF2-40B4-BE49-F238E27FC236}">
                <a16:creationId xmlns:a16="http://schemas.microsoft.com/office/drawing/2014/main" id="{4E4CC85A-0F5F-3347-8BC9-AB55553117FD}"/>
              </a:ext>
            </a:extLst>
          </p:cNvPr>
          <p:cNvSpPr>
            <a:spLocks noGrp="1"/>
          </p:cNvSpPr>
          <p:nvPr>
            <p:ph type="body" sz="quarter" idx="19" hasCustomPrompt="1"/>
          </p:nvPr>
        </p:nvSpPr>
        <p:spPr>
          <a:xfrm>
            <a:off x="378894" y="2659099"/>
            <a:ext cx="1543922" cy="1043279"/>
          </a:xfrm>
        </p:spPr>
        <p:txBody>
          <a:bodyPr>
            <a:noAutofit/>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01</a:t>
            </a:r>
          </a:p>
        </p:txBody>
      </p:sp>
      <p:sp>
        <p:nvSpPr>
          <p:cNvPr id="21" name="Text Placeholder 4">
            <a:extLst>
              <a:ext uri="{FF2B5EF4-FFF2-40B4-BE49-F238E27FC236}">
                <a16:creationId xmlns:a16="http://schemas.microsoft.com/office/drawing/2014/main" id="{9D86CC6E-95FC-934B-B527-C60F7831BC0A}"/>
              </a:ext>
            </a:extLst>
          </p:cNvPr>
          <p:cNvSpPr>
            <a:spLocks noGrp="1"/>
          </p:cNvSpPr>
          <p:nvPr>
            <p:ph type="body" sz="quarter" idx="20" hasCustomPrompt="1"/>
          </p:nvPr>
        </p:nvSpPr>
        <p:spPr>
          <a:xfrm>
            <a:off x="3207003" y="2659099"/>
            <a:ext cx="1543922" cy="1043279"/>
          </a:xfrm>
        </p:spPr>
        <p:txBody>
          <a:bodyPr>
            <a:noAutofit/>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02</a:t>
            </a:r>
          </a:p>
        </p:txBody>
      </p:sp>
      <p:sp>
        <p:nvSpPr>
          <p:cNvPr id="22" name="Text Placeholder 4">
            <a:extLst>
              <a:ext uri="{FF2B5EF4-FFF2-40B4-BE49-F238E27FC236}">
                <a16:creationId xmlns:a16="http://schemas.microsoft.com/office/drawing/2014/main" id="{0CB12631-32EA-DF4B-8C0D-600A9B9BAC14}"/>
              </a:ext>
            </a:extLst>
          </p:cNvPr>
          <p:cNvSpPr>
            <a:spLocks noGrp="1"/>
          </p:cNvSpPr>
          <p:nvPr>
            <p:ph type="body" sz="quarter" idx="21" hasCustomPrompt="1"/>
          </p:nvPr>
        </p:nvSpPr>
        <p:spPr>
          <a:xfrm>
            <a:off x="6296369" y="2659099"/>
            <a:ext cx="1809134" cy="1043279"/>
          </a:xfrm>
        </p:spPr>
        <p:txBody>
          <a:bodyPr>
            <a:noAutofit/>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03</a:t>
            </a:r>
          </a:p>
        </p:txBody>
      </p:sp>
      <p:sp>
        <p:nvSpPr>
          <p:cNvPr id="23" name="Text Placeholder 4">
            <a:extLst>
              <a:ext uri="{FF2B5EF4-FFF2-40B4-BE49-F238E27FC236}">
                <a16:creationId xmlns:a16="http://schemas.microsoft.com/office/drawing/2014/main" id="{9F436F58-0423-3245-AF5B-9261955C0912}"/>
              </a:ext>
            </a:extLst>
          </p:cNvPr>
          <p:cNvSpPr>
            <a:spLocks noGrp="1"/>
          </p:cNvSpPr>
          <p:nvPr>
            <p:ph type="body" sz="quarter" idx="22" hasCustomPrompt="1"/>
          </p:nvPr>
        </p:nvSpPr>
        <p:spPr>
          <a:xfrm>
            <a:off x="9424924" y="2659099"/>
            <a:ext cx="1809134" cy="1043279"/>
          </a:xfrm>
        </p:spPr>
        <p:txBody>
          <a:bodyPr>
            <a:noAutofit/>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04</a:t>
            </a:r>
          </a:p>
        </p:txBody>
      </p:sp>
      <p:sp>
        <p:nvSpPr>
          <p:cNvPr id="2" name="Title 1"/>
          <p:cNvSpPr>
            <a:spLocks noGrp="1"/>
          </p:cNvSpPr>
          <p:nvPr>
            <p:ph type="title"/>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1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2" name="Text Placeholder 38">
            <a:extLst>
              <a:ext uri="{FF2B5EF4-FFF2-40B4-BE49-F238E27FC236}">
                <a16:creationId xmlns:a16="http://schemas.microsoft.com/office/drawing/2014/main" id="{16E527E8-D863-0E4F-B7F6-40B77A53A728}"/>
              </a:ext>
            </a:extLst>
          </p:cNvPr>
          <p:cNvSpPr>
            <a:spLocks noGrp="1"/>
          </p:cNvSpPr>
          <p:nvPr>
            <p:ph type="body" sz="quarter" idx="16"/>
          </p:nvPr>
        </p:nvSpPr>
        <p:spPr>
          <a:xfrm>
            <a:off x="374904" y="1261872"/>
            <a:ext cx="10515600"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6" name="Slide Number Placeholder 5">
            <a:extLst>
              <a:ext uri="{FF2B5EF4-FFF2-40B4-BE49-F238E27FC236}">
                <a16:creationId xmlns:a16="http://schemas.microsoft.com/office/drawing/2014/main" id="{CD1ADB98-2D5D-A4CB-FB0F-635B08B991CB}"/>
              </a:ext>
            </a:extLst>
          </p:cNvPr>
          <p:cNvSpPr>
            <a:spLocks noGrp="1"/>
          </p:cNvSpPr>
          <p:nvPr>
            <p:ph type="sldNum" sz="quarter" idx="4"/>
          </p:nvPr>
        </p:nvSpPr>
        <p:spPr>
          <a:xfrm>
            <a:off x="11521481" y="6400800"/>
            <a:ext cx="320749" cy="365125"/>
          </a:xfrm>
          <a:prstGeom prst="rect">
            <a:avLst/>
          </a:prstGeom>
        </p:spPr>
        <p:txBody>
          <a:bodyPr vert="horz" lIns="0" tIns="45720" rIns="0" bIns="45720" rtlCol="0" anchor="t"/>
          <a:lstStyle>
            <a:lvl1pPr algn="r">
              <a:defRPr sz="800">
                <a:solidFill>
                  <a:schemeClr val="tx1"/>
                </a:solidFill>
                <a:latin typeface="+mn-lt"/>
                <a:ea typeface="Avenir Next" panose="020B0503020202020204" pitchFamily="34" charset="0"/>
                <a:cs typeface="Avenir Next" panose="020B0503020202020204" pitchFamily="34"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837647454"/>
      </p:ext>
    </p:extLst>
  </p:cSld>
  <p:clrMapOvr>
    <a:masterClrMapping/>
  </p:clrMapOvr>
  <p:extLst>
    <p:ext uri="{DCECCB84-F9BA-43D5-87BE-67443E8EF086}">
      <p15:sldGuideLst xmlns:p15="http://schemas.microsoft.com/office/powerpoint/2012/main">
        <p15:guide id="1" orient="horz" pos="2160">
          <p15:clr>
            <a:srgbClr val="FBAE40"/>
          </p15:clr>
        </p15:guide>
        <p15:guide id="2" pos="6048" userDrawn="1">
          <p15:clr>
            <a:srgbClr val="FBAE40"/>
          </p15:clr>
        </p15:guide>
        <p15:guide id="3" orient="horz" pos="3792">
          <p15:clr>
            <a:srgbClr val="FBAE40"/>
          </p15:clr>
        </p15:guide>
        <p15:guide id="4" orient="horz" pos="4045">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column-Icons">
    <p:spTree>
      <p:nvGrpSpPr>
        <p:cNvPr id="1" name=""/>
        <p:cNvGrpSpPr/>
        <p:nvPr/>
      </p:nvGrpSpPr>
      <p:grpSpPr>
        <a:xfrm>
          <a:off x="0" y="0"/>
          <a:ext cx="0" cy="0"/>
          <a:chOff x="0" y="0"/>
          <a:chExt cx="0" cy="0"/>
        </a:xfrm>
      </p:grpSpPr>
      <p:sp>
        <p:nvSpPr>
          <p:cNvPr id="29" name="Picture Placeholder 27">
            <a:extLst>
              <a:ext uri="{FF2B5EF4-FFF2-40B4-BE49-F238E27FC236}">
                <a16:creationId xmlns:a16="http://schemas.microsoft.com/office/drawing/2014/main" id="{BE0E0EBC-3886-9EF0-DD88-9291802844AD}"/>
              </a:ext>
            </a:extLst>
          </p:cNvPr>
          <p:cNvSpPr>
            <a:spLocks noGrp="1"/>
          </p:cNvSpPr>
          <p:nvPr>
            <p:ph type="pic" sz="quarter" idx="20"/>
          </p:nvPr>
        </p:nvSpPr>
        <p:spPr>
          <a:xfrm>
            <a:off x="4190297" y="2630707"/>
            <a:ext cx="869941" cy="869938"/>
          </a:xfrm>
          <a:noFill/>
        </p:spPr>
        <p:txBody>
          <a:bodyPr>
            <a:normAutofit/>
          </a:bodyPr>
          <a:lstStyle>
            <a:lvl1pPr>
              <a:defRPr sz="1100">
                <a:latin typeface="Avenir Next" panose="020B0503020202020204" pitchFamily="34" charset="0"/>
              </a:defRPr>
            </a:lvl1pPr>
          </a:lstStyle>
          <a:p>
            <a:endParaRPr lang="en-US" dirty="0"/>
          </a:p>
        </p:txBody>
      </p:sp>
      <p:sp>
        <p:nvSpPr>
          <p:cNvPr id="28" name="Picture Placeholder 27">
            <a:extLst>
              <a:ext uri="{FF2B5EF4-FFF2-40B4-BE49-F238E27FC236}">
                <a16:creationId xmlns:a16="http://schemas.microsoft.com/office/drawing/2014/main" id="{43FB68AB-3A29-80A6-8B0E-EE129CF01FE1}"/>
              </a:ext>
            </a:extLst>
          </p:cNvPr>
          <p:cNvSpPr>
            <a:spLocks noGrp="1"/>
          </p:cNvSpPr>
          <p:nvPr>
            <p:ph type="pic" sz="quarter" idx="19"/>
          </p:nvPr>
        </p:nvSpPr>
        <p:spPr>
          <a:xfrm>
            <a:off x="1088283" y="2630707"/>
            <a:ext cx="869941" cy="869938"/>
          </a:xfrm>
          <a:noFill/>
        </p:spPr>
        <p:txBody>
          <a:bodyPr>
            <a:normAutofit/>
          </a:bodyPr>
          <a:lstStyle>
            <a:lvl1pPr>
              <a:defRPr sz="1100">
                <a:latin typeface="Avenir Next" panose="020B0503020202020204" pitchFamily="34" charset="0"/>
              </a:defRPr>
            </a:lvl1pPr>
          </a:lstStyle>
          <a:p>
            <a:endParaRPr lang="en-US" dirty="0"/>
          </a:p>
        </p:txBody>
      </p:sp>
      <p:sp>
        <p:nvSpPr>
          <p:cNvPr id="2" name="Title 1"/>
          <p:cNvSpPr>
            <a:spLocks noGrp="1"/>
          </p:cNvSpPr>
          <p:nvPr>
            <p:ph type="title"/>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1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2" name="Text Placeholder 38">
            <a:extLst>
              <a:ext uri="{FF2B5EF4-FFF2-40B4-BE49-F238E27FC236}">
                <a16:creationId xmlns:a16="http://schemas.microsoft.com/office/drawing/2014/main" id="{16E527E8-D863-0E4F-B7F6-40B77A53A728}"/>
              </a:ext>
            </a:extLst>
          </p:cNvPr>
          <p:cNvSpPr>
            <a:spLocks noGrp="1"/>
          </p:cNvSpPr>
          <p:nvPr>
            <p:ph type="body" sz="quarter" idx="16"/>
          </p:nvPr>
        </p:nvSpPr>
        <p:spPr>
          <a:xfrm>
            <a:off x="374904" y="1261872"/>
            <a:ext cx="10515600"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30" name="Picture Placeholder 27">
            <a:extLst>
              <a:ext uri="{FF2B5EF4-FFF2-40B4-BE49-F238E27FC236}">
                <a16:creationId xmlns:a16="http://schemas.microsoft.com/office/drawing/2014/main" id="{8499464B-874B-802D-8A4B-32526ED1CE7C}"/>
              </a:ext>
            </a:extLst>
          </p:cNvPr>
          <p:cNvSpPr>
            <a:spLocks noGrp="1"/>
          </p:cNvSpPr>
          <p:nvPr>
            <p:ph type="pic" sz="quarter" idx="21"/>
          </p:nvPr>
        </p:nvSpPr>
        <p:spPr>
          <a:xfrm>
            <a:off x="7118690" y="2630707"/>
            <a:ext cx="869941" cy="869938"/>
          </a:xfrm>
          <a:noFill/>
        </p:spPr>
        <p:txBody>
          <a:bodyPr>
            <a:normAutofit/>
          </a:bodyPr>
          <a:lstStyle>
            <a:lvl1pPr>
              <a:defRPr sz="1100">
                <a:latin typeface="Avenir Next" panose="020B0503020202020204" pitchFamily="34" charset="0"/>
              </a:defRPr>
            </a:lvl1pPr>
          </a:lstStyle>
          <a:p>
            <a:endParaRPr lang="en-US" dirty="0"/>
          </a:p>
        </p:txBody>
      </p:sp>
      <p:sp>
        <p:nvSpPr>
          <p:cNvPr id="31" name="Picture Placeholder 27">
            <a:extLst>
              <a:ext uri="{FF2B5EF4-FFF2-40B4-BE49-F238E27FC236}">
                <a16:creationId xmlns:a16="http://schemas.microsoft.com/office/drawing/2014/main" id="{9CF229FE-6488-48BA-DA2E-82361B61DAF1}"/>
              </a:ext>
            </a:extLst>
          </p:cNvPr>
          <p:cNvSpPr>
            <a:spLocks noGrp="1"/>
          </p:cNvSpPr>
          <p:nvPr>
            <p:ph type="pic" sz="quarter" idx="22"/>
          </p:nvPr>
        </p:nvSpPr>
        <p:spPr>
          <a:xfrm>
            <a:off x="10267003" y="2630707"/>
            <a:ext cx="869941" cy="869938"/>
          </a:xfrm>
          <a:noFill/>
        </p:spPr>
        <p:txBody>
          <a:bodyPr>
            <a:normAutofit/>
          </a:bodyPr>
          <a:lstStyle>
            <a:lvl1pPr>
              <a:defRPr sz="1100">
                <a:latin typeface="Avenir Next" panose="020B0503020202020204" pitchFamily="34" charset="0"/>
              </a:defRPr>
            </a:lvl1pPr>
          </a:lstStyle>
          <a:p>
            <a:endParaRPr lang="en-US" dirty="0"/>
          </a:p>
        </p:txBody>
      </p:sp>
      <p:sp>
        <p:nvSpPr>
          <p:cNvPr id="35" name="Text Placeholder 34">
            <a:extLst>
              <a:ext uri="{FF2B5EF4-FFF2-40B4-BE49-F238E27FC236}">
                <a16:creationId xmlns:a16="http://schemas.microsoft.com/office/drawing/2014/main" id="{591639CB-4489-62DA-7A0C-290A92BA1080}"/>
              </a:ext>
            </a:extLst>
          </p:cNvPr>
          <p:cNvSpPr>
            <a:spLocks noGrp="1"/>
          </p:cNvSpPr>
          <p:nvPr>
            <p:ph type="body" sz="quarter" idx="23"/>
          </p:nvPr>
        </p:nvSpPr>
        <p:spPr>
          <a:xfrm>
            <a:off x="351475" y="3622328"/>
            <a:ext cx="2343556" cy="198804"/>
          </a:xfrm>
        </p:spPr>
        <p:txBody>
          <a:bodyPr>
            <a:noAutofit/>
          </a:bodyPr>
          <a:lstStyle>
            <a:lvl1pPr algn="ctr">
              <a:defRPr sz="10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37" name="Text Placeholder 36">
            <a:extLst>
              <a:ext uri="{FF2B5EF4-FFF2-40B4-BE49-F238E27FC236}">
                <a16:creationId xmlns:a16="http://schemas.microsoft.com/office/drawing/2014/main" id="{9469E976-9C22-4536-C065-4379EEAA6056}"/>
              </a:ext>
            </a:extLst>
          </p:cNvPr>
          <p:cNvSpPr>
            <a:spLocks noGrp="1"/>
          </p:cNvSpPr>
          <p:nvPr>
            <p:ph type="body" sz="quarter" idx="24" hasCustomPrompt="1"/>
          </p:nvPr>
        </p:nvSpPr>
        <p:spPr>
          <a:xfrm>
            <a:off x="340973" y="4000499"/>
            <a:ext cx="2364560" cy="1840127"/>
          </a:xfrm>
        </p:spPr>
        <p:txBody>
          <a:bodyPr>
            <a:normAutofit/>
          </a:bodyPr>
          <a:lstStyle>
            <a:lvl1pPr algn="ctr">
              <a:defRPr sz="1200" spc="0" baseline="0">
                <a:latin typeface="+mn-lt"/>
              </a:defRPr>
            </a:lvl1pPr>
          </a:lstStyle>
          <a:p>
            <a:pPr algn="ctr"/>
            <a:r>
              <a:rPr lang="en-US" sz="1200" baseline="0" dirty="0"/>
              <a:t>Body copy. Lorem ipsum dolor sit </a:t>
            </a:r>
            <a:r>
              <a:rPr lang="en-US" sz="1200" baseline="0" dirty="0" err="1"/>
              <a:t>amet</a:t>
            </a:r>
            <a:r>
              <a:rPr lang="en-US" sz="1200" baseline="0" dirty="0"/>
              <a:t>, </a:t>
            </a:r>
            <a:r>
              <a:rPr lang="en-US" sz="1200" baseline="0" dirty="0" err="1"/>
              <a:t>consec</a:t>
            </a:r>
            <a:r>
              <a:rPr lang="en-US" sz="1200" baseline="0" dirty="0"/>
              <a:t> </a:t>
            </a:r>
            <a:r>
              <a:rPr lang="en-US" sz="1200" baseline="0" dirty="0" err="1"/>
              <a:t>adipiscing</a:t>
            </a:r>
            <a:r>
              <a:rPr lang="en-US" sz="1200" baseline="0" dirty="0"/>
              <a:t> </a:t>
            </a:r>
            <a:r>
              <a:rPr lang="en-US" sz="1200" baseline="0" dirty="0" err="1"/>
              <a:t>elit</a:t>
            </a:r>
            <a:r>
              <a:rPr lang="en-US" sz="1200" baseline="0" dirty="0"/>
              <a:t>. </a:t>
            </a:r>
          </a:p>
          <a:p>
            <a:pPr algn="ctr"/>
            <a:endParaRPr lang="en-US" sz="1200" baseline="0" dirty="0"/>
          </a:p>
        </p:txBody>
      </p:sp>
      <p:sp>
        <p:nvSpPr>
          <p:cNvPr id="38" name="Text Placeholder 34">
            <a:extLst>
              <a:ext uri="{FF2B5EF4-FFF2-40B4-BE49-F238E27FC236}">
                <a16:creationId xmlns:a16="http://schemas.microsoft.com/office/drawing/2014/main" id="{03F4C52B-A433-C4E4-2DA3-27646DDBF002}"/>
              </a:ext>
            </a:extLst>
          </p:cNvPr>
          <p:cNvSpPr>
            <a:spLocks noGrp="1"/>
          </p:cNvSpPr>
          <p:nvPr>
            <p:ph type="body" sz="quarter" idx="25"/>
          </p:nvPr>
        </p:nvSpPr>
        <p:spPr>
          <a:xfrm>
            <a:off x="3453489" y="3622328"/>
            <a:ext cx="2343556" cy="198804"/>
          </a:xfrm>
        </p:spPr>
        <p:txBody>
          <a:bodyPr>
            <a:noAutofit/>
          </a:bodyPr>
          <a:lstStyle>
            <a:lvl1pPr algn="ctr">
              <a:defRPr sz="10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39" name="Text Placeholder 36">
            <a:extLst>
              <a:ext uri="{FF2B5EF4-FFF2-40B4-BE49-F238E27FC236}">
                <a16:creationId xmlns:a16="http://schemas.microsoft.com/office/drawing/2014/main" id="{0AD240DB-4345-8D20-63DE-15E531C134F9}"/>
              </a:ext>
            </a:extLst>
          </p:cNvPr>
          <p:cNvSpPr>
            <a:spLocks noGrp="1"/>
          </p:cNvSpPr>
          <p:nvPr>
            <p:ph type="body" sz="quarter" idx="26" hasCustomPrompt="1"/>
          </p:nvPr>
        </p:nvSpPr>
        <p:spPr>
          <a:xfrm>
            <a:off x="3442987" y="4000499"/>
            <a:ext cx="2364560" cy="1840127"/>
          </a:xfrm>
        </p:spPr>
        <p:txBody>
          <a:bodyPr>
            <a:normAutofit/>
          </a:bodyPr>
          <a:lstStyle>
            <a:lvl1pPr algn="ctr">
              <a:defRPr sz="1200" spc="0" baseline="0">
                <a:latin typeface="+mn-lt"/>
              </a:defRPr>
            </a:lvl1pPr>
          </a:lstStyle>
          <a:p>
            <a:pPr algn="ctr"/>
            <a:r>
              <a:rPr lang="en-US" sz="1200" baseline="0" dirty="0"/>
              <a:t>Body copy. Lorem ipsum dolor sit </a:t>
            </a:r>
            <a:r>
              <a:rPr lang="en-US" sz="1200" baseline="0" dirty="0" err="1"/>
              <a:t>amet</a:t>
            </a:r>
            <a:r>
              <a:rPr lang="en-US" sz="1200" baseline="0" dirty="0"/>
              <a:t>, </a:t>
            </a:r>
            <a:r>
              <a:rPr lang="en-US" sz="1200" baseline="0" dirty="0" err="1"/>
              <a:t>consec</a:t>
            </a:r>
            <a:r>
              <a:rPr lang="en-US" sz="1200" baseline="0" dirty="0"/>
              <a:t> </a:t>
            </a:r>
            <a:r>
              <a:rPr lang="en-US" sz="1200" baseline="0" dirty="0" err="1"/>
              <a:t>adipiscing</a:t>
            </a:r>
            <a:r>
              <a:rPr lang="en-US" sz="1200" baseline="0" dirty="0"/>
              <a:t> </a:t>
            </a:r>
            <a:r>
              <a:rPr lang="en-US" sz="1200" baseline="0" dirty="0" err="1"/>
              <a:t>elit</a:t>
            </a:r>
            <a:r>
              <a:rPr lang="en-US" sz="1200" baseline="0" dirty="0"/>
              <a:t>. </a:t>
            </a:r>
          </a:p>
          <a:p>
            <a:pPr algn="ctr"/>
            <a:endParaRPr lang="en-US" sz="1200" baseline="0" dirty="0"/>
          </a:p>
        </p:txBody>
      </p:sp>
      <p:sp>
        <p:nvSpPr>
          <p:cNvPr id="40" name="Text Placeholder 34">
            <a:extLst>
              <a:ext uri="{FF2B5EF4-FFF2-40B4-BE49-F238E27FC236}">
                <a16:creationId xmlns:a16="http://schemas.microsoft.com/office/drawing/2014/main" id="{B204A7FB-297F-0B35-16C6-B5720A68B92E}"/>
              </a:ext>
            </a:extLst>
          </p:cNvPr>
          <p:cNvSpPr>
            <a:spLocks noGrp="1"/>
          </p:cNvSpPr>
          <p:nvPr>
            <p:ph type="body" sz="quarter" idx="27"/>
          </p:nvPr>
        </p:nvSpPr>
        <p:spPr>
          <a:xfrm>
            <a:off x="6381882" y="3622328"/>
            <a:ext cx="2343556" cy="198804"/>
          </a:xfrm>
        </p:spPr>
        <p:txBody>
          <a:bodyPr>
            <a:noAutofit/>
          </a:bodyPr>
          <a:lstStyle>
            <a:lvl1pPr algn="ctr">
              <a:defRPr sz="10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41" name="Text Placeholder 36">
            <a:extLst>
              <a:ext uri="{FF2B5EF4-FFF2-40B4-BE49-F238E27FC236}">
                <a16:creationId xmlns:a16="http://schemas.microsoft.com/office/drawing/2014/main" id="{4C36607D-C527-0351-7CF2-7FAE986FD941}"/>
              </a:ext>
            </a:extLst>
          </p:cNvPr>
          <p:cNvSpPr>
            <a:spLocks noGrp="1"/>
          </p:cNvSpPr>
          <p:nvPr>
            <p:ph type="body" sz="quarter" idx="28" hasCustomPrompt="1"/>
          </p:nvPr>
        </p:nvSpPr>
        <p:spPr>
          <a:xfrm>
            <a:off x="6371380" y="4000499"/>
            <a:ext cx="2364560" cy="1840127"/>
          </a:xfrm>
        </p:spPr>
        <p:txBody>
          <a:bodyPr>
            <a:normAutofit/>
          </a:bodyPr>
          <a:lstStyle>
            <a:lvl1pPr algn="ctr">
              <a:defRPr sz="1200" spc="0" baseline="0">
                <a:latin typeface="+mn-lt"/>
              </a:defRPr>
            </a:lvl1pPr>
          </a:lstStyle>
          <a:p>
            <a:pPr algn="ctr"/>
            <a:r>
              <a:rPr lang="en-US" sz="1200" baseline="0" dirty="0"/>
              <a:t>Body copy. Lorem ipsum dolor sit </a:t>
            </a:r>
            <a:r>
              <a:rPr lang="en-US" sz="1200" baseline="0" dirty="0" err="1"/>
              <a:t>amet</a:t>
            </a:r>
            <a:r>
              <a:rPr lang="en-US" sz="1200" baseline="0" dirty="0"/>
              <a:t>, </a:t>
            </a:r>
            <a:r>
              <a:rPr lang="en-US" sz="1200" baseline="0" dirty="0" err="1"/>
              <a:t>consec</a:t>
            </a:r>
            <a:r>
              <a:rPr lang="en-US" sz="1200" baseline="0" dirty="0"/>
              <a:t> </a:t>
            </a:r>
            <a:r>
              <a:rPr lang="en-US" sz="1200" baseline="0" dirty="0" err="1"/>
              <a:t>adipiscing</a:t>
            </a:r>
            <a:r>
              <a:rPr lang="en-US" sz="1200" baseline="0" dirty="0"/>
              <a:t> </a:t>
            </a:r>
            <a:r>
              <a:rPr lang="en-US" sz="1200" baseline="0" dirty="0" err="1"/>
              <a:t>elit</a:t>
            </a:r>
            <a:r>
              <a:rPr lang="en-US" sz="1200" baseline="0" dirty="0"/>
              <a:t>. </a:t>
            </a:r>
          </a:p>
          <a:p>
            <a:pPr algn="ctr"/>
            <a:endParaRPr lang="en-US" sz="1200" baseline="0" dirty="0"/>
          </a:p>
        </p:txBody>
      </p:sp>
      <p:sp>
        <p:nvSpPr>
          <p:cNvPr id="42" name="Text Placeholder 34">
            <a:extLst>
              <a:ext uri="{FF2B5EF4-FFF2-40B4-BE49-F238E27FC236}">
                <a16:creationId xmlns:a16="http://schemas.microsoft.com/office/drawing/2014/main" id="{159264D6-D76D-8FD7-733E-8F7B3D18525C}"/>
              </a:ext>
            </a:extLst>
          </p:cNvPr>
          <p:cNvSpPr>
            <a:spLocks noGrp="1"/>
          </p:cNvSpPr>
          <p:nvPr>
            <p:ph type="body" sz="quarter" idx="29"/>
          </p:nvPr>
        </p:nvSpPr>
        <p:spPr>
          <a:xfrm>
            <a:off x="9530195" y="3622328"/>
            <a:ext cx="2343556" cy="198804"/>
          </a:xfrm>
        </p:spPr>
        <p:txBody>
          <a:bodyPr>
            <a:noAutofit/>
          </a:bodyPr>
          <a:lstStyle>
            <a:lvl1pPr algn="ctr">
              <a:defRPr sz="10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43" name="Text Placeholder 36">
            <a:extLst>
              <a:ext uri="{FF2B5EF4-FFF2-40B4-BE49-F238E27FC236}">
                <a16:creationId xmlns:a16="http://schemas.microsoft.com/office/drawing/2014/main" id="{17E4FA82-05A7-C3C6-C39F-6BCFBFB5E0E4}"/>
              </a:ext>
            </a:extLst>
          </p:cNvPr>
          <p:cNvSpPr>
            <a:spLocks noGrp="1"/>
          </p:cNvSpPr>
          <p:nvPr>
            <p:ph type="body" sz="quarter" idx="30" hasCustomPrompt="1"/>
          </p:nvPr>
        </p:nvSpPr>
        <p:spPr>
          <a:xfrm>
            <a:off x="9519693" y="4000499"/>
            <a:ext cx="2364560" cy="1840127"/>
          </a:xfrm>
        </p:spPr>
        <p:txBody>
          <a:bodyPr>
            <a:normAutofit/>
          </a:bodyPr>
          <a:lstStyle>
            <a:lvl1pPr algn="ctr">
              <a:defRPr sz="1200" spc="0" baseline="0">
                <a:latin typeface="+mn-lt"/>
              </a:defRPr>
            </a:lvl1pPr>
          </a:lstStyle>
          <a:p>
            <a:pPr algn="ctr"/>
            <a:r>
              <a:rPr lang="en-US" sz="1200" baseline="0" dirty="0"/>
              <a:t>Body copy. Lorem ipsum dolor sit </a:t>
            </a:r>
            <a:r>
              <a:rPr lang="en-US" sz="1200" baseline="0" dirty="0" err="1"/>
              <a:t>amet</a:t>
            </a:r>
            <a:r>
              <a:rPr lang="en-US" sz="1200" baseline="0" dirty="0"/>
              <a:t>, </a:t>
            </a:r>
            <a:r>
              <a:rPr lang="en-US" sz="1200" baseline="0" dirty="0" err="1"/>
              <a:t>consec</a:t>
            </a:r>
            <a:r>
              <a:rPr lang="en-US" sz="1200" baseline="0" dirty="0"/>
              <a:t> </a:t>
            </a:r>
            <a:r>
              <a:rPr lang="en-US" sz="1200" baseline="0" dirty="0" err="1"/>
              <a:t>adipiscing</a:t>
            </a:r>
            <a:r>
              <a:rPr lang="en-US" sz="1200" baseline="0" dirty="0"/>
              <a:t> </a:t>
            </a:r>
            <a:r>
              <a:rPr lang="en-US" sz="1200" baseline="0" dirty="0" err="1"/>
              <a:t>elit</a:t>
            </a:r>
            <a:r>
              <a:rPr lang="en-US" sz="1200" baseline="0" dirty="0"/>
              <a:t>. </a:t>
            </a:r>
          </a:p>
          <a:p>
            <a:pPr algn="ctr"/>
            <a:endParaRPr lang="en-US" sz="1200" baseline="0" dirty="0"/>
          </a:p>
        </p:txBody>
      </p:sp>
      <p:sp>
        <p:nvSpPr>
          <p:cNvPr id="5" name="Slide Number Placeholder 5">
            <a:extLst>
              <a:ext uri="{FF2B5EF4-FFF2-40B4-BE49-F238E27FC236}">
                <a16:creationId xmlns:a16="http://schemas.microsoft.com/office/drawing/2014/main" id="{1173A931-1BC9-C5CA-03D9-87008C0AAD72}"/>
              </a:ext>
            </a:extLst>
          </p:cNvPr>
          <p:cNvSpPr>
            <a:spLocks noGrp="1"/>
          </p:cNvSpPr>
          <p:nvPr>
            <p:ph type="sldNum" sz="quarter" idx="4"/>
          </p:nvPr>
        </p:nvSpPr>
        <p:spPr>
          <a:xfrm>
            <a:off x="11521481" y="6400800"/>
            <a:ext cx="320749" cy="365125"/>
          </a:xfrm>
          <a:prstGeom prst="rect">
            <a:avLst/>
          </a:prstGeom>
        </p:spPr>
        <p:txBody>
          <a:bodyPr vert="horz" lIns="0" tIns="45720" rIns="0" bIns="45720" rtlCol="0" anchor="t"/>
          <a:lstStyle>
            <a:lvl1pPr algn="r">
              <a:defRPr sz="800">
                <a:solidFill>
                  <a:schemeClr val="tx1"/>
                </a:solidFill>
                <a:latin typeface="+mn-lt"/>
                <a:ea typeface="Avenir Next" panose="020B0503020202020204" pitchFamily="34" charset="0"/>
                <a:cs typeface="Avenir Next" panose="020B0503020202020204" pitchFamily="34"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350159703"/>
      </p:ext>
    </p:extLst>
  </p:cSld>
  <p:clrMapOvr>
    <a:masterClrMapping/>
  </p:clrMapOvr>
  <p:extLst>
    <p:ext uri="{DCECCB84-F9BA-43D5-87BE-67443E8EF086}">
      <p15:sldGuideLst xmlns:p15="http://schemas.microsoft.com/office/powerpoint/2012/main">
        <p15:guide id="1" orient="horz" pos="2160">
          <p15:clr>
            <a:srgbClr val="FBAE40"/>
          </p15:clr>
        </p15:guide>
        <p15:guide id="2" pos="6048" userDrawn="1">
          <p15:clr>
            <a:srgbClr val="FBAE40"/>
          </p15:clr>
        </p15:guide>
        <p15:guide id="3" orient="horz" pos="3792">
          <p15:clr>
            <a:srgbClr val="FBAE40"/>
          </p15:clr>
        </p15:guide>
        <p15:guide id="4" orient="horz" pos="4045">
          <p15:clr>
            <a:srgbClr val="FBAE40"/>
          </p15:clr>
        </p15:guide>
        <p15:guide id="5" orient="horz" pos="412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w Near Fa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9EB4F2-4492-FB43-213C-A14B49B05E95}"/>
              </a:ext>
            </a:extLst>
          </p:cNvPr>
          <p:cNvSpPr/>
          <p:nvPr userDrawn="1"/>
        </p:nvSpPr>
        <p:spPr>
          <a:xfrm>
            <a:off x="4064000" y="1"/>
            <a:ext cx="4064000"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latin typeface="Avenir Next" panose="020B0503020202020204" pitchFamily="34" charset="0"/>
            </a:endParaRPr>
          </a:p>
        </p:txBody>
      </p:sp>
      <p:sp>
        <p:nvSpPr>
          <p:cNvPr id="6" name="Text Placeholder 5">
            <a:extLst>
              <a:ext uri="{FF2B5EF4-FFF2-40B4-BE49-F238E27FC236}">
                <a16:creationId xmlns:a16="http://schemas.microsoft.com/office/drawing/2014/main" id="{E6312E81-DBEB-0943-A804-A28C8E3ED66F}"/>
              </a:ext>
            </a:extLst>
          </p:cNvPr>
          <p:cNvSpPr>
            <a:spLocks noGrp="1"/>
          </p:cNvSpPr>
          <p:nvPr>
            <p:ph type="body" sz="quarter" idx="34"/>
          </p:nvPr>
        </p:nvSpPr>
        <p:spPr>
          <a:xfrm>
            <a:off x="8484139" y="3878838"/>
            <a:ext cx="3371416" cy="2376445"/>
          </a:xfrm>
          <a:ln w="28575">
            <a:solidFill>
              <a:schemeClr val="accent1"/>
            </a:solidFill>
            <a:miter lim="800000"/>
          </a:ln>
        </p:spPr>
        <p:txBody>
          <a:bodyPr lIns="182880" anchor="ctr">
            <a:noAutofit/>
          </a:bodyPr>
          <a:lstStyle>
            <a:lvl1pPr>
              <a:lnSpc>
                <a:spcPct val="100000"/>
              </a:lnSpc>
              <a:defRPr sz="1900" b="0" i="0" spc="0">
                <a:solidFill>
                  <a:schemeClr val="tx1"/>
                </a:solidFill>
                <a:latin typeface="+mn-lt"/>
              </a:defRPr>
            </a:lvl1pPr>
          </a:lstStyle>
          <a:p>
            <a:pPr lvl="0"/>
            <a:r>
              <a:rPr lang="en-US" dirty="0"/>
              <a:t>Click to edit Master text styles</a:t>
            </a:r>
          </a:p>
        </p:txBody>
      </p:sp>
      <p:sp>
        <p:nvSpPr>
          <p:cNvPr id="35" name="Text Placeholder 38">
            <a:extLst>
              <a:ext uri="{FF2B5EF4-FFF2-40B4-BE49-F238E27FC236}">
                <a16:creationId xmlns:a16="http://schemas.microsoft.com/office/drawing/2014/main" id="{46FB8C5C-80B8-BD40-B4CE-8A23B3636141}"/>
              </a:ext>
            </a:extLst>
          </p:cNvPr>
          <p:cNvSpPr>
            <a:spLocks noGrp="1"/>
          </p:cNvSpPr>
          <p:nvPr>
            <p:ph type="body" sz="quarter" idx="19" hasCustomPrompt="1"/>
          </p:nvPr>
        </p:nvSpPr>
        <p:spPr>
          <a:xfrm>
            <a:off x="8415628" y="893484"/>
            <a:ext cx="3492908" cy="416143"/>
          </a:xfrm>
        </p:spPr>
        <p:txBody>
          <a:bodyPr>
            <a:noAutofit/>
          </a:bodyPr>
          <a:lstStyle>
            <a:lvl1pPr>
              <a:defRPr lang="en-US" sz="1400" b="0" i="0" kern="1200" spc="100" baseline="0" dirty="0">
                <a:solidFill>
                  <a:schemeClr val="accent1"/>
                </a:solidFill>
                <a:latin typeface="+mn-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a:buNone/>
            </a:pPr>
            <a:r>
              <a:rPr lang="en-US" dirty="0"/>
              <a:t>Far</a:t>
            </a:r>
          </a:p>
        </p:txBody>
      </p:sp>
      <p:sp>
        <p:nvSpPr>
          <p:cNvPr id="34" name="Text Placeholder 38">
            <a:extLst>
              <a:ext uri="{FF2B5EF4-FFF2-40B4-BE49-F238E27FC236}">
                <a16:creationId xmlns:a16="http://schemas.microsoft.com/office/drawing/2014/main" id="{5DAC1CDD-5D48-FB48-95AB-5B748E352D0F}"/>
              </a:ext>
            </a:extLst>
          </p:cNvPr>
          <p:cNvSpPr>
            <a:spLocks noGrp="1"/>
          </p:cNvSpPr>
          <p:nvPr>
            <p:ph type="body" sz="quarter" idx="18" hasCustomPrompt="1"/>
          </p:nvPr>
        </p:nvSpPr>
        <p:spPr>
          <a:xfrm>
            <a:off x="4345799" y="893484"/>
            <a:ext cx="3492908" cy="416143"/>
          </a:xfrm>
        </p:spPr>
        <p:txBody>
          <a:bodyPr>
            <a:noAutofit/>
          </a:bodyPr>
          <a:lstStyle>
            <a:lvl1pPr>
              <a:defRPr lang="en-US" sz="1400" b="0" i="0" kern="1200" spc="100" baseline="0" dirty="0">
                <a:solidFill>
                  <a:schemeClr val="accent1"/>
                </a:solidFill>
                <a:latin typeface="+mn-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a:buNone/>
            </a:pPr>
            <a:r>
              <a:rPr lang="en-US" dirty="0"/>
              <a:t>Near</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hasCustomPrompt="1"/>
          </p:nvPr>
        </p:nvSpPr>
        <p:spPr>
          <a:xfrm>
            <a:off x="283464" y="893484"/>
            <a:ext cx="3492908" cy="416143"/>
          </a:xfrm>
        </p:spPr>
        <p:txBody>
          <a:bodyPr>
            <a:noAutofit/>
          </a:bodyPr>
          <a:lstStyle>
            <a:lvl1pPr>
              <a:defRPr lang="en-US" sz="1400" b="0" i="0" kern="1200" spc="1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Now </a:t>
            </a:r>
          </a:p>
        </p:txBody>
      </p:sp>
      <p:sp>
        <p:nvSpPr>
          <p:cNvPr id="36" name="Text Placeholder 5">
            <a:extLst>
              <a:ext uri="{FF2B5EF4-FFF2-40B4-BE49-F238E27FC236}">
                <a16:creationId xmlns:a16="http://schemas.microsoft.com/office/drawing/2014/main" id="{7D36B5F9-79E9-A348-B7F2-07E98F189CCE}"/>
              </a:ext>
            </a:extLst>
          </p:cNvPr>
          <p:cNvSpPr>
            <a:spLocks noGrp="1"/>
          </p:cNvSpPr>
          <p:nvPr>
            <p:ph type="body" sz="quarter" idx="20" hasCustomPrompt="1"/>
          </p:nvPr>
        </p:nvSpPr>
        <p:spPr>
          <a:xfrm>
            <a:off x="283463" y="1484567"/>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p>
        </p:txBody>
      </p:sp>
      <p:sp>
        <p:nvSpPr>
          <p:cNvPr id="37" name="Text Placeholder 10">
            <a:extLst>
              <a:ext uri="{FF2B5EF4-FFF2-40B4-BE49-F238E27FC236}">
                <a16:creationId xmlns:a16="http://schemas.microsoft.com/office/drawing/2014/main" id="{5EA7023B-9670-284B-BCE9-D7E0AC250F87}"/>
              </a:ext>
            </a:extLst>
          </p:cNvPr>
          <p:cNvSpPr>
            <a:spLocks noGrp="1"/>
          </p:cNvSpPr>
          <p:nvPr>
            <p:ph type="body" sz="quarter" idx="22"/>
          </p:nvPr>
        </p:nvSpPr>
        <p:spPr>
          <a:xfrm>
            <a:off x="283463" y="1717398"/>
            <a:ext cx="3439927" cy="1598721"/>
          </a:xfrm>
        </p:spPr>
        <p:txBody>
          <a:bodyPr>
            <a:noAutofit/>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0" name="Text Placeholder 5">
            <a:extLst>
              <a:ext uri="{FF2B5EF4-FFF2-40B4-BE49-F238E27FC236}">
                <a16:creationId xmlns:a16="http://schemas.microsoft.com/office/drawing/2014/main" id="{725F91B0-0A9A-6A48-A155-0A80275D1B0C}"/>
              </a:ext>
            </a:extLst>
          </p:cNvPr>
          <p:cNvSpPr>
            <a:spLocks noGrp="1"/>
          </p:cNvSpPr>
          <p:nvPr>
            <p:ph type="body" sz="quarter" idx="23" hasCustomPrompt="1"/>
          </p:nvPr>
        </p:nvSpPr>
        <p:spPr>
          <a:xfrm>
            <a:off x="283463" y="3646008"/>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p>
        </p:txBody>
      </p:sp>
      <p:sp>
        <p:nvSpPr>
          <p:cNvPr id="41" name="Text Placeholder 10">
            <a:extLst>
              <a:ext uri="{FF2B5EF4-FFF2-40B4-BE49-F238E27FC236}">
                <a16:creationId xmlns:a16="http://schemas.microsoft.com/office/drawing/2014/main" id="{C79BAC07-5A48-724A-B13F-56B2CF5E29F7}"/>
              </a:ext>
            </a:extLst>
          </p:cNvPr>
          <p:cNvSpPr>
            <a:spLocks noGrp="1"/>
          </p:cNvSpPr>
          <p:nvPr>
            <p:ph type="body" sz="quarter" idx="24"/>
          </p:nvPr>
        </p:nvSpPr>
        <p:spPr>
          <a:xfrm>
            <a:off x="283463" y="3878839"/>
            <a:ext cx="3439927" cy="1598721"/>
          </a:xfrm>
        </p:spPr>
        <p:txBody>
          <a:bodyPr>
            <a:noAutofit/>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2" name="Text Placeholder 5">
            <a:extLst>
              <a:ext uri="{FF2B5EF4-FFF2-40B4-BE49-F238E27FC236}">
                <a16:creationId xmlns:a16="http://schemas.microsoft.com/office/drawing/2014/main" id="{9EE16261-EDC9-6E42-AC22-1795D34528B4}"/>
              </a:ext>
            </a:extLst>
          </p:cNvPr>
          <p:cNvSpPr>
            <a:spLocks noGrp="1"/>
          </p:cNvSpPr>
          <p:nvPr>
            <p:ph type="body" sz="quarter" idx="25" hasCustomPrompt="1"/>
          </p:nvPr>
        </p:nvSpPr>
        <p:spPr>
          <a:xfrm>
            <a:off x="4345799" y="1484567"/>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p>
        </p:txBody>
      </p:sp>
      <p:sp>
        <p:nvSpPr>
          <p:cNvPr id="43" name="Text Placeholder 10">
            <a:extLst>
              <a:ext uri="{FF2B5EF4-FFF2-40B4-BE49-F238E27FC236}">
                <a16:creationId xmlns:a16="http://schemas.microsoft.com/office/drawing/2014/main" id="{A44F0197-7C6C-E148-A94F-A606917BF6A6}"/>
              </a:ext>
            </a:extLst>
          </p:cNvPr>
          <p:cNvSpPr>
            <a:spLocks noGrp="1"/>
          </p:cNvSpPr>
          <p:nvPr>
            <p:ph type="body" sz="quarter" idx="26"/>
          </p:nvPr>
        </p:nvSpPr>
        <p:spPr>
          <a:xfrm>
            <a:off x="4345799" y="1717398"/>
            <a:ext cx="3439927" cy="1598721"/>
          </a:xfrm>
        </p:spPr>
        <p:txBody>
          <a:bodyPr>
            <a:noAutofit/>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4" name="Text Placeholder 5">
            <a:extLst>
              <a:ext uri="{FF2B5EF4-FFF2-40B4-BE49-F238E27FC236}">
                <a16:creationId xmlns:a16="http://schemas.microsoft.com/office/drawing/2014/main" id="{E1BF1D4B-7043-DA46-B80E-28E490DCE95B}"/>
              </a:ext>
            </a:extLst>
          </p:cNvPr>
          <p:cNvSpPr>
            <a:spLocks noGrp="1"/>
          </p:cNvSpPr>
          <p:nvPr>
            <p:ph type="body" sz="quarter" idx="27" hasCustomPrompt="1"/>
          </p:nvPr>
        </p:nvSpPr>
        <p:spPr>
          <a:xfrm>
            <a:off x="4345799" y="3646008"/>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p>
        </p:txBody>
      </p:sp>
      <p:sp>
        <p:nvSpPr>
          <p:cNvPr id="45" name="Text Placeholder 10">
            <a:extLst>
              <a:ext uri="{FF2B5EF4-FFF2-40B4-BE49-F238E27FC236}">
                <a16:creationId xmlns:a16="http://schemas.microsoft.com/office/drawing/2014/main" id="{9C2B2D7E-6B86-CC44-A7B2-A55BA69C92F4}"/>
              </a:ext>
            </a:extLst>
          </p:cNvPr>
          <p:cNvSpPr>
            <a:spLocks noGrp="1"/>
          </p:cNvSpPr>
          <p:nvPr>
            <p:ph type="body" sz="quarter" idx="28"/>
          </p:nvPr>
        </p:nvSpPr>
        <p:spPr>
          <a:xfrm>
            <a:off x="4345799" y="3878839"/>
            <a:ext cx="3439927" cy="1598721"/>
          </a:xfrm>
        </p:spPr>
        <p:txBody>
          <a:bodyPr>
            <a:noAutofit/>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6" name="Text Placeholder 5">
            <a:extLst>
              <a:ext uri="{FF2B5EF4-FFF2-40B4-BE49-F238E27FC236}">
                <a16:creationId xmlns:a16="http://schemas.microsoft.com/office/drawing/2014/main" id="{1214F9E5-2575-964B-8C1E-52048E415E9D}"/>
              </a:ext>
            </a:extLst>
          </p:cNvPr>
          <p:cNvSpPr>
            <a:spLocks noGrp="1"/>
          </p:cNvSpPr>
          <p:nvPr>
            <p:ph type="body" sz="quarter" idx="29" hasCustomPrompt="1"/>
          </p:nvPr>
        </p:nvSpPr>
        <p:spPr>
          <a:xfrm>
            <a:off x="8415628" y="1484567"/>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p>
        </p:txBody>
      </p:sp>
      <p:sp>
        <p:nvSpPr>
          <p:cNvPr id="47" name="Text Placeholder 10">
            <a:extLst>
              <a:ext uri="{FF2B5EF4-FFF2-40B4-BE49-F238E27FC236}">
                <a16:creationId xmlns:a16="http://schemas.microsoft.com/office/drawing/2014/main" id="{5CD6203E-2B6C-7541-BF23-8D5466D78CC2}"/>
              </a:ext>
            </a:extLst>
          </p:cNvPr>
          <p:cNvSpPr>
            <a:spLocks noGrp="1"/>
          </p:cNvSpPr>
          <p:nvPr>
            <p:ph type="body" sz="quarter" idx="30"/>
          </p:nvPr>
        </p:nvSpPr>
        <p:spPr>
          <a:xfrm>
            <a:off x="8415628" y="1717398"/>
            <a:ext cx="3439927" cy="876281"/>
          </a:xfrm>
        </p:spPr>
        <p:txBody>
          <a:bodyPr>
            <a:noAutofit/>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63" name="Text Placeholder 5">
            <a:extLst>
              <a:ext uri="{FF2B5EF4-FFF2-40B4-BE49-F238E27FC236}">
                <a16:creationId xmlns:a16="http://schemas.microsoft.com/office/drawing/2014/main" id="{16419C8A-B8CE-314C-B124-6BA462D25F91}"/>
              </a:ext>
            </a:extLst>
          </p:cNvPr>
          <p:cNvSpPr>
            <a:spLocks noGrp="1"/>
          </p:cNvSpPr>
          <p:nvPr>
            <p:ph type="body" sz="quarter" idx="32" hasCustomPrompt="1"/>
          </p:nvPr>
        </p:nvSpPr>
        <p:spPr>
          <a:xfrm>
            <a:off x="8415628" y="2740343"/>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p>
        </p:txBody>
      </p:sp>
      <p:sp>
        <p:nvSpPr>
          <p:cNvPr id="64" name="Text Placeholder 10">
            <a:extLst>
              <a:ext uri="{FF2B5EF4-FFF2-40B4-BE49-F238E27FC236}">
                <a16:creationId xmlns:a16="http://schemas.microsoft.com/office/drawing/2014/main" id="{3E2992C2-A104-3040-B3D1-840B1A47C113}"/>
              </a:ext>
            </a:extLst>
          </p:cNvPr>
          <p:cNvSpPr>
            <a:spLocks noGrp="1"/>
          </p:cNvSpPr>
          <p:nvPr>
            <p:ph type="body" sz="quarter" idx="33"/>
          </p:nvPr>
        </p:nvSpPr>
        <p:spPr>
          <a:xfrm>
            <a:off x="8415628" y="2973174"/>
            <a:ext cx="3439927" cy="876281"/>
          </a:xfrm>
        </p:spPr>
        <p:txBody>
          <a:bodyPr>
            <a:noAutofit/>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5" name="Text Placeholder 8">
            <a:extLst>
              <a:ext uri="{FF2B5EF4-FFF2-40B4-BE49-F238E27FC236}">
                <a16:creationId xmlns:a16="http://schemas.microsoft.com/office/drawing/2014/main" id="{4BCC7C6A-9374-5EFC-331D-37478B276769}"/>
              </a:ext>
            </a:extLst>
          </p:cNvPr>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7" name="Slide Number Placeholder 5">
            <a:extLst>
              <a:ext uri="{FF2B5EF4-FFF2-40B4-BE49-F238E27FC236}">
                <a16:creationId xmlns:a16="http://schemas.microsoft.com/office/drawing/2014/main" id="{7F40EAF3-C38E-777A-FCB8-A21371687AC4}"/>
              </a:ext>
            </a:extLst>
          </p:cNvPr>
          <p:cNvSpPr>
            <a:spLocks noGrp="1"/>
          </p:cNvSpPr>
          <p:nvPr>
            <p:ph type="sldNum" sz="quarter" idx="4"/>
          </p:nvPr>
        </p:nvSpPr>
        <p:spPr>
          <a:xfrm>
            <a:off x="11521481" y="6400800"/>
            <a:ext cx="320749" cy="365125"/>
          </a:xfrm>
          <a:prstGeom prst="rect">
            <a:avLst/>
          </a:prstGeom>
        </p:spPr>
        <p:txBody>
          <a:bodyPr vert="horz" lIns="0" tIns="45720" rIns="0" bIns="45720" rtlCol="0" anchor="t"/>
          <a:lstStyle>
            <a:lvl1pPr algn="r">
              <a:defRPr sz="800">
                <a:solidFill>
                  <a:schemeClr val="tx1"/>
                </a:solidFill>
                <a:latin typeface="+mn-lt"/>
                <a:ea typeface="Avenir Next" panose="020B0503020202020204" pitchFamily="34" charset="0"/>
                <a:cs typeface="Avenir Next" panose="020B0503020202020204" pitchFamily="34"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0384989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4848" userDrawn="1">
          <p15:clr>
            <a:srgbClr val="FBAE40"/>
          </p15:clr>
        </p15:guide>
        <p15:guide id="3" orient="horz" pos="3792" userDrawn="1">
          <p15:clr>
            <a:srgbClr val="FBAE40"/>
          </p15:clr>
        </p15:guide>
        <p15:guide id="4" orient="horz" pos="4045" userDrawn="1">
          <p15:clr>
            <a:srgbClr val="FBAE40"/>
          </p15:clr>
        </p15:guide>
        <p15:guide id="5" orient="horz" pos="80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Divider Slide-Pattern">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1095F17-CB47-45E5-7432-5A7A8CCE534F}"/>
              </a:ext>
            </a:extLst>
          </p:cNvPr>
          <p:cNvPicPr>
            <a:picLocks noChangeAspect="1"/>
          </p:cNvPicPr>
          <p:nvPr userDrawn="1"/>
        </p:nvPicPr>
        <p:blipFill>
          <a:blip r:embed="rId2">
            <a:alphaModFix amt="65000"/>
            <a:extLst>
              <a:ext uri="{28A0092B-C50C-407E-A947-70E740481C1C}">
                <a14:useLocalDpi xmlns:a14="http://schemas.microsoft.com/office/drawing/2010/main"/>
              </a:ext>
            </a:extLst>
          </a:blip>
          <a:stretch>
            <a:fillRect/>
          </a:stretch>
        </p:blipFill>
        <p:spPr>
          <a:xfrm rot="10800000">
            <a:off x="0" y="0"/>
            <a:ext cx="12192000" cy="6858000"/>
          </a:xfrm>
          <a:prstGeom prst="rect">
            <a:avLst/>
          </a:prstGeom>
        </p:spPr>
      </p:pic>
      <p:sp>
        <p:nvSpPr>
          <p:cNvPr id="13" name="Title 1">
            <a:extLst>
              <a:ext uri="{FF2B5EF4-FFF2-40B4-BE49-F238E27FC236}">
                <a16:creationId xmlns:a16="http://schemas.microsoft.com/office/drawing/2014/main" id="{F2A3FFA0-58AF-EC43-A21F-25B7173D0ED5}"/>
              </a:ext>
            </a:extLst>
          </p:cNvPr>
          <p:cNvSpPr>
            <a:spLocks noGrp="1"/>
          </p:cNvSpPr>
          <p:nvPr>
            <p:ph type="title" hasCustomPrompt="1"/>
          </p:nvPr>
        </p:nvSpPr>
        <p:spPr>
          <a:xfrm>
            <a:off x="996696" y="3033165"/>
            <a:ext cx="10524785" cy="395835"/>
          </a:xfrm>
        </p:spPr>
        <p:txBody>
          <a:bodyPr lIns="0" anchor="t">
            <a:noAutofit/>
          </a:bodyPr>
          <a:lstStyle>
            <a:lvl1pPr marL="0" algn="l" defTabSz="914400" rtl="0" eaLnBrk="1" latinLnBrk="0" hangingPunct="1">
              <a:lnSpc>
                <a:spcPct val="100000"/>
              </a:lnSpc>
              <a:spcBef>
                <a:spcPct val="0"/>
              </a:spcBef>
              <a:buNone/>
              <a:defRPr lang="en-US" sz="2400" b="0" i="0" kern="1200" spc="40" baseline="0" dirty="0">
                <a:solidFill>
                  <a:schemeClr val="tx1"/>
                </a:solidFill>
                <a:latin typeface="+mj-lt"/>
                <a:ea typeface="Avenir Next" panose="020B0503020202020204" pitchFamily="34" charset="0"/>
                <a:cs typeface="Avenir Next" panose="020B0503020202020204" pitchFamily="34" charset="0"/>
              </a:defRPr>
            </a:lvl1pPr>
          </a:lstStyle>
          <a:p>
            <a:r>
              <a:rPr lang="en-US" dirty="0"/>
              <a:t>Section Break Goes Here</a:t>
            </a:r>
          </a:p>
        </p:txBody>
      </p:sp>
      <p:sp>
        <p:nvSpPr>
          <p:cNvPr id="14" name="Text Placeholder 8">
            <a:extLst>
              <a:ext uri="{FF2B5EF4-FFF2-40B4-BE49-F238E27FC236}">
                <a16:creationId xmlns:a16="http://schemas.microsoft.com/office/drawing/2014/main" id="{BC3041C3-FB5F-8E43-8838-ACD52A3D2931}"/>
              </a:ext>
            </a:extLst>
          </p:cNvPr>
          <p:cNvSpPr>
            <a:spLocks noGrp="1"/>
          </p:cNvSpPr>
          <p:nvPr>
            <p:ph type="body" sz="quarter" idx="13" hasCustomPrompt="1"/>
          </p:nvPr>
        </p:nvSpPr>
        <p:spPr>
          <a:xfrm>
            <a:off x="996696" y="3584448"/>
            <a:ext cx="10515600" cy="439738"/>
          </a:xfrm>
        </p:spPr>
        <p:txBody>
          <a:bodyPr lIns="0" anchor="t">
            <a:noAutofit/>
          </a:bodyPr>
          <a:lstStyle>
            <a:lvl1pPr marL="0" indent="0" algn="l" defTabSz="914400" rtl="0" eaLnBrk="1" latinLnBrk="0" hangingPunct="1">
              <a:lnSpc>
                <a:spcPct val="90000"/>
              </a:lnSpc>
              <a:spcBef>
                <a:spcPts val="1000"/>
              </a:spcBef>
              <a:buFont typeface="Arial"/>
              <a:buNone/>
              <a:defRPr lang="en-US" sz="1200" b="0" i="0" kern="1200" spc="60" baseline="0" dirty="0">
                <a:solidFill>
                  <a:schemeClr val="tx1"/>
                </a:solidFill>
                <a:latin typeface="+mj-lt"/>
                <a:ea typeface="Avenir Next" panose="020B0503020202020204" pitchFamily="34" charset="0"/>
                <a:cs typeface="Avenir Next" panose="020B0503020202020204" pitchFamily="34" charset="0"/>
              </a:defRPr>
            </a:lvl1pPr>
          </a:lstStyle>
          <a:p>
            <a:pPr lvl="0"/>
            <a:r>
              <a:rPr lang="en-US" dirty="0"/>
              <a:t>Click to edit master text styles</a:t>
            </a:r>
          </a:p>
        </p:txBody>
      </p:sp>
      <p:cxnSp>
        <p:nvCxnSpPr>
          <p:cNvPr id="7" name="Straight Connector 6">
            <a:extLst>
              <a:ext uri="{FF2B5EF4-FFF2-40B4-BE49-F238E27FC236}">
                <a16:creationId xmlns:a16="http://schemas.microsoft.com/office/drawing/2014/main" id="{34D476D0-D236-2C6A-84F2-E49C01191961}"/>
              </a:ext>
            </a:extLst>
          </p:cNvPr>
          <p:cNvCxnSpPr>
            <a:cxnSpLocks/>
          </p:cNvCxnSpPr>
          <p:nvPr userDrawn="1"/>
        </p:nvCxnSpPr>
        <p:spPr>
          <a:xfrm>
            <a:off x="971982" y="2788920"/>
            <a:ext cx="782677" cy="0"/>
          </a:xfrm>
          <a:prstGeom prst="line">
            <a:avLst/>
          </a:prstGeom>
          <a:ln w="19050">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12" name="Text Placeholder 11">
            <a:extLst>
              <a:ext uri="{FF2B5EF4-FFF2-40B4-BE49-F238E27FC236}">
                <a16:creationId xmlns:a16="http://schemas.microsoft.com/office/drawing/2014/main" id="{7D198DFD-85E0-E9DC-6122-B3B916B1E0D3}"/>
              </a:ext>
            </a:extLst>
          </p:cNvPr>
          <p:cNvSpPr>
            <a:spLocks noGrp="1"/>
          </p:cNvSpPr>
          <p:nvPr>
            <p:ph type="body" sz="quarter" idx="21" hasCustomPrompt="1"/>
          </p:nvPr>
        </p:nvSpPr>
        <p:spPr>
          <a:xfrm>
            <a:off x="996696" y="1550634"/>
            <a:ext cx="1471612" cy="1103312"/>
          </a:xfrm>
        </p:spPr>
        <p:txBody>
          <a:bodyPr lIns="0" bIns="0" anchor="b">
            <a:noAutofit/>
          </a:bodyPr>
          <a:lstStyle>
            <a:lvl1pPr>
              <a:defRPr sz="3200" b="0" i="0">
                <a:solidFill>
                  <a:schemeClr val="accent1"/>
                </a:solidFill>
                <a:latin typeface="+mn-lt"/>
              </a:defRPr>
            </a:lvl1pPr>
          </a:lstStyle>
          <a:p>
            <a:pPr lvl="0"/>
            <a:r>
              <a:rPr lang="en-US" dirty="0"/>
              <a:t>XX</a:t>
            </a:r>
          </a:p>
        </p:txBody>
      </p:sp>
      <p:sp>
        <p:nvSpPr>
          <p:cNvPr id="3" name="Slide Number Placeholder 5">
            <a:extLst>
              <a:ext uri="{FF2B5EF4-FFF2-40B4-BE49-F238E27FC236}">
                <a16:creationId xmlns:a16="http://schemas.microsoft.com/office/drawing/2014/main" id="{6BF780D0-C8F0-C876-1A15-F7CC714EB9E3}"/>
              </a:ext>
            </a:extLst>
          </p:cNvPr>
          <p:cNvSpPr>
            <a:spLocks noGrp="1"/>
          </p:cNvSpPr>
          <p:nvPr>
            <p:ph type="sldNum" sz="quarter" idx="4"/>
          </p:nvPr>
        </p:nvSpPr>
        <p:spPr>
          <a:xfrm>
            <a:off x="11521481" y="6400800"/>
            <a:ext cx="320749" cy="365125"/>
          </a:xfrm>
          <a:prstGeom prst="rect">
            <a:avLst/>
          </a:prstGeom>
        </p:spPr>
        <p:txBody>
          <a:bodyPr vert="horz" lIns="0" tIns="45720" rIns="0" bIns="45720" rtlCol="0" anchor="t"/>
          <a:lstStyle>
            <a:lvl1pPr algn="r">
              <a:defRPr sz="800">
                <a:solidFill>
                  <a:schemeClr val="tx1"/>
                </a:solidFill>
                <a:latin typeface="+mn-lt"/>
                <a:ea typeface="Avenir Next" panose="020B0503020202020204" pitchFamily="34" charset="0"/>
                <a:cs typeface="Avenir Next" panose="020B0503020202020204" pitchFamily="34"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25641933"/>
      </p:ext>
    </p:extLst>
  </p:cSld>
  <p:clrMapOvr>
    <a:masterClrMapping/>
  </p:clrMapOvr>
  <p:extLst>
    <p:ext uri="{DCECCB84-F9BA-43D5-87BE-67443E8EF086}">
      <p15:sldGuideLst xmlns:p15="http://schemas.microsoft.com/office/powerpoint/2012/main">
        <p15:guide id="1" orient="horz" pos="2241">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reativ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B90E50E-7B02-4247-A2CC-074E388021E6}"/>
              </a:ext>
            </a:extLst>
          </p:cNvPr>
          <p:cNvSpPr>
            <a:spLocks noGrp="1"/>
          </p:cNvSpPr>
          <p:nvPr>
            <p:ph type="pic" sz="quarter" idx="18"/>
          </p:nvPr>
        </p:nvSpPr>
        <p:spPr>
          <a:xfrm>
            <a:off x="1" y="1447800"/>
            <a:ext cx="12192000" cy="5410200"/>
          </a:xfrm>
        </p:spPr>
        <p:txBody>
          <a:bodyPr/>
          <a:lstStyle>
            <a:lvl1pPr>
              <a:defRPr>
                <a:latin typeface="Avenir Next" panose="020B0503020202020204" pitchFamily="34" charset="0"/>
              </a:defRPr>
            </a:lvl1pPr>
          </a:lstStyle>
          <a:p>
            <a:endParaRPr lang="en-US"/>
          </a:p>
        </p:txBody>
      </p:sp>
      <p:sp>
        <p:nvSpPr>
          <p:cNvPr id="2" name="Title 1"/>
          <p:cNvSpPr>
            <a:spLocks noGrp="1"/>
          </p:cNvSpPr>
          <p:nvPr>
            <p:ph type="title"/>
          </p:nvPr>
        </p:nvSpPr>
        <p:spPr>
          <a:xfrm>
            <a:off x="374904" y="502920"/>
            <a:ext cx="10536936" cy="1058974"/>
          </a:xfrm>
        </p:spPr>
        <p:txBody>
          <a:bodyPr lIns="0">
            <a:noAutofit/>
          </a:bodyPr>
          <a:lstStyle>
            <a:lvl1pPr marL="0" algn="l" defTabSz="914400" rtl="0" eaLnBrk="1" latinLnBrk="0" hangingPunct="1">
              <a:lnSpc>
                <a:spcPct val="90000"/>
              </a:lnSpc>
              <a:spcBef>
                <a:spcPct val="0"/>
              </a:spcBef>
              <a:buNone/>
              <a:defRPr lang="en-US" sz="21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0"/>
            <a:ext cx="4621302"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6" name="Slide Number Placeholder 5">
            <a:extLst>
              <a:ext uri="{FF2B5EF4-FFF2-40B4-BE49-F238E27FC236}">
                <a16:creationId xmlns:a16="http://schemas.microsoft.com/office/drawing/2014/main" id="{791FADDF-ADBE-4940-D36E-4E2A54D84421}"/>
              </a:ext>
            </a:extLst>
          </p:cNvPr>
          <p:cNvSpPr>
            <a:spLocks noGrp="1"/>
          </p:cNvSpPr>
          <p:nvPr>
            <p:ph type="sldNum" sz="quarter" idx="4"/>
          </p:nvPr>
        </p:nvSpPr>
        <p:spPr>
          <a:xfrm>
            <a:off x="11521481" y="6400800"/>
            <a:ext cx="320749" cy="365125"/>
          </a:xfrm>
          <a:prstGeom prst="rect">
            <a:avLst/>
          </a:prstGeom>
        </p:spPr>
        <p:txBody>
          <a:bodyPr vert="horz" lIns="0" tIns="45720" rIns="0" bIns="45720" rtlCol="0" anchor="t"/>
          <a:lstStyle>
            <a:lvl1pPr algn="r">
              <a:defRPr sz="800">
                <a:solidFill>
                  <a:schemeClr val="tx1"/>
                </a:solidFill>
                <a:latin typeface="+mn-lt"/>
                <a:ea typeface="Avenir Next" panose="020B0503020202020204" pitchFamily="34" charset="0"/>
                <a:cs typeface="Avenir Next" panose="020B0503020202020204" pitchFamily="34"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3729579753"/>
      </p:ext>
    </p:extLst>
  </p:cSld>
  <p:clrMapOvr>
    <a:masterClrMapping/>
  </p:clrMapOvr>
  <p:extLst>
    <p:ext uri="{DCECCB84-F9BA-43D5-87BE-67443E8EF086}">
      <p15:sldGuideLst xmlns:p15="http://schemas.microsoft.com/office/powerpoint/2012/main">
        <p15:guide id="1" orient="horz" pos="2160">
          <p15:clr>
            <a:srgbClr val="FBAE40"/>
          </p15:clr>
        </p15:guide>
        <p15:guide id="2" pos="4848">
          <p15:clr>
            <a:srgbClr val="FBAE40"/>
          </p15:clr>
        </p15:guide>
        <p15:guide id="3" orient="horz" pos="3792">
          <p15:clr>
            <a:srgbClr val="FBAE40"/>
          </p15:clr>
        </p15:guide>
        <p15:guide id="4" orient="horz" pos="4045">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lobal Brand Framework">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10536936" cy="501421"/>
          </a:xfrm>
        </p:spPr>
        <p:txBody>
          <a:bodyPr lIns="0">
            <a:noAutofit/>
          </a:bodyPr>
          <a:lstStyle>
            <a:lvl1pPr marL="0" algn="l" defTabSz="914400" rtl="0" eaLnBrk="1" latinLnBrk="0" hangingPunct="1">
              <a:lnSpc>
                <a:spcPct val="90000"/>
              </a:lnSpc>
              <a:spcBef>
                <a:spcPct val="0"/>
              </a:spcBef>
              <a:buNone/>
              <a:defRPr lang="en-US" sz="21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0"/>
            <a:ext cx="4621302"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7" name="Text Placeholder 16">
            <a:extLst>
              <a:ext uri="{FF2B5EF4-FFF2-40B4-BE49-F238E27FC236}">
                <a16:creationId xmlns:a16="http://schemas.microsoft.com/office/drawing/2014/main" id="{02DF828D-D3BB-B911-F951-360B9D78A16B}"/>
              </a:ext>
            </a:extLst>
          </p:cNvPr>
          <p:cNvSpPr>
            <a:spLocks noGrp="1"/>
          </p:cNvSpPr>
          <p:nvPr>
            <p:ph type="body" sz="quarter" idx="18"/>
          </p:nvPr>
        </p:nvSpPr>
        <p:spPr>
          <a:xfrm>
            <a:off x="831850" y="1051660"/>
            <a:ext cx="10528300" cy="310003"/>
          </a:xfrm>
        </p:spPr>
        <p:txBody>
          <a:bodyPr tIns="91440">
            <a:noAutofit/>
          </a:bodyPr>
          <a:lstStyle>
            <a:lvl1pPr algn="ctr">
              <a:defRPr sz="900" b="0" i="0">
                <a:latin typeface="Avenir Next LT Pro" panose="020B0504020202020204" pitchFamily="34" charset="77"/>
              </a:defRPr>
            </a:lvl1pPr>
            <a:lvl2pPr marL="0" indent="0">
              <a:buNone/>
              <a:defRPr/>
            </a:lvl2pPr>
          </a:lstStyle>
          <a:p>
            <a:pPr lvl="0"/>
            <a:r>
              <a:rPr lang="en-US" dirty="0"/>
              <a:t>Click to edit Master text styles</a:t>
            </a:r>
          </a:p>
        </p:txBody>
      </p:sp>
      <p:sp>
        <p:nvSpPr>
          <p:cNvPr id="19" name="Text Placeholder 18">
            <a:extLst>
              <a:ext uri="{FF2B5EF4-FFF2-40B4-BE49-F238E27FC236}">
                <a16:creationId xmlns:a16="http://schemas.microsoft.com/office/drawing/2014/main" id="{FDAF99ED-6631-2E2D-F6D6-D6F908509530}"/>
              </a:ext>
            </a:extLst>
          </p:cNvPr>
          <p:cNvSpPr>
            <a:spLocks noGrp="1"/>
          </p:cNvSpPr>
          <p:nvPr>
            <p:ph type="body" sz="quarter" idx="19"/>
          </p:nvPr>
        </p:nvSpPr>
        <p:spPr>
          <a:xfrm>
            <a:off x="358140" y="1374297"/>
            <a:ext cx="11475720" cy="685800"/>
          </a:xfrm>
          <a:solidFill>
            <a:schemeClr val="tx1"/>
          </a:solidFill>
        </p:spPr>
        <p:txBody>
          <a:bodyPr lIns="0" tIns="0" rIns="0" bIns="0" anchor="ctr">
            <a:noAutofit/>
          </a:bodyPr>
          <a:lstStyle>
            <a:lvl1pPr marL="0" indent="0" algn="ctr">
              <a:lnSpc>
                <a:spcPct val="100000"/>
              </a:lnSpc>
              <a:spcBef>
                <a:spcPts val="0"/>
              </a:spcBef>
              <a:buFont typeface="Arial" panose="020B0604020202020204" pitchFamily="34" charset="0"/>
              <a:buNone/>
              <a:defRPr sz="800" cap="all" baseline="0">
                <a:solidFill>
                  <a:schemeClr val="bg1"/>
                </a:solidFill>
                <a:latin typeface="Avenir Next LT Pro" panose="020B0504020202020204" pitchFamily="34" charset="77"/>
              </a:defRPr>
            </a:lvl1pPr>
            <a:lvl2pPr marL="0" indent="0" algn="ctr">
              <a:lnSpc>
                <a:spcPct val="100000"/>
              </a:lnSpc>
              <a:spcBef>
                <a:spcPts val="0"/>
              </a:spcBef>
              <a:buNone/>
              <a:defRPr b="1" i="0" spc="20" baseline="0">
                <a:solidFill>
                  <a:schemeClr val="bg1"/>
                </a:solidFill>
                <a:latin typeface="Avenir Next LT Pro Demi" panose="020B0504020202020204" pitchFamily="34" charset="77"/>
              </a:defRPr>
            </a:lvl2pPr>
            <a:lvl3pPr marL="242888" indent="0" algn="ctr">
              <a:buNone/>
              <a:defRPr/>
            </a:lvl3pPr>
          </a:lstStyle>
          <a:p>
            <a:pPr lvl="0"/>
            <a:r>
              <a:rPr lang="en-US" dirty="0"/>
              <a:t>Click to edit Master text styles</a:t>
            </a:r>
          </a:p>
          <a:p>
            <a:pPr lvl="1"/>
            <a:r>
              <a:rPr lang="en-US" dirty="0"/>
              <a:t>Second level</a:t>
            </a:r>
          </a:p>
        </p:txBody>
      </p:sp>
      <p:sp>
        <p:nvSpPr>
          <p:cNvPr id="22" name="Text Placeholder 16">
            <a:extLst>
              <a:ext uri="{FF2B5EF4-FFF2-40B4-BE49-F238E27FC236}">
                <a16:creationId xmlns:a16="http://schemas.microsoft.com/office/drawing/2014/main" id="{1E05D93A-E801-AE15-0263-31D1FAFB2072}"/>
              </a:ext>
            </a:extLst>
          </p:cNvPr>
          <p:cNvSpPr>
            <a:spLocks noGrp="1"/>
          </p:cNvSpPr>
          <p:nvPr>
            <p:ph type="body" sz="quarter" idx="20"/>
          </p:nvPr>
        </p:nvSpPr>
        <p:spPr>
          <a:xfrm>
            <a:off x="831850" y="2162304"/>
            <a:ext cx="10528300" cy="310003"/>
          </a:xfrm>
        </p:spPr>
        <p:txBody>
          <a:bodyPr tIns="91440">
            <a:noAutofit/>
          </a:bodyPr>
          <a:lstStyle>
            <a:lvl1pPr algn="ctr">
              <a:defRPr sz="900" b="0" i="0">
                <a:latin typeface="Avenir Next LT Pro" panose="020B0504020202020204" pitchFamily="34" charset="77"/>
              </a:defRPr>
            </a:lvl1pPr>
            <a:lvl2pPr marL="0" indent="0">
              <a:buNone/>
              <a:defRPr/>
            </a:lvl2pPr>
          </a:lstStyle>
          <a:p>
            <a:pPr lvl="0"/>
            <a:r>
              <a:rPr lang="en-US" dirty="0"/>
              <a:t>Click to edit Master text styles</a:t>
            </a:r>
          </a:p>
        </p:txBody>
      </p:sp>
      <p:sp>
        <p:nvSpPr>
          <p:cNvPr id="23" name="Text Placeholder 18">
            <a:extLst>
              <a:ext uri="{FF2B5EF4-FFF2-40B4-BE49-F238E27FC236}">
                <a16:creationId xmlns:a16="http://schemas.microsoft.com/office/drawing/2014/main" id="{288D6D0E-23C8-6326-D882-95361864AE71}"/>
              </a:ext>
            </a:extLst>
          </p:cNvPr>
          <p:cNvSpPr>
            <a:spLocks noGrp="1"/>
          </p:cNvSpPr>
          <p:nvPr>
            <p:ph type="body" sz="quarter" idx="21"/>
          </p:nvPr>
        </p:nvSpPr>
        <p:spPr>
          <a:xfrm>
            <a:off x="358140" y="2484941"/>
            <a:ext cx="11475720" cy="685800"/>
          </a:xfrm>
          <a:solidFill>
            <a:schemeClr val="accent1"/>
          </a:solidFill>
        </p:spPr>
        <p:txBody>
          <a:bodyPr lIns="0" tIns="0" rIns="0" bIns="0" anchor="ctr">
            <a:noAutofit/>
          </a:bodyPr>
          <a:lstStyle>
            <a:lvl1pPr marL="0" indent="0" algn="ctr">
              <a:lnSpc>
                <a:spcPct val="100000"/>
              </a:lnSpc>
              <a:spcBef>
                <a:spcPts val="0"/>
              </a:spcBef>
              <a:buFont typeface="Arial" panose="020B0604020202020204" pitchFamily="34" charset="0"/>
              <a:buNone/>
              <a:defRPr sz="800" cap="all" baseline="0">
                <a:solidFill>
                  <a:schemeClr val="bg1"/>
                </a:solidFill>
                <a:latin typeface="Avenir Next LT Pro" panose="020B0504020202020204" pitchFamily="34" charset="77"/>
              </a:defRPr>
            </a:lvl1pPr>
            <a:lvl2pPr marL="0" indent="0" algn="ctr">
              <a:lnSpc>
                <a:spcPct val="100000"/>
              </a:lnSpc>
              <a:spcBef>
                <a:spcPts val="0"/>
              </a:spcBef>
              <a:buNone/>
              <a:defRPr b="1" i="0" spc="20" baseline="0">
                <a:solidFill>
                  <a:schemeClr val="bg1"/>
                </a:solidFill>
                <a:latin typeface="Avenir Next LT Pro Demi" panose="020B0504020202020204" pitchFamily="34" charset="77"/>
              </a:defRPr>
            </a:lvl2pPr>
            <a:lvl3pPr marL="242888" indent="0" algn="ctr">
              <a:buNone/>
              <a:defRPr/>
            </a:lvl3pPr>
          </a:lstStyle>
          <a:p>
            <a:pPr lvl="0"/>
            <a:r>
              <a:rPr lang="en-US" dirty="0"/>
              <a:t>Click to edit Master text styles</a:t>
            </a:r>
          </a:p>
          <a:p>
            <a:pPr lvl="1"/>
            <a:r>
              <a:rPr lang="en-US" dirty="0"/>
              <a:t>Second level</a:t>
            </a:r>
          </a:p>
        </p:txBody>
      </p:sp>
      <p:sp>
        <p:nvSpPr>
          <p:cNvPr id="24" name="Text Placeholder 16">
            <a:extLst>
              <a:ext uri="{FF2B5EF4-FFF2-40B4-BE49-F238E27FC236}">
                <a16:creationId xmlns:a16="http://schemas.microsoft.com/office/drawing/2014/main" id="{7BDCFA48-3DA2-39A2-9BC6-687453A91065}"/>
              </a:ext>
            </a:extLst>
          </p:cNvPr>
          <p:cNvSpPr>
            <a:spLocks noGrp="1"/>
          </p:cNvSpPr>
          <p:nvPr>
            <p:ph type="body" sz="quarter" idx="22"/>
          </p:nvPr>
        </p:nvSpPr>
        <p:spPr>
          <a:xfrm>
            <a:off x="831850" y="3335218"/>
            <a:ext cx="10528300" cy="310003"/>
          </a:xfrm>
        </p:spPr>
        <p:txBody>
          <a:bodyPr tIns="91440">
            <a:noAutofit/>
          </a:bodyPr>
          <a:lstStyle>
            <a:lvl1pPr algn="ctr">
              <a:defRPr sz="900" b="0" i="0">
                <a:latin typeface="Avenir Next LT Pro" panose="020B0504020202020204" pitchFamily="34" charset="77"/>
              </a:defRPr>
            </a:lvl1pPr>
            <a:lvl2pPr marL="0" indent="0">
              <a:buNone/>
              <a:defRPr/>
            </a:lvl2pPr>
          </a:lstStyle>
          <a:p>
            <a:pPr lvl="0"/>
            <a:r>
              <a:rPr lang="en-US" dirty="0"/>
              <a:t>Click to edit Master text styles</a:t>
            </a:r>
          </a:p>
        </p:txBody>
      </p:sp>
      <p:sp>
        <p:nvSpPr>
          <p:cNvPr id="25" name="Text Placeholder 18">
            <a:extLst>
              <a:ext uri="{FF2B5EF4-FFF2-40B4-BE49-F238E27FC236}">
                <a16:creationId xmlns:a16="http://schemas.microsoft.com/office/drawing/2014/main" id="{C68A877B-AE32-C56F-AE3B-A121961E1B7C}"/>
              </a:ext>
            </a:extLst>
          </p:cNvPr>
          <p:cNvSpPr>
            <a:spLocks noGrp="1"/>
          </p:cNvSpPr>
          <p:nvPr>
            <p:ph type="body" sz="quarter" idx="23"/>
          </p:nvPr>
        </p:nvSpPr>
        <p:spPr>
          <a:xfrm>
            <a:off x="358140" y="3657855"/>
            <a:ext cx="2743200" cy="2596896"/>
          </a:xfrm>
          <a:solidFill>
            <a:schemeClr val="bg2"/>
          </a:solidFill>
        </p:spPr>
        <p:txBody>
          <a:bodyPr lIns="0" tIns="182880" rIns="0" bIns="0" anchor="t">
            <a:noAutofit/>
          </a:bodyPr>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Avenir Next LT Pro Demi" panose="020B0504020202020204" pitchFamily="34" charset="77"/>
              </a:defRPr>
            </a:lvl1pPr>
            <a:lvl2pPr marL="0" indent="0" algn="ctr">
              <a:lnSpc>
                <a:spcPct val="110000"/>
              </a:lnSpc>
              <a:spcBef>
                <a:spcPts val="0"/>
              </a:spcBef>
              <a:buNone/>
              <a:defRPr sz="1200" spc="50" baseline="0">
                <a:solidFill>
                  <a:schemeClr val="tx1"/>
                </a:solidFill>
                <a:latin typeface="+mn-lt"/>
              </a:defRPr>
            </a:lvl2pPr>
            <a:lvl3pPr marL="242888" indent="0" algn="ctr">
              <a:buNone/>
              <a:defRPr/>
            </a:lvl3pPr>
          </a:lstStyle>
          <a:p>
            <a:pPr lvl="0"/>
            <a:r>
              <a:rPr lang="en-US" dirty="0"/>
              <a:t>Click to edit Master text styles</a:t>
            </a:r>
          </a:p>
        </p:txBody>
      </p:sp>
      <p:sp>
        <p:nvSpPr>
          <p:cNvPr id="29" name="Text Placeholder 18">
            <a:extLst>
              <a:ext uri="{FF2B5EF4-FFF2-40B4-BE49-F238E27FC236}">
                <a16:creationId xmlns:a16="http://schemas.microsoft.com/office/drawing/2014/main" id="{0D570F4E-63EF-6BC9-F252-746333886A79}"/>
              </a:ext>
            </a:extLst>
          </p:cNvPr>
          <p:cNvSpPr>
            <a:spLocks noGrp="1"/>
          </p:cNvSpPr>
          <p:nvPr>
            <p:ph type="body" sz="quarter" idx="24"/>
          </p:nvPr>
        </p:nvSpPr>
        <p:spPr>
          <a:xfrm>
            <a:off x="3268980" y="3657855"/>
            <a:ext cx="2743200" cy="2596896"/>
          </a:xfrm>
          <a:solidFill>
            <a:schemeClr val="bg2"/>
          </a:solidFill>
        </p:spPr>
        <p:txBody>
          <a:bodyPr lIns="0" tIns="182880" rIns="0" bIns="0" anchor="t">
            <a:noAutofit/>
          </a:bodyPr>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Avenir Next LT Pro Demi" panose="020B0504020202020204" pitchFamily="34" charset="77"/>
              </a:defRPr>
            </a:lvl1pPr>
            <a:lvl2pPr marL="0" indent="0" algn="ctr">
              <a:lnSpc>
                <a:spcPct val="110000"/>
              </a:lnSpc>
              <a:spcBef>
                <a:spcPts val="0"/>
              </a:spcBef>
              <a:buNone/>
              <a:defRPr sz="1200" spc="50" baseline="0">
                <a:solidFill>
                  <a:schemeClr val="tx1"/>
                </a:solidFill>
                <a:latin typeface="+mn-lt"/>
              </a:defRPr>
            </a:lvl2pPr>
            <a:lvl3pPr marL="242888" indent="0" algn="ctr">
              <a:buNone/>
              <a:defRPr/>
            </a:lvl3pPr>
          </a:lstStyle>
          <a:p>
            <a:pPr lvl="0"/>
            <a:r>
              <a:rPr lang="en-US" dirty="0"/>
              <a:t>Click to edit Master text styles</a:t>
            </a:r>
          </a:p>
        </p:txBody>
      </p:sp>
      <p:sp>
        <p:nvSpPr>
          <p:cNvPr id="30" name="Text Placeholder 18">
            <a:extLst>
              <a:ext uri="{FF2B5EF4-FFF2-40B4-BE49-F238E27FC236}">
                <a16:creationId xmlns:a16="http://schemas.microsoft.com/office/drawing/2014/main" id="{192C898C-FB30-F19C-9056-DECE6080545B}"/>
              </a:ext>
            </a:extLst>
          </p:cNvPr>
          <p:cNvSpPr>
            <a:spLocks noGrp="1"/>
          </p:cNvSpPr>
          <p:nvPr>
            <p:ph type="body" sz="quarter" idx="25"/>
          </p:nvPr>
        </p:nvSpPr>
        <p:spPr>
          <a:xfrm>
            <a:off x="6179820" y="3657855"/>
            <a:ext cx="2743200" cy="2596896"/>
          </a:xfrm>
          <a:solidFill>
            <a:schemeClr val="bg2"/>
          </a:solidFill>
        </p:spPr>
        <p:txBody>
          <a:bodyPr lIns="0" tIns="182880" rIns="0" bIns="0" anchor="t">
            <a:noAutofit/>
          </a:bodyPr>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Avenir Next LT Pro Demi" panose="020B0504020202020204" pitchFamily="34" charset="77"/>
              </a:defRPr>
            </a:lvl1pPr>
            <a:lvl2pPr marL="0" indent="0" algn="ctr">
              <a:lnSpc>
                <a:spcPct val="110000"/>
              </a:lnSpc>
              <a:spcBef>
                <a:spcPts val="0"/>
              </a:spcBef>
              <a:buNone/>
              <a:defRPr sz="1200" spc="50" baseline="0">
                <a:solidFill>
                  <a:schemeClr val="tx1"/>
                </a:solidFill>
                <a:latin typeface="+mn-lt"/>
              </a:defRPr>
            </a:lvl2pPr>
            <a:lvl3pPr marL="242888" indent="0" algn="ctr">
              <a:buNone/>
              <a:defRPr/>
            </a:lvl3pPr>
          </a:lstStyle>
          <a:p>
            <a:pPr lvl="0"/>
            <a:r>
              <a:rPr lang="en-US" dirty="0"/>
              <a:t>Click to edit Master text styles</a:t>
            </a:r>
          </a:p>
        </p:txBody>
      </p:sp>
      <p:sp>
        <p:nvSpPr>
          <p:cNvPr id="31" name="Text Placeholder 18">
            <a:extLst>
              <a:ext uri="{FF2B5EF4-FFF2-40B4-BE49-F238E27FC236}">
                <a16:creationId xmlns:a16="http://schemas.microsoft.com/office/drawing/2014/main" id="{FC805F5A-9B8F-39A2-B8D9-F4E755ECE1C1}"/>
              </a:ext>
            </a:extLst>
          </p:cNvPr>
          <p:cNvSpPr>
            <a:spLocks noGrp="1"/>
          </p:cNvSpPr>
          <p:nvPr>
            <p:ph type="body" sz="quarter" idx="26"/>
          </p:nvPr>
        </p:nvSpPr>
        <p:spPr>
          <a:xfrm>
            <a:off x="9090660" y="3657855"/>
            <a:ext cx="2743200" cy="2596896"/>
          </a:xfrm>
          <a:solidFill>
            <a:schemeClr val="bg2"/>
          </a:solidFill>
        </p:spPr>
        <p:txBody>
          <a:bodyPr lIns="0" tIns="182880" rIns="0" bIns="0" anchor="t">
            <a:noAutofit/>
          </a:bodyPr>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Avenir Next LT Pro Demi" panose="020B0504020202020204" pitchFamily="34" charset="77"/>
              </a:defRPr>
            </a:lvl1pPr>
            <a:lvl2pPr marL="0" indent="0" algn="ctr">
              <a:lnSpc>
                <a:spcPct val="110000"/>
              </a:lnSpc>
              <a:spcBef>
                <a:spcPts val="0"/>
              </a:spcBef>
              <a:buNone/>
              <a:defRPr sz="1200" spc="50" baseline="0">
                <a:solidFill>
                  <a:schemeClr val="tx1"/>
                </a:solidFill>
                <a:latin typeface="+mn-lt"/>
              </a:defRPr>
            </a:lvl2pPr>
            <a:lvl3pPr marL="242888" indent="0" algn="ctr">
              <a:buNone/>
              <a:defRPr/>
            </a:lvl3pPr>
          </a:lstStyle>
          <a:p>
            <a:pPr lvl="0"/>
            <a:r>
              <a:rPr lang="en-US" dirty="0"/>
              <a:t>Click to edit Master text styles</a:t>
            </a:r>
          </a:p>
        </p:txBody>
      </p:sp>
      <p:sp>
        <p:nvSpPr>
          <p:cNvPr id="4" name="Text Placeholder 39">
            <a:extLst>
              <a:ext uri="{FF2B5EF4-FFF2-40B4-BE49-F238E27FC236}">
                <a16:creationId xmlns:a16="http://schemas.microsoft.com/office/drawing/2014/main" id="{4266C747-9853-B6AB-0040-A0A2CF21127D}"/>
              </a:ext>
            </a:extLst>
          </p:cNvPr>
          <p:cNvSpPr>
            <a:spLocks noGrp="1"/>
          </p:cNvSpPr>
          <p:nvPr>
            <p:ph type="body" sz="quarter" idx="30" hasCustomPrompt="1"/>
          </p:nvPr>
        </p:nvSpPr>
        <p:spPr>
          <a:xfrm>
            <a:off x="388654" y="4312981"/>
            <a:ext cx="2677859" cy="1730375"/>
          </a:xfrm>
        </p:spPr>
        <p:txBody>
          <a:bodyPr>
            <a:noAutofit/>
          </a:bodyPr>
          <a:lstStyle>
            <a:lvl1pPr algn="ctr">
              <a:lnSpc>
                <a:spcPct val="110000"/>
              </a:lnSpc>
              <a:defRPr sz="1200" baseline="0">
                <a:latin typeface="+mn-lt"/>
              </a:defRPr>
            </a:lvl1pPr>
            <a:lvl2pPr marL="0" indent="0">
              <a:buNone/>
              <a:defRPr/>
            </a:lvl2pPr>
          </a:lstStyle>
          <a:p>
            <a:pPr lvl="0"/>
            <a:r>
              <a:rPr lang="en-US" dirty="0"/>
              <a:t>Lorem ipsum dolor sit amet, consectetuer adipiscing </a:t>
            </a:r>
            <a:r>
              <a:rPr lang="en-US" dirty="0" err="1"/>
              <a:t>elit</a:t>
            </a:r>
            <a:r>
              <a:rPr lang="en-US" dirty="0"/>
              <a:t>.</a:t>
            </a:r>
          </a:p>
          <a:p>
            <a:pPr lvl="0"/>
            <a:r>
              <a:rPr lang="en-US" dirty="0"/>
              <a:t>Maecenas porttitor </a:t>
            </a:r>
            <a:r>
              <a:rPr lang="en-US" dirty="0" err="1"/>
              <a:t>congue</a:t>
            </a:r>
            <a:r>
              <a:rPr lang="en-US" dirty="0"/>
              <a:t> </a:t>
            </a:r>
            <a:r>
              <a:rPr lang="en-US" dirty="0" err="1"/>
              <a:t>massa</a:t>
            </a:r>
            <a:r>
              <a:rPr lang="en-US" dirty="0"/>
              <a:t> Fusce posuere, magna sed pulvinar</a:t>
            </a:r>
          </a:p>
          <a:p>
            <a:pPr lvl="0"/>
            <a:r>
              <a:rPr lang="en-US" dirty="0"/>
              <a:t>Nunc viverra imperdiet enim. Fusce est. Vivamus a tellus.</a:t>
            </a:r>
          </a:p>
          <a:p>
            <a:pPr lvl="0"/>
            <a:endParaRPr lang="en-US" dirty="0"/>
          </a:p>
        </p:txBody>
      </p:sp>
      <p:sp>
        <p:nvSpPr>
          <p:cNvPr id="5" name="Text Placeholder 39">
            <a:extLst>
              <a:ext uri="{FF2B5EF4-FFF2-40B4-BE49-F238E27FC236}">
                <a16:creationId xmlns:a16="http://schemas.microsoft.com/office/drawing/2014/main" id="{56153E62-6485-3051-1CA5-767A5A0CB89B}"/>
              </a:ext>
            </a:extLst>
          </p:cNvPr>
          <p:cNvSpPr>
            <a:spLocks noGrp="1"/>
          </p:cNvSpPr>
          <p:nvPr>
            <p:ph type="body" sz="quarter" idx="31" hasCustomPrompt="1"/>
          </p:nvPr>
        </p:nvSpPr>
        <p:spPr>
          <a:xfrm>
            <a:off x="3303734" y="4312981"/>
            <a:ext cx="2677859" cy="1730375"/>
          </a:xfrm>
        </p:spPr>
        <p:txBody>
          <a:bodyPr>
            <a:noAutofit/>
          </a:bodyPr>
          <a:lstStyle>
            <a:lvl1pPr algn="ctr">
              <a:lnSpc>
                <a:spcPct val="110000"/>
              </a:lnSpc>
              <a:defRPr sz="1200" baseline="0">
                <a:latin typeface="+mn-lt"/>
              </a:defRPr>
            </a:lvl1pPr>
            <a:lvl2pPr marL="0" indent="0">
              <a:buNone/>
              <a:defRPr/>
            </a:lvl2pPr>
          </a:lstStyle>
          <a:p>
            <a:pPr lvl="0"/>
            <a:r>
              <a:rPr lang="en-US" dirty="0"/>
              <a:t>Lorem ipsum dolor sit amet, consectetuer adipiscing </a:t>
            </a:r>
            <a:r>
              <a:rPr lang="en-US" dirty="0" err="1"/>
              <a:t>elit</a:t>
            </a:r>
            <a:r>
              <a:rPr lang="en-US" dirty="0"/>
              <a:t>.</a:t>
            </a:r>
          </a:p>
          <a:p>
            <a:pPr lvl="0"/>
            <a:r>
              <a:rPr lang="en-US" dirty="0"/>
              <a:t>Maecenas porttitor </a:t>
            </a:r>
            <a:r>
              <a:rPr lang="en-US" dirty="0" err="1"/>
              <a:t>congue</a:t>
            </a:r>
            <a:r>
              <a:rPr lang="en-US" dirty="0"/>
              <a:t> </a:t>
            </a:r>
            <a:r>
              <a:rPr lang="en-US" dirty="0" err="1"/>
              <a:t>massa</a:t>
            </a:r>
            <a:r>
              <a:rPr lang="en-US" dirty="0"/>
              <a:t> Fusce posuere, magna sed pulvinar</a:t>
            </a:r>
          </a:p>
          <a:p>
            <a:pPr lvl="0"/>
            <a:r>
              <a:rPr lang="en-US" dirty="0"/>
              <a:t>Nunc viverra imperdiet enim. Fusce est. Vivamus a tellus.</a:t>
            </a:r>
          </a:p>
          <a:p>
            <a:pPr lvl="0"/>
            <a:endParaRPr lang="en-US" dirty="0"/>
          </a:p>
        </p:txBody>
      </p:sp>
      <p:sp>
        <p:nvSpPr>
          <p:cNvPr id="6" name="Text Placeholder 39">
            <a:extLst>
              <a:ext uri="{FF2B5EF4-FFF2-40B4-BE49-F238E27FC236}">
                <a16:creationId xmlns:a16="http://schemas.microsoft.com/office/drawing/2014/main" id="{2617D596-21BB-8CFE-310F-A04F6D051B1B}"/>
              </a:ext>
            </a:extLst>
          </p:cNvPr>
          <p:cNvSpPr>
            <a:spLocks noGrp="1"/>
          </p:cNvSpPr>
          <p:nvPr>
            <p:ph type="body" sz="quarter" idx="32" hasCustomPrompt="1"/>
          </p:nvPr>
        </p:nvSpPr>
        <p:spPr>
          <a:xfrm>
            <a:off x="6205063" y="4312981"/>
            <a:ext cx="2677859" cy="1730375"/>
          </a:xfrm>
        </p:spPr>
        <p:txBody>
          <a:bodyPr>
            <a:noAutofit/>
          </a:bodyPr>
          <a:lstStyle>
            <a:lvl1pPr algn="ctr">
              <a:lnSpc>
                <a:spcPct val="110000"/>
              </a:lnSpc>
              <a:defRPr sz="1200" baseline="0">
                <a:latin typeface="+mn-lt"/>
              </a:defRPr>
            </a:lvl1pPr>
            <a:lvl2pPr marL="0" indent="0">
              <a:buNone/>
              <a:defRPr/>
            </a:lvl2pPr>
          </a:lstStyle>
          <a:p>
            <a:pPr lvl="0"/>
            <a:r>
              <a:rPr lang="en-US" dirty="0"/>
              <a:t>Lorem ipsum dolor sit amet, consectetuer adipiscing </a:t>
            </a:r>
            <a:r>
              <a:rPr lang="en-US" dirty="0" err="1"/>
              <a:t>elit</a:t>
            </a:r>
            <a:r>
              <a:rPr lang="en-US" dirty="0"/>
              <a:t>.</a:t>
            </a:r>
          </a:p>
          <a:p>
            <a:pPr lvl="0"/>
            <a:r>
              <a:rPr lang="en-US" dirty="0"/>
              <a:t>Maecenas porttitor </a:t>
            </a:r>
            <a:r>
              <a:rPr lang="en-US" dirty="0" err="1"/>
              <a:t>congue</a:t>
            </a:r>
            <a:r>
              <a:rPr lang="en-US" dirty="0"/>
              <a:t> </a:t>
            </a:r>
            <a:r>
              <a:rPr lang="en-US" dirty="0" err="1"/>
              <a:t>massa</a:t>
            </a:r>
            <a:r>
              <a:rPr lang="en-US" dirty="0"/>
              <a:t> Fusce posuere, magna sed pulvinar</a:t>
            </a:r>
          </a:p>
          <a:p>
            <a:pPr lvl="0"/>
            <a:r>
              <a:rPr lang="en-US" dirty="0"/>
              <a:t>Nunc viverra imperdiet enim. Fusce est. Vivamus a tellus.</a:t>
            </a:r>
          </a:p>
          <a:p>
            <a:pPr lvl="0"/>
            <a:endParaRPr lang="en-US" dirty="0"/>
          </a:p>
        </p:txBody>
      </p:sp>
      <p:sp>
        <p:nvSpPr>
          <p:cNvPr id="7" name="Text Placeholder 39">
            <a:extLst>
              <a:ext uri="{FF2B5EF4-FFF2-40B4-BE49-F238E27FC236}">
                <a16:creationId xmlns:a16="http://schemas.microsoft.com/office/drawing/2014/main" id="{21ADC22D-B47A-5B97-8CAD-D379ACC42C67}"/>
              </a:ext>
            </a:extLst>
          </p:cNvPr>
          <p:cNvSpPr>
            <a:spLocks noGrp="1"/>
          </p:cNvSpPr>
          <p:nvPr>
            <p:ph type="body" sz="quarter" idx="33" hasCustomPrompt="1"/>
          </p:nvPr>
        </p:nvSpPr>
        <p:spPr>
          <a:xfrm>
            <a:off x="9127018" y="4312981"/>
            <a:ext cx="2677859" cy="1730375"/>
          </a:xfrm>
        </p:spPr>
        <p:txBody>
          <a:bodyPr>
            <a:noAutofit/>
          </a:bodyPr>
          <a:lstStyle>
            <a:lvl1pPr algn="ctr">
              <a:lnSpc>
                <a:spcPct val="110000"/>
              </a:lnSpc>
              <a:defRPr sz="1200" baseline="0">
                <a:latin typeface="+mn-lt"/>
              </a:defRPr>
            </a:lvl1pPr>
            <a:lvl2pPr marL="0" indent="0">
              <a:buNone/>
              <a:defRPr/>
            </a:lvl2pPr>
          </a:lstStyle>
          <a:p>
            <a:pPr lvl="0"/>
            <a:r>
              <a:rPr lang="en-US" dirty="0"/>
              <a:t>Lorem ipsum dolor sit amet, consectetuer adipiscing </a:t>
            </a:r>
            <a:r>
              <a:rPr lang="en-US" dirty="0" err="1"/>
              <a:t>elit</a:t>
            </a:r>
            <a:r>
              <a:rPr lang="en-US" dirty="0"/>
              <a:t>.</a:t>
            </a:r>
          </a:p>
          <a:p>
            <a:pPr lvl="0"/>
            <a:r>
              <a:rPr lang="en-US" dirty="0"/>
              <a:t>Maecenas porttitor </a:t>
            </a:r>
            <a:r>
              <a:rPr lang="en-US" dirty="0" err="1"/>
              <a:t>congue</a:t>
            </a:r>
            <a:r>
              <a:rPr lang="en-US" dirty="0"/>
              <a:t> </a:t>
            </a:r>
            <a:r>
              <a:rPr lang="en-US" dirty="0" err="1"/>
              <a:t>massa</a:t>
            </a:r>
            <a:r>
              <a:rPr lang="en-US" dirty="0"/>
              <a:t> Fusce posuere, magna sed pulvinar</a:t>
            </a:r>
          </a:p>
          <a:p>
            <a:pPr lvl="0"/>
            <a:r>
              <a:rPr lang="en-US" dirty="0"/>
              <a:t>Nunc viverra imperdiet enim. Fusce est. Vivamus a tellus.</a:t>
            </a:r>
          </a:p>
          <a:p>
            <a:pPr lvl="0"/>
            <a:endParaRPr lang="en-US" dirty="0"/>
          </a:p>
        </p:txBody>
      </p:sp>
      <p:sp>
        <p:nvSpPr>
          <p:cNvPr id="13" name="Slide Number Placeholder 5">
            <a:extLst>
              <a:ext uri="{FF2B5EF4-FFF2-40B4-BE49-F238E27FC236}">
                <a16:creationId xmlns:a16="http://schemas.microsoft.com/office/drawing/2014/main" id="{9C66063B-6975-236A-31F8-5CA5BD4B9810}"/>
              </a:ext>
            </a:extLst>
          </p:cNvPr>
          <p:cNvSpPr>
            <a:spLocks noGrp="1"/>
          </p:cNvSpPr>
          <p:nvPr>
            <p:ph type="sldNum" sz="quarter" idx="4"/>
          </p:nvPr>
        </p:nvSpPr>
        <p:spPr>
          <a:xfrm>
            <a:off x="11521481" y="6400800"/>
            <a:ext cx="320749" cy="365125"/>
          </a:xfrm>
          <a:prstGeom prst="rect">
            <a:avLst/>
          </a:prstGeom>
        </p:spPr>
        <p:txBody>
          <a:bodyPr vert="horz" lIns="0" tIns="45720" rIns="0" bIns="45720" rtlCol="0" anchor="t"/>
          <a:lstStyle>
            <a:lvl1pPr algn="r">
              <a:defRPr sz="800">
                <a:solidFill>
                  <a:schemeClr val="tx1"/>
                </a:solidFill>
                <a:latin typeface="+mn-lt"/>
                <a:ea typeface="Avenir Next" panose="020B0503020202020204" pitchFamily="34" charset="0"/>
                <a:cs typeface="Avenir Next" panose="020B0503020202020204" pitchFamily="34"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3278452783"/>
      </p:ext>
    </p:extLst>
  </p:cSld>
  <p:clrMapOvr>
    <a:masterClrMapping/>
  </p:clrMapOvr>
  <p:extLst>
    <p:ext uri="{DCECCB84-F9BA-43D5-87BE-67443E8EF086}">
      <p15:sldGuideLst xmlns:p15="http://schemas.microsoft.com/office/powerpoint/2012/main">
        <p15:guide id="1" orient="horz" pos="2160">
          <p15:clr>
            <a:srgbClr val="FBAE40"/>
          </p15:clr>
        </p15:guide>
        <p15:guide id="2" pos="4848">
          <p15:clr>
            <a:srgbClr val="FBAE40"/>
          </p15:clr>
        </p15:guide>
        <p15:guide id="3" orient="horz" pos="3792">
          <p15:clr>
            <a:srgbClr val="FBAE40"/>
          </p15:clr>
        </p15:guide>
        <p15:guide id="4" orient="horz" pos="4045">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rand Health Performanc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47F228-FFD7-61E3-79F3-A93961D6890B}"/>
              </a:ext>
            </a:extLst>
          </p:cNvPr>
          <p:cNvSpPr/>
          <p:nvPr userDrawn="1"/>
        </p:nvSpPr>
        <p:spPr>
          <a:xfrm>
            <a:off x="0" y="1076446"/>
            <a:ext cx="12192000" cy="578155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latin typeface="Avenir Next" panose="020B0503020202020204" pitchFamily="34" charset="0"/>
            </a:endParaRPr>
          </a:p>
        </p:txBody>
      </p:sp>
      <p:grpSp>
        <p:nvGrpSpPr>
          <p:cNvPr id="27" name="Group 26">
            <a:extLst>
              <a:ext uri="{FF2B5EF4-FFF2-40B4-BE49-F238E27FC236}">
                <a16:creationId xmlns:a16="http://schemas.microsoft.com/office/drawing/2014/main" id="{9137D0C1-D335-CD10-1B9D-655393F04655}"/>
              </a:ext>
            </a:extLst>
          </p:cNvPr>
          <p:cNvGrpSpPr/>
          <p:nvPr userDrawn="1"/>
        </p:nvGrpSpPr>
        <p:grpSpPr>
          <a:xfrm>
            <a:off x="5075525" y="3254228"/>
            <a:ext cx="4747426" cy="3228950"/>
            <a:chOff x="5075525" y="1335397"/>
            <a:chExt cx="4747426" cy="3754719"/>
          </a:xfrm>
        </p:grpSpPr>
        <p:cxnSp>
          <p:nvCxnSpPr>
            <p:cNvPr id="28" name="Straight Connector 27">
              <a:extLst>
                <a:ext uri="{FF2B5EF4-FFF2-40B4-BE49-F238E27FC236}">
                  <a16:creationId xmlns:a16="http://schemas.microsoft.com/office/drawing/2014/main" id="{B7B50E7C-15ED-ECA1-7339-BD1DA4507E6B}"/>
                </a:ext>
              </a:extLst>
            </p:cNvPr>
            <p:cNvCxnSpPr>
              <a:cxnSpLocks/>
            </p:cNvCxnSpPr>
            <p:nvPr/>
          </p:nvCxnSpPr>
          <p:spPr>
            <a:xfrm>
              <a:off x="5075525"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FF57B9B-1710-F2F8-D573-021931ED186B}"/>
                </a:ext>
              </a:extLst>
            </p:cNvPr>
            <p:cNvCxnSpPr>
              <a:cxnSpLocks/>
            </p:cNvCxnSpPr>
            <p:nvPr/>
          </p:nvCxnSpPr>
          <p:spPr>
            <a:xfrm>
              <a:off x="9822951"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B75A4F5F-47B1-1A18-7B9B-1BCC5C36013C}"/>
              </a:ext>
            </a:extLst>
          </p:cNvPr>
          <p:cNvGrpSpPr/>
          <p:nvPr userDrawn="1"/>
        </p:nvGrpSpPr>
        <p:grpSpPr>
          <a:xfrm>
            <a:off x="5075525" y="1353095"/>
            <a:ext cx="4747426" cy="1651238"/>
            <a:chOff x="5075525" y="1335397"/>
            <a:chExt cx="4747426" cy="3754719"/>
          </a:xfrm>
        </p:grpSpPr>
        <p:cxnSp>
          <p:nvCxnSpPr>
            <p:cNvPr id="67" name="Straight Connector 66">
              <a:extLst>
                <a:ext uri="{FF2B5EF4-FFF2-40B4-BE49-F238E27FC236}">
                  <a16:creationId xmlns:a16="http://schemas.microsoft.com/office/drawing/2014/main" id="{4FDE63FE-41CB-21CB-40E5-B0E3D96FF00C}"/>
                </a:ext>
              </a:extLst>
            </p:cNvPr>
            <p:cNvCxnSpPr>
              <a:cxnSpLocks/>
            </p:cNvCxnSpPr>
            <p:nvPr/>
          </p:nvCxnSpPr>
          <p:spPr>
            <a:xfrm>
              <a:off x="5075525"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5FE5995-F2E2-9E92-B902-12D6F00BC3E6}"/>
                </a:ext>
              </a:extLst>
            </p:cNvPr>
            <p:cNvCxnSpPr>
              <a:cxnSpLocks/>
            </p:cNvCxnSpPr>
            <p:nvPr/>
          </p:nvCxnSpPr>
          <p:spPr>
            <a:xfrm>
              <a:off x="9822951"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cxnSp>
        <p:nvCxnSpPr>
          <p:cNvPr id="30" name="Straight Connector 29">
            <a:extLst>
              <a:ext uri="{FF2B5EF4-FFF2-40B4-BE49-F238E27FC236}">
                <a16:creationId xmlns:a16="http://schemas.microsoft.com/office/drawing/2014/main" id="{272151AE-F33A-2E37-9849-0E66DD0CC5A9}"/>
              </a:ext>
            </a:extLst>
          </p:cNvPr>
          <p:cNvCxnSpPr>
            <a:cxnSpLocks/>
          </p:cNvCxnSpPr>
          <p:nvPr userDrawn="1"/>
        </p:nvCxnSpPr>
        <p:spPr>
          <a:xfrm rot="16200000">
            <a:off x="7476161" y="415372"/>
            <a:ext cx="0" cy="9042811"/>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374904" y="502920"/>
            <a:ext cx="10515600" cy="563260"/>
          </a:xfrm>
        </p:spPr>
        <p:txBody>
          <a:bodyPr lIns="0">
            <a:noAutofit/>
          </a:bodyPr>
          <a:lstStyle>
            <a:lvl1pPr marL="0" algn="l" defTabSz="914400" rtl="0" eaLnBrk="1" latinLnBrk="0" hangingPunct="1">
              <a:lnSpc>
                <a:spcPct val="90000"/>
              </a:lnSpc>
              <a:spcBef>
                <a:spcPct val="0"/>
              </a:spcBef>
              <a:buNone/>
              <a:defRPr lang="en-US" sz="21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438458"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20" name="Text Placeholder 19">
            <a:extLst>
              <a:ext uri="{FF2B5EF4-FFF2-40B4-BE49-F238E27FC236}">
                <a16:creationId xmlns:a16="http://schemas.microsoft.com/office/drawing/2014/main" id="{32D199D6-61E5-FCF2-8241-60F214008D26}"/>
              </a:ext>
            </a:extLst>
          </p:cNvPr>
          <p:cNvSpPr>
            <a:spLocks noGrp="1"/>
          </p:cNvSpPr>
          <p:nvPr>
            <p:ph type="body" sz="quarter" idx="54"/>
          </p:nvPr>
        </p:nvSpPr>
        <p:spPr>
          <a:xfrm>
            <a:off x="256033" y="1233489"/>
            <a:ext cx="2445780" cy="5157046"/>
          </a:xfrm>
        </p:spPr>
        <p:txBody>
          <a:bodyPr lIns="0">
            <a:noAutofit/>
          </a:bodyPr>
          <a:lstStyle>
            <a:lvl1pPr>
              <a:lnSpc>
                <a:spcPct val="110000"/>
              </a:lnSpc>
              <a:spcBef>
                <a:spcPts val="1600"/>
              </a:spcBef>
              <a:defRPr sz="900" b="1" i="0" spc="30" baseline="0">
                <a:solidFill>
                  <a:schemeClr val="accent1"/>
                </a:solidFill>
                <a:latin typeface="Avenir Next LT Pro Demi" panose="020B0504020202020204" pitchFamily="34" charset="77"/>
              </a:defRPr>
            </a:lvl1pPr>
            <a:lvl2pPr marL="171450" indent="-111125">
              <a:lnSpc>
                <a:spcPct val="110000"/>
              </a:lnSpc>
              <a:tabLst/>
              <a:defRPr sz="900">
                <a:latin typeface="+mn-lt"/>
              </a:defRPr>
            </a:lvl2pPr>
            <a:lvl3pPr>
              <a:lnSpc>
                <a:spcPct val="110000"/>
              </a:lnSpc>
              <a:defRPr sz="900">
                <a:latin typeface="+mn-lt"/>
              </a:defRPr>
            </a:lvl3pPr>
          </a:lstStyle>
          <a:p>
            <a:pPr lvl="0"/>
            <a:r>
              <a:rPr lang="en-US" dirty="0"/>
              <a:t>Click to edit Master text styles</a:t>
            </a:r>
          </a:p>
          <a:p>
            <a:pPr lvl="1"/>
            <a:r>
              <a:rPr lang="en-US" dirty="0"/>
              <a:t>Second level</a:t>
            </a:r>
          </a:p>
          <a:p>
            <a:pPr lvl="2"/>
            <a:endParaRPr lang="en-US" dirty="0"/>
          </a:p>
        </p:txBody>
      </p:sp>
      <p:cxnSp>
        <p:nvCxnSpPr>
          <p:cNvPr id="5" name="Straight Connector 4">
            <a:extLst>
              <a:ext uri="{FF2B5EF4-FFF2-40B4-BE49-F238E27FC236}">
                <a16:creationId xmlns:a16="http://schemas.microsoft.com/office/drawing/2014/main" id="{A46862F5-4890-55F5-90C7-327B76EB8D2C}"/>
              </a:ext>
            </a:extLst>
          </p:cNvPr>
          <p:cNvCxnSpPr>
            <a:cxnSpLocks/>
          </p:cNvCxnSpPr>
          <p:nvPr userDrawn="1"/>
        </p:nvCxnSpPr>
        <p:spPr>
          <a:xfrm>
            <a:off x="2701812" y="1076446"/>
            <a:ext cx="0" cy="578155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1E8DEDA-C6F2-37BE-D08C-558DB4B0EFF5}"/>
              </a:ext>
            </a:extLst>
          </p:cNvPr>
          <p:cNvCxnSpPr>
            <a:cxnSpLocks/>
          </p:cNvCxnSpPr>
          <p:nvPr userDrawn="1"/>
        </p:nvCxnSpPr>
        <p:spPr>
          <a:xfrm>
            <a:off x="7446907" y="1076446"/>
            <a:ext cx="0" cy="578155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24" name="Text Placeholder 23">
            <a:extLst>
              <a:ext uri="{FF2B5EF4-FFF2-40B4-BE49-F238E27FC236}">
                <a16:creationId xmlns:a16="http://schemas.microsoft.com/office/drawing/2014/main" id="{FCADA94C-B5A9-89F2-0F63-7D8B8822816F}"/>
              </a:ext>
            </a:extLst>
          </p:cNvPr>
          <p:cNvSpPr>
            <a:spLocks noGrp="1"/>
          </p:cNvSpPr>
          <p:nvPr>
            <p:ph type="body" sz="quarter" idx="55"/>
          </p:nvPr>
        </p:nvSpPr>
        <p:spPr>
          <a:xfrm>
            <a:off x="2701813" y="1076446"/>
            <a:ext cx="9490188" cy="201168"/>
          </a:xfrm>
          <a:solidFill>
            <a:schemeClr val="tx1"/>
          </a:solidFill>
        </p:spPr>
        <p:txBody>
          <a:bodyPr anchor="ctr">
            <a:noAutofit/>
          </a:bodyPr>
          <a:lstStyle>
            <a:lvl1pPr algn="ctr">
              <a:defRPr sz="1000" b="1" i="0" spc="40" baseline="0">
                <a:solidFill>
                  <a:schemeClr val="bg1"/>
                </a:solidFill>
                <a:latin typeface="Avenir Next LT Pro Demi" panose="020B0504020202020204" pitchFamily="34" charset="77"/>
              </a:defRPr>
            </a:lvl1pPr>
            <a:lvl2pPr marL="0" indent="0">
              <a:buNone/>
              <a:defRPr/>
            </a:lvl2pPr>
          </a:lstStyle>
          <a:p>
            <a:pPr lvl="0"/>
            <a:r>
              <a:rPr lang="en-US" dirty="0"/>
              <a:t>Click to edit Master text styles</a:t>
            </a:r>
          </a:p>
        </p:txBody>
      </p:sp>
      <p:sp>
        <p:nvSpPr>
          <p:cNvPr id="25" name="Text Placeholder 23">
            <a:extLst>
              <a:ext uri="{FF2B5EF4-FFF2-40B4-BE49-F238E27FC236}">
                <a16:creationId xmlns:a16="http://schemas.microsoft.com/office/drawing/2014/main" id="{7961B9FD-0C6B-BAD3-6E4A-6D20A49817DC}"/>
              </a:ext>
            </a:extLst>
          </p:cNvPr>
          <p:cNvSpPr>
            <a:spLocks noGrp="1"/>
          </p:cNvSpPr>
          <p:nvPr>
            <p:ph type="body" sz="quarter" idx="56"/>
          </p:nvPr>
        </p:nvSpPr>
        <p:spPr>
          <a:xfrm>
            <a:off x="2701813" y="2917329"/>
            <a:ext cx="9490188" cy="201168"/>
          </a:xfrm>
          <a:solidFill>
            <a:schemeClr val="tx1"/>
          </a:solidFill>
        </p:spPr>
        <p:txBody>
          <a:bodyPr anchor="ctr">
            <a:noAutofit/>
          </a:bodyPr>
          <a:lstStyle>
            <a:lvl1pPr algn="ctr">
              <a:defRPr sz="1000" b="1" i="0" spc="40" baseline="0">
                <a:solidFill>
                  <a:schemeClr val="bg1"/>
                </a:solidFill>
                <a:latin typeface="Avenir Next LT Pro Demi" panose="020B0504020202020204" pitchFamily="34" charset="77"/>
              </a:defRPr>
            </a:lvl1pPr>
            <a:lvl2pPr marL="0" indent="0">
              <a:buNone/>
              <a:defRPr/>
            </a:lvl2pPr>
          </a:lstStyle>
          <a:p>
            <a:pPr lvl="0"/>
            <a:r>
              <a:rPr lang="en-US" dirty="0"/>
              <a:t>Click to edit Master text styles</a:t>
            </a:r>
          </a:p>
        </p:txBody>
      </p:sp>
      <p:sp>
        <p:nvSpPr>
          <p:cNvPr id="33" name="Text Placeholder 19">
            <a:extLst>
              <a:ext uri="{FF2B5EF4-FFF2-40B4-BE49-F238E27FC236}">
                <a16:creationId xmlns:a16="http://schemas.microsoft.com/office/drawing/2014/main" id="{22306D12-E3FC-06AD-E42E-11E7614201CF}"/>
              </a:ext>
            </a:extLst>
          </p:cNvPr>
          <p:cNvSpPr>
            <a:spLocks noGrp="1"/>
          </p:cNvSpPr>
          <p:nvPr>
            <p:ph type="body" sz="quarter" idx="57" hasCustomPrompt="1"/>
          </p:nvPr>
        </p:nvSpPr>
        <p:spPr>
          <a:xfrm>
            <a:off x="3855721" y="1310766"/>
            <a:ext cx="2445780" cy="143744"/>
          </a:xfrm>
          <a:solidFill>
            <a:schemeClr val="bg2"/>
          </a:solidFill>
        </p:spPr>
        <p:txBody>
          <a:bodyPr lIns="0" tIns="0">
            <a:noAutofit/>
          </a:bodyPr>
          <a:lstStyle>
            <a:lvl1pPr algn="ctr">
              <a:defRPr sz="600" b="0" i="0" cap="all" spc="300" baseline="0">
                <a:solidFill>
                  <a:schemeClr val="accent1"/>
                </a:solidFill>
                <a:latin typeface="Avenir Next LT Pro" panose="020B0504020202020204" pitchFamily="34" charset="77"/>
              </a:defRPr>
            </a:lvl1pPr>
            <a:lvl2pPr marL="171450" indent="-111125">
              <a:tabLst/>
              <a:defRPr sz="900"/>
            </a:lvl2pPr>
            <a:lvl3pPr marL="242888" indent="0">
              <a:buNone/>
              <a:defRPr sz="900"/>
            </a:lvl3pPr>
          </a:lstStyle>
          <a:p>
            <a:pPr lvl="0"/>
            <a:r>
              <a:rPr lang="en-US" dirty="0"/>
              <a:t>More emotional</a:t>
            </a:r>
          </a:p>
        </p:txBody>
      </p:sp>
      <p:sp>
        <p:nvSpPr>
          <p:cNvPr id="34" name="Text Placeholder 19">
            <a:extLst>
              <a:ext uri="{FF2B5EF4-FFF2-40B4-BE49-F238E27FC236}">
                <a16:creationId xmlns:a16="http://schemas.microsoft.com/office/drawing/2014/main" id="{8C735E17-51A9-E84F-5E51-CA9ED6B2C220}"/>
              </a:ext>
            </a:extLst>
          </p:cNvPr>
          <p:cNvSpPr>
            <a:spLocks noGrp="1"/>
          </p:cNvSpPr>
          <p:nvPr>
            <p:ph type="body" sz="quarter" idx="58" hasCustomPrompt="1"/>
          </p:nvPr>
        </p:nvSpPr>
        <p:spPr>
          <a:xfrm>
            <a:off x="8610601" y="1310766"/>
            <a:ext cx="2445780" cy="143744"/>
          </a:xfrm>
          <a:solidFill>
            <a:schemeClr val="bg2"/>
          </a:solidFill>
        </p:spPr>
        <p:txBody>
          <a:bodyPr lIns="0" tIns="0">
            <a:noAutofit/>
          </a:bodyPr>
          <a:lstStyle>
            <a:lvl1pPr algn="ctr">
              <a:defRPr sz="600" b="0" i="0" cap="all" spc="300" baseline="0">
                <a:solidFill>
                  <a:schemeClr val="accent1"/>
                </a:solidFill>
                <a:latin typeface="Avenir Next LT Pro" panose="020B0504020202020204" pitchFamily="34" charset="77"/>
              </a:defRPr>
            </a:lvl1pPr>
            <a:lvl2pPr marL="171450" indent="-111125">
              <a:tabLst/>
              <a:defRPr sz="900"/>
            </a:lvl2pPr>
            <a:lvl3pPr marL="242888" indent="0">
              <a:buNone/>
              <a:defRPr sz="900"/>
            </a:lvl3pPr>
          </a:lstStyle>
          <a:p>
            <a:pPr lvl="0"/>
            <a:r>
              <a:rPr lang="en-US" dirty="0"/>
              <a:t>More rational</a:t>
            </a:r>
          </a:p>
        </p:txBody>
      </p:sp>
      <p:sp>
        <p:nvSpPr>
          <p:cNvPr id="35" name="Text Placeholder 19">
            <a:extLst>
              <a:ext uri="{FF2B5EF4-FFF2-40B4-BE49-F238E27FC236}">
                <a16:creationId xmlns:a16="http://schemas.microsoft.com/office/drawing/2014/main" id="{59116D1C-7B08-C1D1-1C09-0A145B8B675E}"/>
              </a:ext>
            </a:extLst>
          </p:cNvPr>
          <p:cNvSpPr>
            <a:spLocks noGrp="1"/>
          </p:cNvSpPr>
          <p:nvPr>
            <p:ph type="body" sz="quarter" idx="59" hasCustomPrompt="1"/>
          </p:nvPr>
        </p:nvSpPr>
        <p:spPr>
          <a:xfrm>
            <a:off x="3855721" y="3149472"/>
            <a:ext cx="2445780" cy="143744"/>
          </a:xfrm>
          <a:solidFill>
            <a:schemeClr val="bg2"/>
          </a:solidFill>
        </p:spPr>
        <p:txBody>
          <a:bodyPr lIns="0" tIns="0">
            <a:noAutofit/>
          </a:bodyPr>
          <a:lstStyle>
            <a:lvl1pPr algn="ctr">
              <a:defRPr sz="600" b="0" i="0" cap="all" spc="300" baseline="0">
                <a:solidFill>
                  <a:schemeClr val="accent1"/>
                </a:solidFill>
                <a:latin typeface="Avenir Next LT Pro" panose="020B0504020202020204" pitchFamily="34" charset="77"/>
              </a:defRPr>
            </a:lvl1pPr>
            <a:lvl2pPr marL="171450" indent="-111125">
              <a:tabLst/>
              <a:defRPr sz="900"/>
            </a:lvl2pPr>
            <a:lvl3pPr marL="242888" indent="0">
              <a:buNone/>
              <a:defRPr sz="900"/>
            </a:lvl3pPr>
          </a:lstStyle>
          <a:p>
            <a:pPr lvl="0"/>
            <a:r>
              <a:rPr lang="en-US" dirty="0"/>
              <a:t>Consideration indicators</a:t>
            </a:r>
          </a:p>
        </p:txBody>
      </p:sp>
      <p:sp>
        <p:nvSpPr>
          <p:cNvPr id="36" name="Text Placeholder 19">
            <a:extLst>
              <a:ext uri="{FF2B5EF4-FFF2-40B4-BE49-F238E27FC236}">
                <a16:creationId xmlns:a16="http://schemas.microsoft.com/office/drawing/2014/main" id="{F3D4F679-41F1-90D1-1995-423979A543FC}"/>
              </a:ext>
            </a:extLst>
          </p:cNvPr>
          <p:cNvSpPr>
            <a:spLocks noGrp="1"/>
          </p:cNvSpPr>
          <p:nvPr>
            <p:ph type="body" sz="quarter" idx="60" hasCustomPrompt="1"/>
          </p:nvPr>
        </p:nvSpPr>
        <p:spPr>
          <a:xfrm>
            <a:off x="8610601" y="3149472"/>
            <a:ext cx="2445780" cy="143744"/>
          </a:xfrm>
          <a:solidFill>
            <a:schemeClr val="bg2"/>
          </a:solidFill>
        </p:spPr>
        <p:txBody>
          <a:bodyPr lIns="0" tIns="0">
            <a:noAutofit/>
          </a:bodyPr>
          <a:lstStyle>
            <a:lvl1pPr algn="ctr">
              <a:defRPr sz="600" b="0" i="0" cap="all" spc="300" baseline="0">
                <a:solidFill>
                  <a:schemeClr val="accent1"/>
                </a:solidFill>
                <a:latin typeface="Avenir Next LT Pro" panose="020B0504020202020204" pitchFamily="34" charset="77"/>
              </a:defRPr>
            </a:lvl1pPr>
            <a:lvl2pPr marL="171450" indent="-111125">
              <a:tabLst/>
              <a:defRPr sz="900"/>
            </a:lvl2pPr>
            <a:lvl3pPr marL="242888" indent="0">
              <a:buNone/>
              <a:defRPr sz="900"/>
            </a:lvl3pPr>
          </a:lstStyle>
          <a:p>
            <a:pPr lvl="0"/>
            <a:r>
              <a:rPr lang="en-US" dirty="0"/>
              <a:t>Intent indicators</a:t>
            </a:r>
          </a:p>
        </p:txBody>
      </p:sp>
      <p:sp>
        <p:nvSpPr>
          <p:cNvPr id="37" name="Text Placeholder 19">
            <a:extLst>
              <a:ext uri="{FF2B5EF4-FFF2-40B4-BE49-F238E27FC236}">
                <a16:creationId xmlns:a16="http://schemas.microsoft.com/office/drawing/2014/main" id="{3CF971AF-6563-7A5A-174F-7FDD27C30948}"/>
              </a:ext>
            </a:extLst>
          </p:cNvPr>
          <p:cNvSpPr>
            <a:spLocks noGrp="1"/>
          </p:cNvSpPr>
          <p:nvPr>
            <p:ph type="body" sz="quarter" idx="61"/>
          </p:nvPr>
        </p:nvSpPr>
        <p:spPr>
          <a:xfrm>
            <a:off x="2701811" y="1426478"/>
            <a:ext cx="2384348" cy="201168"/>
          </a:xfrm>
          <a:noFill/>
        </p:spPr>
        <p:txBody>
          <a:bodyPr lIns="0">
            <a:noAutofit/>
          </a:bodyPr>
          <a:lstStyle>
            <a:lvl1pPr algn="ctr">
              <a:defRPr sz="900" b="1" i="0" cap="all" spc="40" baseline="0">
                <a:solidFill>
                  <a:schemeClr val="tx1"/>
                </a:solidFill>
                <a:latin typeface="Avenir Next LT Pro Demi" panose="020B0504020202020204" pitchFamily="34" charset="77"/>
              </a:defRPr>
            </a:lvl1pPr>
            <a:lvl2pPr marL="171450" indent="-111125">
              <a:tabLst/>
              <a:defRPr sz="900"/>
            </a:lvl2pPr>
            <a:lvl3pPr marL="242888" indent="0">
              <a:buNone/>
              <a:defRPr sz="900"/>
            </a:lvl3pPr>
          </a:lstStyle>
          <a:p>
            <a:pPr lvl="0"/>
            <a:endParaRPr lang="en-US" dirty="0"/>
          </a:p>
        </p:txBody>
      </p:sp>
      <p:sp>
        <p:nvSpPr>
          <p:cNvPr id="42" name="Text Placeholder 19">
            <a:extLst>
              <a:ext uri="{FF2B5EF4-FFF2-40B4-BE49-F238E27FC236}">
                <a16:creationId xmlns:a16="http://schemas.microsoft.com/office/drawing/2014/main" id="{82CA5E92-3143-18B5-3FAD-78F360ABD51C}"/>
              </a:ext>
            </a:extLst>
          </p:cNvPr>
          <p:cNvSpPr>
            <a:spLocks noGrp="1"/>
          </p:cNvSpPr>
          <p:nvPr>
            <p:ph type="body" sz="quarter" idx="62"/>
          </p:nvPr>
        </p:nvSpPr>
        <p:spPr>
          <a:xfrm>
            <a:off x="5073751" y="1426478"/>
            <a:ext cx="2384348" cy="201168"/>
          </a:xfrm>
          <a:noFill/>
        </p:spPr>
        <p:txBody>
          <a:bodyPr lIns="0">
            <a:noAutofit/>
          </a:bodyPr>
          <a:lstStyle>
            <a:lvl1pPr algn="ctr">
              <a:defRPr sz="900" b="1" i="0" cap="all" spc="40" baseline="0">
                <a:solidFill>
                  <a:schemeClr val="tx1"/>
                </a:solidFill>
                <a:latin typeface="Avenir Next LT Pro Demi" panose="020B0504020202020204" pitchFamily="34" charset="77"/>
              </a:defRPr>
            </a:lvl1pPr>
            <a:lvl2pPr marL="171450" indent="-111125">
              <a:tabLst/>
              <a:defRPr sz="900"/>
            </a:lvl2pPr>
            <a:lvl3pPr marL="242888" indent="0">
              <a:buNone/>
              <a:defRPr sz="900"/>
            </a:lvl3pPr>
          </a:lstStyle>
          <a:p>
            <a:pPr lvl="0"/>
            <a:endParaRPr lang="en-US" dirty="0"/>
          </a:p>
        </p:txBody>
      </p:sp>
      <p:sp>
        <p:nvSpPr>
          <p:cNvPr id="43" name="Text Placeholder 19">
            <a:extLst>
              <a:ext uri="{FF2B5EF4-FFF2-40B4-BE49-F238E27FC236}">
                <a16:creationId xmlns:a16="http://schemas.microsoft.com/office/drawing/2014/main" id="{41013219-8197-500F-5A0E-417C06E0391C}"/>
              </a:ext>
            </a:extLst>
          </p:cNvPr>
          <p:cNvSpPr>
            <a:spLocks noGrp="1"/>
          </p:cNvSpPr>
          <p:nvPr>
            <p:ph type="body" sz="quarter" idx="63"/>
          </p:nvPr>
        </p:nvSpPr>
        <p:spPr>
          <a:xfrm>
            <a:off x="7445690" y="1426478"/>
            <a:ext cx="2384348" cy="201168"/>
          </a:xfrm>
          <a:noFill/>
        </p:spPr>
        <p:txBody>
          <a:bodyPr lIns="0">
            <a:noAutofit/>
          </a:bodyPr>
          <a:lstStyle>
            <a:lvl1pPr algn="ctr">
              <a:defRPr sz="900" b="1" i="0" cap="all" spc="40" baseline="0">
                <a:solidFill>
                  <a:schemeClr val="tx1"/>
                </a:solidFill>
                <a:latin typeface="Avenir Next LT Pro Demi" panose="020B0504020202020204" pitchFamily="34" charset="77"/>
              </a:defRPr>
            </a:lvl1pPr>
            <a:lvl2pPr marL="171450" indent="-111125">
              <a:tabLst/>
              <a:defRPr sz="900"/>
            </a:lvl2pPr>
            <a:lvl3pPr marL="242888" indent="0">
              <a:buNone/>
              <a:defRPr sz="900"/>
            </a:lvl3pPr>
          </a:lstStyle>
          <a:p>
            <a:pPr lvl="0"/>
            <a:endParaRPr lang="en-US" dirty="0"/>
          </a:p>
        </p:txBody>
      </p:sp>
      <p:sp>
        <p:nvSpPr>
          <p:cNvPr id="44" name="Text Placeholder 19">
            <a:extLst>
              <a:ext uri="{FF2B5EF4-FFF2-40B4-BE49-F238E27FC236}">
                <a16:creationId xmlns:a16="http://schemas.microsoft.com/office/drawing/2014/main" id="{C82DD306-1A3E-16E9-32D8-729BC8E47DF9}"/>
              </a:ext>
            </a:extLst>
          </p:cNvPr>
          <p:cNvSpPr>
            <a:spLocks noGrp="1"/>
          </p:cNvSpPr>
          <p:nvPr>
            <p:ph type="body" sz="quarter" idx="64"/>
          </p:nvPr>
        </p:nvSpPr>
        <p:spPr>
          <a:xfrm>
            <a:off x="9817630" y="1426478"/>
            <a:ext cx="2384348" cy="201168"/>
          </a:xfrm>
          <a:noFill/>
        </p:spPr>
        <p:txBody>
          <a:bodyPr lIns="0">
            <a:noAutofit/>
          </a:bodyPr>
          <a:lstStyle>
            <a:lvl1pPr algn="ctr">
              <a:defRPr sz="900" b="1" i="0" cap="all" spc="40" baseline="0">
                <a:solidFill>
                  <a:schemeClr val="tx1"/>
                </a:solidFill>
                <a:latin typeface="Avenir Next LT Pro Demi" panose="020B0504020202020204" pitchFamily="34" charset="77"/>
              </a:defRPr>
            </a:lvl1pPr>
            <a:lvl2pPr marL="171450" indent="-111125">
              <a:tabLst/>
              <a:defRPr sz="900"/>
            </a:lvl2pPr>
            <a:lvl3pPr marL="242888" indent="0">
              <a:buNone/>
              <a:defRPr sz="900"/>
            </a:lvl3pPr>
          </a:lstStyle>
          <a:p>
            <a:pPr lvl="0"/>
            <a:endParaRPr lang="en-US" dirty="0"/>
          </a:p>
        </p:txBody>
      </p:sp>
      <p:sp>
        <p:nvSpPr>
          <p:cNvPr id="45" name="Text Placeholder 19">
            <a:extLst>
              <a:ext uri="{FF2B5EF4-FFF2-40B4-BE49-F238E27FC236}">
                <a16:creationId xmlns:a16="http://schemas.microsoft.com/office/drawing/2014/main" id="{BA462CDE-F266-41F6-9968-82849F6F0F05}"/>
              </a:ext>
            </a:extLst>
          </p:cNvPr>
          <p:cNvSpPr>
            <a:spLocks noGrp="1"/>
          </p:cNvSpPr>
          <p:nvPr>
            <p:ph type="body" sz="quarter" idx="65"/>
          </p:nvPr>
        </p:nvSpPr>
        <p:spPr>
          <a:xfrm>
            <a:off x="2701811" y="3254228"/>
            <a:ext cx="2384348" cy="201168"/>
          </a:xfrm>
          <a:noFill/>
        </p:spPr>
        <p:txBody>
          <a:bodyPr lIns="0">
            <a:noAutofit/>
          </a:bodyPr>
          <a:lstStyle>
            <a:lvl1pPr algn="ctr">
              <a:defRPr sz="900" b="1" i="0" cap="all" spc="40" baseline="0">
                <a:solidFill>
                  <a:schemeClr val="tx1"/>
                </a:solidFill>
                <a:latin typeface="Avenir Next LT Pro Demi" panose="020B0504020202020204" pitchFamily="34" charset="77"/>
              </a:defRPr>
            </a:lvl1pPr>
            <a:lvl2pPr marL="171450" indent="-111125">
              <a:tabLst/>
              <a:defRPr sz="900"/>
            </a:lvl2pPr>
            <a:lvl3pPr marL="242888" indent="0">
              <a:buNone/>
              <a:defRPr sz="900"/>
            </a:lvl3pPr>
          </a:lstStyle>
          <a:p>
            <a:pPr lvl="0"/>
            <a:endParaRPr lang="en-US" dirty="0"/>
          </a:p>
        </p:txBody>
      </p:sp>
      <p:sp>
        <p:nvSpPr>
          <p:cNvPr id="46" name="Text Placeholder 19">
            <a:extLst>
              <a:ext uri="{FF2B5EF4-FFF2-40B4-BE49-F238E27FC236}">
                <a16:creationId xmlns:a16="http://schemas.microsoft.com/office/drawing/2014/main" id="{4DC67940-3863-28B8-45C3-7247D3A3C802}"/>
              </a:ext>
            </a:extLst>
          </p:cNvPr>
          <p:cNvSpPr>
            <a:spLocks noGrp="1"/>
          </p:cNvSpPr>
          <p:nvPr>
            <p:ph type="body" sz="quarter" idx="66"/>
          </p:nvPr>
        </p:nvSpPr>
        <p:spPr>
          <a:xfrm>
            <a:off x="5073751" y="3254228"/>
            <a:ext cx="2384348" cy="201168"/>
          </a:xfrm>
          <a:noFill/>
        </p:spPr>
        <p:txBody>
          <a:bodyPr lIns="0">
            <a:noAutofit/>
          </a:bodyPr>
          <a:lstStyle>
            <a:lvl1pPr algn="ctr">
              <a:defRPr sz="900" b="1" i="0" cap="all" spc="40" baseline="0">
                <a:solidFill>
                  <a:schemeClr val="tx1"/>
                </a:solidFill>
                <a:latin typeface="Avenir Next LT Pro Demi" panose="020B0504020202020204" pitchFamily="34" charset="77"/>
              </a:defRPr>
            </a:lvl1pPr>
            <a:lvl2pPr marL="171450" indent="-111125">
              <a:tabLst/>
              <a:defRPr sz="900"/>
            </a:lvl2pPr>
            <a:lvl3pPr marL="242888" indent="0">
              <a:buNone/>
              <a:defRPr sz="900"/>
            </a:lvl3pPr>
          </a:lstStyle>
          <a:p>
            <a:pPr lvl="0"/>
            <a:endParaRPr lang="en-US" dirty="0"/>
          </a:p>
        </p:txBody>
      </p:sp>
      <p:sp>
        <p:nvSpPr>
          <p:cNvPr id="47" name="Text Placeholder 19">
            <a:extLst>
              <a:ext uri="{FF2B5EF4-FFF2-40B4-BE49-F238E27FC236}">
                <a16:creationId xmlns:a16="http://schemas.microsoft.com/office/drawing/2014/main" id="{AB8268BA-BFA2-48E0-D9C8-B0A085AC40F2}"/>
              </a:ext>
            </a:extLst>
          </p:cNvPr>
          <p:cNvSpPr>
            <a:spLocks noGrp="1"/>
          </p:cNvSpPr>
          <p:nvPr>
            <p:ph type="body" sz="quarter" idx="67"/>
          </p:nvPr>
        </p:nvSpPr>
        <p:spPr>
          <a:xfrm>
            <a:off x="7445690" y="3254228"/>
            <a:ext cx="2384348" cy="201168"/>
          </a:xfrm>
          <a:noFill/>
        </p:spPr>
        <p:txBody>
          <a:bodyPr lIns="0">
            <a:noAutofit/>
          </a:bodyPr>
          <a:lstStyle>
            <a:lvl1pPr algn="ctr">
              <a:defRPr sz="900" b="1" i="0" cap="all" spc="40" baseline="0">
                <a:solidFill>
                  <a:schemeClr val="tx1"/>
                </a:solidFill>
                <a:latin typeface="Avenir Next LT Pro Demi" panose="020B0504020202020204" pitchFamily="34" charset="77"/>
              </a:defRPr>
            </a:lvl1pPr>
            <a:lvl2pPr marL="171450" indent="-111125">
              <a:tabLst/>
              <a:defRPr sz="900"/>
            </a:lvl2pPr>
            <a:lvl3pPr marL="242888" indent="0">
              <a:buNone/>
              <a:defRPr sz="900"/>
            </a:lvl3pPr>
          </a:lstStyle>
          <a:p>
            <a:pPr lvl="0"/>
            <a:endParaRPr lang="en-US" dirty="0"/>
          </a:p>
        </p:txBody>
      </p:sp>
      <p:sp>
        <p:nvSpPr>
          <p:cNvPr id="48" name="Text Placeholder 19">
            <a:extLst>
              <a:ext uri="{FF2B5EF4-FFF2-40B4-BE49-F238E27FC236}">
                <a16:creationId xmlns:a16="http://schemas.microsoft.com/office/drawing/2014/main" id="{D6FFCE78-6016-49C5-1903-6B564AE055BE}"/>
              </a:ext>
            </a:extLst>
          </p:cNvPr>
          <p:cNvSpPr>
            <a:spLocks noGrp="1"/>
          </p:cNvSpPr>
          <p:nvPr>
            <p:ph type="body" sz="quarter" idx="68"/>
          </p:nvPr>
        </p:nvSpPr>
        <p:spPr>
          <a:xfrm>
            <a:off x="9817630" y="3254228"/>
            <a:ext cx="2384348" cy="201168"/>
          </a:xfrm>
          <a:noFill/>
        </p:spPr>
        <p:txBody>
          <a:bodyPr lIns="0">
            <a:noAutofit/>
          </a:bodyPr>
          <a:lstStyle>
            <a:lvl1pPr algn="ctr">
              <a:defRPr sz="900" b="1" i="0" cap="all" spc="40" baseline="0">
                <a:solidFill>
                  <a:schemeClr val="tx1"/>
                </a:solidFill>
                <a:latin typeface="Avenir Next LT Pro Demi" panose="020B0504020202020204" pitchFamily="34" charset="77"/>
              </a:defRPr>
            </a:lvl1pPr>
            <a:lvl2pPr marL="171450" indent="-111125">
              <a:tabLst/>
              <a:defRPr sz="900"/>
            </a:lvl2pPr>
            <a:lvl3pPr marL="242888" indent="0">
              <a:buNone/>
              <a:defRPr sz="900"/>
            </a:lvl3pPr>
          </a:lstStyle>
          <a:p>
            <a:pPr lvl="0"/>
            <a:endParaRPr lang="en-US" dirty="0"/>
          </a:p>
        </p:txBody>
      </p:sp>
      <p:sp>
        <p:nvSpPr>
          <p:cNvPr id="49" name="Text Placeholder 19">
            <a:extLst>
              <a:ext uri="{FF2B5EF4-FFF2-40B4-BE49-F238E27FC236}">
                <a16:creationId xmlns:a16="http://schemas.microsoft.com/office/drawing/2014/main" id="{EE85C94F-9D8D-57AA-533F-5AE49D3FC071}"/>
              </a:ext>
            </a:extLst>
          </p:cNvPr>
          <p:cNvSpPr>
            <a:spLocks noGrp="1"/>
          </p:cNvSpPr>
          <p:nvPr>
            <p:ph type="body" sz="quarter" idx="69"/>
          </p:nvPr>
        </p:nvSpPr>
        <p:spPr>
          <a:xfrm>
            <a:off x="2701811" y="4993650"/>
            <a:ext cx="2384348" cy="201168"/>
          </a:xfrm>
          <a:noFill/>
        </p:spPr>
        <p:txBody>
          <a:bodyPr lIns="0">
            <a:noAutofit/>
          </a:bodyPr>
          <a:lstStyle>
            <a:lvl1pPr algn="ctr">
              <a:defRPr sz="900" b="1" i="0" cap="all" spc="40" baseline="0">
                <a:solidFill>
                  <a:schemeClr val="tx1"/>
                </a:solidFill>
                <a:latin typeface="Avenir Next LT Pro Demi" panose="020B0504020202020204" pitchFamily="34" charset="77"/>
              </a:defRPr>
            </a:lvl1pPr>
            <a:lvl2pPr marL="171450" indent="-111125">
              <a:tabLst/>
              <a:defRPr sz="900"/>
            </a:lvl2pPr>
            <a:lvl3pPr marL="242888" indent="0">
              <a:buNone/>
              <a:defRPr sz="900"/>
            </a:lvl3pPr>
          </a:lstStyle>
          <a:p>
            <a:pPr lvl="0"/>
            <a:endParaRPr lang="en-US" dirty="0"/>
          </a:p>
        </p:txBody>
      </p:sp>
      <p:sp>
        <p:nvSpPr>
          <p:cNvPr id="50" name="Text Placeholder 19">
            <a:extLst>
              <a:ext uri="{FF2B5EF4-FFF2-40B4-BE49-F238E27FC236}">
                <a16:creationId xmlns:a16="http://schemas.microsoft.com/office/drawing/2014/main" id="{BF105D0D-EF84-93CB-34FB-07F1C6CCAFF9}"/>
              </a:ext>
            </a:extLst>
          </p:cNvPr>
          <p:cNvSpPr>
            <a:spLocks noGrp="1"/>
          </p:cNvSpPr>
          <p:nvPr>
            <p:ph type="body" sz="quarter" idx="70"/>
          </p:nvPr>
        </p:nvSpPr>
        <p:spPr>
          <a:xfrm>
            <a:off x="5073751" y="4993650"/>
            <a:ext cx="2384348" cy="201168"/>
          </a:xfrm>
          <a:noFill/>
        </p:spPr>
        <p:txBody>
          <a:bodyPr lIns="0">
            <a:noAutofit/>
          </a:bodyPr>
          <a:lstStyle>
            <a:lvl1pPr algn="ctr">
              <a:defRPr sz="900" b="1" i="0" cap="all" spc="40" baseline="0">
                <a:solidFill>
                  <a:schemeClr val="tx1"/>
                </a:solidFill>
                <a:latin typeface="Avenir Next LT Pro Demi" panose="020B0504020202020204" pitchFamily="34" charset="77"/>
              </a:defRPr>
            </a:lvl1pPr>
            <a:lvl2pPr marL="171450" indent="-111125">
              <a:tabLst/>
              <a:defRPr sz="900"/>
            </a:lvl2pPr>
            <a:lvl3pPr marL="242888" indent="0">
              <a:buNone/>
              <a:defRPr sz="900"/>
            </a:lvl3pPr>
          </a:lstStyle>
          <a:p>
            <a:pPr lvl="0"/>
            <a:endParaRPr lang="en-US" dirty="0"/>
          </a:p>
        </p:txBody>
      </p:sp>
      <p:sp>
        <p:nvSpPr>
          <p:cNvPr id="51" name="Text Placeholder 19">
            <a:extLst>
              <a:ext uri="{FF2B5EF4-FFF2-40B4-BE49-F238E27FC236}">
                <a16:creationId xmlns:a16="http://schemas.microsoft.com/office/drawing/2014/main" id="{CD0C5218-D2D3-D3C4-C68D-7DB72EAA32A4}"/>
              </a:ext>
            </a:extLst>
          </p:cNvPr>
          <p:cNvSpPr>
            <a:spLocks noGrp="1"/>
          </p:cNvSpPr>
          <p:nvPr>
            <p:ph type="body" sz="quarter" idx="71"/>
          </p:nvPr>
        </p:nvSpPr>
        <p:spPr>
          <a:xfrm>
            <a:off x="7445690" y="4993650"/>
            <a:ext cx="2384348" cy="201168"/>
          </a:xfrm>
          <a:noFill/>
        </p:spPr>
        <p:txBody>
          <a:bodyPr lIns="0">
            <a:noAutofit/>
          </a:bodyPr>
          <a:lstStyle>
            <a:lvl1pPr algn="ctr">
              <a:defRPr sz="900" b="1" i="0" cap="all" spc="40" baseline="0">
                <a:solidFill>
                  <a:schemeClr val="tx1"/>
                </a:solidFill>
                <a:latin typeface="Avenir Next LT Pro Demi" panose="020B0504020202020204" pitchFamily="34" charset="77"/>
              </a:defRPr>
            </a:lvl1pPr>
            <a:lvl2pPr marL="171450" indent="-111125">
              <a:tabLst/>
              <a:defRPr sz="900"/>
            </a:lvl2pPr>
            <a:lvl3pPr marL="242888" indent="0">
              <a:buNone/>
              <a:defRPr sz="900"/>
            </a:lvl3pPr>
          </a:lstStyle>
          <a:p>
            <a:pPr lvl="0"/>
            <a:endParaRPr lang="en-US" dirty="0"/>
          </a:p>
        </p:txBody>
      </p:sp>
      <p:sp>
        <p:nvSpPr>
          <p:cNvPr id="52" name="Text Placeholder 19">
            <a:extLst>
              <a:ext uri="{FF2B5EF4-FFF2-40B4-BE49-F238E27FC236}">
                <a16:creationId xmlns:a16="http://schemas.microsoft.com/office/drawing/2014/main" id="{1286D1F9-E54B-BC55-2CDF-EFAEEE140A7C}"/>
              </a:ext>
            </a:extLst>
          </p:cNvPr>
          <p:cNvSpPr>
            <a:spLocks noGrp="1"/>
          </p:cNvSpPr>
          <p:nvPr>
            <p:ph type="body" sz="quarter" idx="72"/>
          </p:nvPr>
        </p:nvSpPr>
        <p:spPr>
          <a:xfrm>
            <a:off x="9817630" y="4993650"/>
            <a:ext cx="2384348" cy="201168"/>
          </a:xfrm>
          <a:noFill/>
        </p:spPr>
        <p:txBody>
          <a:bodyPr lIns="0">
            <a:noAutofit/>
          </a:bodyPr>
          <a:lstStyle>
            <a:lvl1pPr algn="ctr">
              <a:defRPr sz="900" b="1" i="0" cap="all" spc="40" baseline="0">
                <a:solidFill>
                  <a:schemeClr val="tx1"/>
                </a:solidFill>
                <a:latin typeface="Avenir Next LT Pro Demi" panose="020B0504020202020204" pitchFamily="34" charset="77"/>
              </a:defRPr>
            </a:lvl1pPr>
            <a:lvl2pPr marL="171450" indent="-111125">
              <a:tabLst/>
              <a:defRPr sz="900"/>
            </a:lvl2pPr>
            <a:lvl3pPr marL="242888" indent="0">
              <a:buNone/>
              <a:defRPr sz="900"/>
            </a:lvl3pPr>
          </a:lstStyle>
          <a:p>
            <a:pPr lvl="0"/>
            <a:endParaRPr lang="en-US" dirty="0"/>
          </a:p>
        </p:txBody>
      </p:sp>
      <p:sp>
        <p:nvSpPr>
          <p:cNvPr id="54" name="Text Placeholder 53">
            <a:extLst>
              <a:ext uri="{FF2B5EF4-FFF2-40B4-BE49-F238E27FC236}">
                <a16:creationId xmlns:a16="http://schemas.microsoft.com/office/drawing/2014/main" id="{828B1C7F-0449-0623-724A-2AA0FF2E3AC1}"/>
              </a:ext>
            </a:extLst>
          </p:cNvPr>
          <p:cNvSpPr>
            <a:spLocks noGrp="1"/>
          </p:cNvSpPr>
          <p:nvPr>
            <p:ph type="body" sz="quarter" idx="73"/>
          </p:nvPr>
        </p:nvSpPr>
        <p:spPr>
          <a:xfrm>
            <a:off x="2701925" y="1608900"/>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55" name="Text Placeholder 53">
            <a:extLst>
              <a:ext uri="{FF2B5EF4-FFF2-40B4-BE49-F238E27FC236}">
                <a16:creationId xmlns:a16="http://schemas.microsoft.com/office/drawing/2014/main" id="{153D72E3-3501-F44A-AF2C-C900F6B33C01}"/>
              </a:ext>
            </a:extLst>
          </p:cNvPr>
          <p:cNvSpPr>
            <a:spLocks noGrp="1"/>
          </p:cNvSpPr>
          <p:nvPr>
            <p:ph type="body" sz="quarter" idx="74"/>
          </p:nvPr>
        </p:nvSpPr>
        <p:spPr>
          <a:xfrm>
            <a:off x="5079365" y="1608900"/>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56" name="Text Placeholder 53">
            <a:extLst>
              <a:ext uri="{FF2B5EF4-FFF2-40B4-BE49-F238E27FC236}">
                <a16:creationId xmlns:a16="http://schemas.microsoft.com/office/drawing/2014/main" id="{21732FA7-65B1-0793-530C-0E8170839BEC}"/>
              </a:ext>
            </a:extLst>
          </p:cNvPr>
          <p:cNvSpPr>
            <a:spLocks noGrp="1"/>
          </p:cNvSpPr>
          <p:nvPr>
            <p:ph type="body" sz="quarter" idx="75"/>
          </p:nvPr>
        </p:nvSpPr>
        <p:spPr>
          <a:xfrm>
            <a:off x="7456805" y="1608900"/>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57" name="Text Placeholder 53">
            <a:extLst>
              <a:ext uri="{FF2B5EF4-FFF2-40B4-BE49-F238E27FC236}">
                <a16:creationId xmlns:a16="http://schemas.microsoft.com/office/drawing/2014/main" id="{AEC2544F-C33E-FCFD-74D5-39C18A8432FC}"/>
              </a:ext>
            </a:extLst>
          </p:cNvPr>
          <p:cNvSpPr>
            <a:spLocks noGrp="1"/>
          </p:cNvSpPr>
          <p:nvPr>
            <p:ph type="body" sz="quarter" idx="76"/>
          </p:nvPr>
        </p:nvSpPr>
        <p:spPr>
          <a:xfrm>
            <a:off x="9834245" y="1608900"/>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58" name="Text Placeholder 53">
            <a:extLst>
              <a:ext uri="{FF2B5EF4-FFF2-40B4-BE49-F238E27FC236}">
                <a16:creationId xmlns:a16="http://schemas.microsoft.com/office/drawing/2014/main" id="{FF862DDB-E549-E2B2-7EB8-BDEA0A2CDAC5}"/>
              </a:ext>
            </a:extLst>
          </p:cNvPr>
          <p:cNvSpPr>
            <a:spLocks noGrp="1"/>
          </p:cNvSpPr>
          <p:nvPr>
            <p:ph type="body" sz="quarter" idx="77"/>
          </p:nvPr>
        </p:nvSpPr>
        <p:spPr>
          <a:xfrm>
            <a:off x="2701925" y="3441256"/>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59" name="Text Placeholder 53">
            <a:extLst>
              <a:ext uri="{FF2B5EF4-FFF2-40B4-BE49-F238E27FC236}">
                <a16:creationId xmlns:a16="http://schemas.microsoft.com/office/drawing/2014/main" id="{8FA32677-0CDE-BE7F-B212-7DF792DD74EB}"/>
              </a:ext>
            </a:extLst>
          </p:cNvPr>
          <p:cNvSpPr>
            <a:spLocks noGrp="1"/>
          </p:cNvSpPr>
          <p:nvPr>
            <p:ph type="body" sz="quarter" idx="78"/>
          </p:nvPr>
        </p:nvSpPr>
        <p:spPr>
          <a:xfrm>
            <a:off x="5079365" y="3441256"/>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60" name="Text Placeholder 53">
            <a:extLst>
              <a:ext uri="{FF2B5EF4-FFF2-40B4-BE49-F238E27FC236}">
                <a16:creationId xmlns:a16="http://schemas.microsoft.com/office/drawing/2014/main" id="{1C74913B-D56E-5CE2-120D-47ECAAC2CF5D}"/>
              </a:ext>
            </a:extLst>
          </p:cNvPr>
          <p:cNvSpPr>
            <a:spLocks noGrp="1"/>
          </p:cNvSpPr>
          <p:nvPr>
            <p:ph type="body" sz="quarter" idx="79"/>
          </p:nvPr>
        </p:nvSpPr>
        <p:spPr>
          <a:xfrm>
            <a:off x="7456805" y="3441256"/>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61" name="Text Placeholder 53">
            <a:extLst>
              <a:ext uri="{FF2B5EF4-FFF2-40B4-BE49-F238E27FC236}">
                <a16:creationId xmlns:a16="http://schemas.microsoft.com/office/drawing/2014/main" id="{851641B6-844E-A925-B4FE-9A118C11686B}"/>
              </a:ext>
            </a:extLst>
          </p:cNvPr>
          <p:cNvSpPr>
            <a:spLocks noGrp="1"/>
          </p:cNvSpPr>
          <p:nvPr>
            <p:ph type="body" sz="quarter" idx="80"/>
          </p:nvPr>
        </p:nvSpPr>
        <p:spPr>
          <a:xfrm>
            <a:off x="9834245" y="3441256"/>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62" name="Text Placeholder 53">
            <a:extLst>
              <a:ext uri="{FF2B5EF4-FFF2-40B4-BE49-F238E27FC236}">
                <a16:creationId xmlns:a16="http://schemas.microsoft.com/office/drawing/2014/main" id="{6EC909BC-1BD7-824D-FC4F-D9AF250CBC13}"/>
              </a:ext>
            </a:extLst>
          </p:cNvPr>
          <p:cNvSpPr>
            <a:spLocks noGrp="1"/>
          </p:cNvSpPr>
          <p:nvPr>
            <p:ph type="body" sz="quarter" idx="81"/>
          </p:nvPr>
        </p:nvSpPr>
        <p:spPr>
          <a:xfrm>
            <a:off x="2701925" y="5196904"/>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63" name="Text Placeholder 53">
            <a:extLst>
              <a:ext uri="{FF2B5EF4-FFF2-40B4-BE49-F238E27FC236}">
                <a16:creationId xmlns:a16="http://schemas.microsoft.com/office/drawing/2014/main" id="{CC99A97F-C85A-A244-4EBE-AE50FCCFBBE1}"/>
              </a:ext>
            </a:extLst>
          </p:cNvPr>
          <p:cNvSpPr>
            <a:spLocks noGrp="1"/>
          </p:cNvSpPr>
          <p:nvPr>
            <p:ph type="body" sz="quarter" idx="82"/>
          </p:nvPr>
        </p:nvSpPr>
        <p:spPr>
          <a:xfrm>
            <a:off x="5079365" y="5196904"/>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64" name="Text Placeholder 53">
            <a:extLst>
              <a:ext uri="{FF2B5EF4-FFF2-40B4-BE49-F238E27FC236}">
                <a16:creationId xmlns:a16="http://schemas.microsoft.com/office/drawing/2014/main" id="{E4FCDA82-2C56-47FE-A5BE-F25EE091D5C4}"/>
              </a:ext>
            </a:extLst>
          </p:cNvPr>
          <p:cNvSpPr>
            <a:spLocks noGrp="1"/>
          </p:cNvSpPr>
          <p:nvPr>
            <p:ph type="body" sz="quarter" idx="83"/>
          </p:nvPr>
        </p:nvSpPr>
        <p:spPr>
          <a:xfrm>
            <a:off x="7456805" y="5196904"/>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65" name="Text Placeholder 53">
            <a:extLst>
              <a:ext uri="{FF2B5EF4-FFF2-40B4-BE49-F238E27FC236}">
                <a16:creationId xmlns:a16="http://schemas.microsoft.com/office/drawing/2014/main" id="{9AFE6FF9-D7A6-815A-2C9A-C20DD22FB276}"/>
              </a:ext>
            </a:extLst>
          </p:cNvPr>
          <p:cNvSpPr>
            <a:spLocks noGrp="1"/>
          </p:cNvSpPr>
          <p:nvPr>
            <p:ph type="body" sz="quarter" idx="84"/>
          </p:nvPr>
        </p:nvSpPr>
        <p:spPr>
          <a:xfrm>
            <a:off x="9834245" y="5196904"/>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7" name="Slide Number Placeholder 5">
            <a:extLst>
              <a:ext uri="{FF2B5EF4-FFF2-40B4-BE49-F238E27FC236}">
                <a16:creationId xmlns:a16="http://schemas.microsoft.com/office/drawing/2014/main" id="{F94910E9-E582-3523-AF8C-F0B2E031632F}"/>
              </a:ext>
            </a:extLst>
          </p:cNvPr>
          <p:cNvSpPr>
            <a:spLocks noGrp="1"/>
          </p:cNvSpPr>
          <p:nvPr>
            <p:ph type="sldNum" sz="quarter" idx="4"/>
          </p:nvPr>
        </p:nvSpPr>
        <p:spPr>
          <a:xfrm>
            <a:off x="11521481" y="6400800"/>
            <a:ext cx="320749" cy="365125"/>
          </a:xfrm>
          <a:prstGeom prst="rect">
            <a:avLst/>
          </a:prstGeom>
        </p:spPr>
        <p:txBody>
          <a:bodyPr vert="horz" lIns="0" tIns="45720" rIns="0" bIns="45720" rtlCol="0" anchor="t"/>
          <a:lstStyle>
            <a:lvl1pPr algn="r">
              <a:defRPr sz="800">
                <a:solidFill>
                  <a:schemeClr val="tx1"/>
                </a:solidFill>
                <a:latin typeface="+mn-lt"/>
                <a:ea typeface="Avenir Next" panose="020B0503020202020204" pitchFamily="34" charset="0"/>
                <a:cs typeface="Avenir Next" panose="020B0503020202020204" pitchFamily="34"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4555286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4848" userDrawn="1">
          <p15:clr>
            <a:srgbClr val="FBAE40"/>
          </p15:clr>
        </p15:guide>
        <p15:guide id="3" orient="horz" pos="3792" userDrawn="1">
          <p15:clr>
            <a:srgbClr val="FBAE40"/>
          </p15:clr>
        </p15:guide>
        <p15:guide id="4" orient="horz" pos="4045"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3 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B90E50E-7B02-4247-A2CC-074E388021E6}"/>
              </a:ext>
            </a:extLst>
          </p:cNvPr>
          <p:cNvSpPr>
            <a:spLocks noGrp="1"/>
          </p:cNvSpPr>
          <p:nvPr>
            <p:ph type="pic" sz="quarter" idx="18"/>
          </p:nvPr>
        </p:nvSpPr>
        <p:spPr>
          <a:xfrm>
            <a:off x="4060825" y="0"/>
            <a:ext cx="8131175" cy="6858000"/>
          </a:xfrm>
        </p:spPr>
        <p:txBody>
          <a:bodyPr>
            <a:normAutofit/>
          </a:bodyPr>
          <a:lstStyle>
            <a:lvl1pPr>
              <a:defRPr sz="1100">
                <a:latin typeface="Avenir Next" panose="020B0503020202020204" pitchFamily="34" charset="0"/>
              </a:defRPr>
            </a:lvl1pPr>
          </a:lstStyle>
          <a:p>
            <a:endParaRPr lang="en-US"/>
          </a:p>
        </p:txBody>
      </p:sp>
      <p:sp>
        <p:nvSpPr>
          <p:cNvPr id="2" name="Title 1"/>
          <p:cNvSpPr>
            <a:spLocks noGrp="1"/>
          </p:cNvSpPr>
          <p:nvPr>
            <p:ph type="title"/>
          </p:nvPr>
        </p:nvSpPr>
        <p:spPr>
          <a:xfrm>
            <a:off x="374904" y="502920"/>
            <a:ext cx="3555111" cy="845113"/>
          </a:xfrm>
        </p:spPr>
        <p:txBody>
          <a:bodyPr lIns="0">
            <a:noAutofit/>
          </a:bodyPr>
          <a:lstStyle>
            <a:lvl1pPr marL="0" algn="l" defTabSz="914400" rtl="0" eaLnBrk="1" latinLnBrk="0" hangingPunct="1">
              <a:lnSpc>
                <a:spcPct val="90000"/>
              </a:lnSpc>
              <a:spcBef>
                <a:spcPct val="0"/>
              </a:spcBef>
              <a:buNone/>
              <a:defRPr lang="en-US" sz="21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1"/>
            <a:ext cx="3740261"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p:nvPr>
        </p:nvSpPr>
        <p:spPr>
          <a:xfrm>
            <a:off x="374904" y="1622943"/>
            <a:ext cx="3685921" cy="657815"/>
          </a:xfrm>
        </p:spPr>
        <p:txBody>
          <a:bodyPr lIns="0" r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0" name="Content Placeholder 2">
            <a:extLst>
              <a:ext uri="{FF2B5EF4-FFF2-40B4-BE49-F238E27FC236}">
                <a16:creationId xmlns:a16="http://schemas.microsoft.com/office/drawing/2014/main" id="{48DDCCDA-B4AC-6346-B43F-EF9A192D0DFD}"/>
              </a:ext>
            </a:extLst>
          </p:cNvPr>
          <p:cNvSpPr>
            <a:spLocks noGrp="1"/>
          </p:cNvSpPr>
          <p:nvPr>
            <p:ph idx="1" hasCustomPrompt="1"/>
          </p:nvPr>
        </p:nvSpPr>
        <p:spPr>
          <a:xfrm>
            <a:off x="374904" y="2321752"/>
            <a:ext cx="3685921" cy="3416226"/>
          </a:xfrm>
        </p:spPr>
        <p:txBody>
          <a:bodyPr lIns="0">
            <a:noAutofit/>
          </a:bodyPr>
          <a:lstStyle>
            <a:lvl1pPr marL="0" indent="0">
              <a:lnSpc>
                <a:spcPct val="100000"/>
              </a:lnSpc>
              <a:spcBef>
                <a:spcPts val="1200"/>
              </a:spcBef>
              <a:buNone/>
              <a:defRPr sz="1400" spc="0">
                <a:solidFill>
                  <a:schemeClr val="tx1"/>
                </a:solidFill>
                <a:latin typeface="+mn-lt"/>
              </a:defRPr>
            </a:lvl1pPr>
            <a:lvl2pPr marL="0" indent="0">
              <a:lnSpc>
                <a:spcPct val="100000"/>
              </a:lnSpc>
              <a:spcBef>
                <a:spcPts val="1200"/>
              </a:spcBef>
              <a:buSzPct val="75000"/>
              <a:buNone/>
              <a:defRPr sz="1400" spc="0">
                <a:solidFill>
                  <a:schemeClr val="tx1"/>
                </a:solidFill>
                <a:latin typeface="+mn-lt"/>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97CCA26D-DFF7-B5B8-147F-2B3FD9BA95F1}"/>
              </a:ext>
            </a:extLst>
          </p:cNvPr>
          <p:cNvSpPr>
            <a:spLocks noGrp="1"/>
          </p:cNvSpPr>
          <p:nvPr>
            <p:ph type="sldNum" sz="quarter" idx="4"/>
          </p:nvPr>
        </p:nvSpPr>
        <p:spPr>
          <a:xfrm>
            <a:off x="11521481" y="6400800"/>
            <a:ext cx="320749" cy="365125"/>
          </a:xfrm>
          <a:prstGeom prst="rect">
            <a:avLst/>
          </a:prstGeom>
        </p:spPr>
        <p:txBody>
          <a:bodyPr vert="horz" lIns="0" tIns="45720" rIns="0" bIns="45720" rtlCol="0" anchor="t"/>
          <a:lstStyle>
            <a:lvl1pPr algn="r">
              <a:defRPr sz="800">
                <a:solidFill>
                  <a:schemeClr val="tx1"/>
                </a:solidFill>
                <a:latin typeface="+mn-lt"/>
                <a:ea typeface="Avenir Next" panose="020B0503020202020204" pitchFamily="34" charset="0"/>
                <a:cs typeface="Avenir Next" panose="020B0503020202020204" pitchFamily="34"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313733326"/>
      </p:ext>
    </p:extLst>
  </p:cSld>
  <p:clrMapOvr>
    <a:masterClrMapping/>
  </p:clrMapOvr>
  <p:extLst>
    <p:ext uri="{DCECCB84-F9BA-43D5-87BE-67443E8EF086}">
      <p15:sldGuideLst xmlns:p15="http://schemas.microsoft.com/office/powerpoint/2012/main">
        <p15:guide id="1" orient="horz" pos="2160">
          <p15:clr>
            <a:srgbClr val="FBAE40"/>
          </p15:clr>
        </p15:guide>
        <p15:guide id="2" pos="4848">
          <p15:clr>
            <a:srgbClr val="FBAE40"/>
          </p15:clr>
        </p15:guide>
        <p15:guide id="3" orient="horz" pos="3792">
          <p15:clr>
            <a:srgbClr val="FBAE40"/>
          </p15:clr>
        </p15:guide>
        <p15:guide id="4" orient="horz" pos="4045">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rom 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F9F1F5A-08C3-F14A-AADC-44E5019280E7}"/>
              </a:ext>
            </a:extLst>
          </p:cNvPr>
          <p:cNvSpPr/>
          <p:nvPr userDrawn="1"/>
        </p:nvSpPr>
        <p:spPr>
          <a:xfrm>
            <a:off x="6108589" y="1"/>
            <a:ext cx="6099728"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 Placeholder 8"/>
          <p:cNvSpPr>
            <a:spLocks noGrp="1"/>
          </p:cNvSpPr>
          <p:nvPr>
            <p:ph type="body" sz="quarter" idx="13"/>
          </p:nvPr>
        </p:nvSpPr>
        <p:spPr>
          <a:xfrm>
            <a:off x="395000" y="286911"/>
            <a:ext cx="5335305" cy="216010"/>
          </a:xfrm>
        </p:spPr>
        <p:txBody>
          <a:bodyPr lIns="0" anchor="t">
            <a:noAutofit/>
          </a:bodyPr>
          <a:lstStyle>
            <a:lvl1pPr>
              <a:defRPr lang="en-US" sz="900" b="0" i="0" kern="1200" cap="all" spc="300" baseline="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C76D422-6A8E-8F4E-870E-AE1452E6C4D9}"/>
              </a:ext>
            </a:extLst>
          </p:cNvPr>
          <p:cNvSpPr>
            <a:spLocks noGrp="1"/>
          </p:cNvSpPr>
          <p:nvPr>
            <p:ph type="title"/>
          </p:nvPr>
        </p:nvSpPr>
        <p:spPr>
          <a:xfrm>
            <a:off x="374904" y="502920"/>
            <a:ext cx="5335305" cy="1058974"/>
          </a:xfrm>
        </p:spPr>
        <p:txBody>
          <a:bodyPr lIns="0">
            <a:noAutofit/>
          </a:bodyPr>
          <a:lstStyle>
            <a:lvl1pPr>
              <a:defRPr lang="en-US" sz="21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endParaRPr lang="en-US" dirty="0"/>
          </a:p>
        </p:txBody>
      </p:sp>
      <p:sp>
        <p:nvSpPr>
          <p:cNvPr id="4" name="Text Placeholder 3">
            <a:extLst>
              <a:ext uri="{FF2B5EF4-FFF2-40B4-BE49-F238E27FC236}">
                <a16:creationId xmlns:a16="http://schemas.microsoft.com/office/drawing/2014/main" id="{B3CAEB70-2603-7843-90E6-621093D2F0AC}"/>
              </a:ext>
            </a:extLst>
          </p:cNvPr>
          <p:cNvSpPr>
            <a:spLocks noGrp="1"/>
          </p:cNvSpPr>
          <p:nvPr>
            <p:ph type="body" sz="quarter" idx="19"/>
          </p:nvPr>
        </p:nvSpPr>
        <p:spPr>
          <a:xfrm>
            <a:off x="6545263" y="502920"/>
            <a:ext cx="4732338" cy="914400"/>
          </a:xfrm>
        </p:spPr>
        <p:txBody>
          <a:bodyPr lIns="0">
            <a:noAutofit/>
          </a:bodyPr>
          <a:lstStyle>
            <a:lvl1pPr>
              <a:defRPr lang="en-US" sz="2100" b="0" i="0" kern="1200" spc="70" baseline="0" dirty="0">
                <a:solidFill>
                  <a:schemeClr val="tx1"/>
                </a:solidFill>
                <a:latin typeface="+mn-lt"/>
                <a:ea typeface="Avenir Next" panose="020B0503020202020204" pitchFamily="34" charset="0"/>
                <a:cs typeface="Avenir Next" panose="020B0503020202020204" pitchFamily="34" charset="0"/>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edit Master text styles</a:t>
            </a:r>
          </a:p>
        </p:txBody>
      </p:sp>
      <p:sp>
        <p:nvSpPr>
          <p:cNvPr id="6" name="Text Placeholder 5">
            <a:extLst>
              <a:ext uri="{FF2B5EF4-FFF2-40B4-BE49-F238E27FC236}">
                <a16:creationId xmlns:a16="http://schemas.microsoft.com/office/drawing/2014/main" id="{5751DD1E-B300-B342-B2A1-9E05758A5B80}"/>
              </a:ext>
            </a:extLst>
          </p:cNvPr>
          <p:cNvSpPr>
            <a:spLocks noGrp="1"/>
          </p:cNvSpPr>
          <p:nvPr>
            <p:ph type="body" sz="quarter" idx="21"/>
          </p:nvPr>
        </p:nvSpPr>
        <p:spPr>
          <a:xfrm>
            <a:off x="374904" y="2564802"/>
            <a:ext cx="4852303" cy="3368485"/>
          </a:xfrm>
        </p:spPr>
        <p:txBody>
          <a:bodyPr lIns="0">
            <a:noAutofit/>
          </a:bodyPr>
          <a:lstStyle>
            <a:lvl1pPr>
              <a:lnSpc>
                <a:spcPct val="110000"/>
              </a:lnSpc>
              <a:spcBef>
                <a:spcPts val="1200"/>
              </a:spcBef>
              <a:defRPr sz="2200" b="0" i="0" spc="0">
                <a:latin typeface="+mn-lt"/>
              </a:defRPr>
            </a:lvl1pPr>
            <a:lvl2pPr>
              <a:defRPr sz="2400" b="0" i="0">
                <a:latin typeface="Ford Antenna Medium" panose="02000505000000020004" pitchFamily="2" charset="0"/>
              </a:defRPr>
            </a:lvl2pPr>
            <a:lvl3pPr>
              <a:defRPr sz="2400" b="0" i="0">
                <a:latin typeface="Ford Antenna Medium" panose="02000505000000020004" pitchFamily="2" charset="0"/>
              </a:defRPr>
            </a:lvl3pPr>
            <a:lvl4pPr>
              <a:defRPr sz="2400" b="0" i="0">
                <a:latin typeface="Ford Antenna Medium" panose="02000505000000020004" pitchFamily="2" charset="0"/>
              </a:defRPr>
            </a:lvl4pPr>
            <a:lvl5pPr>
              <a:defRPr sz="2400" b="0" i="0">
                <a:latin typeface="Ford Antenna Medium" panose="02000505000000020004" pitchFamily="2" charset="0"/>
              </a:defRPr>
            </a:lvl5pPr>
          </a:lstStyle>
          <a:p>
            <a:pPr lvl="0"/>
            <a:r>
              <a:rPr lang="en-US" dirty="0"/>
              <a:t>Click to edit Master text styles</a:t>
            </a:r>
          </a:p>
        </p:txBody>
      </p:sp>
      <p:sp>
        <p:nvSpPr>
          <p:cNvPr id="24" name="Text Placeholder 5">
            <a:extLst>
              <a:ext uri="{FF2B5EF4-FFF2-40B4-BE49-F238E27FC236}">
                <a16:creationId xmlns:a16="http://schemas.microsoft.com/office/drawing/2014/main" id="{439F9038-0812-1D4F-8B28-C0F2AE4F053E}"/>
              </a:ext>
            </a:extLst>
          </p:cNvPr>
          <p:cNvSpPr>
            <a:spLocks noGrp="1"/>
          </p:cNvSpPr>
          <p:nvPr>
            <p:ph type="body" sz="quarter" idx="22"/>
          </p:nvPr>
        </p:nvSpPr>
        <p:spPr>
          <a:xfrm>
            <a:off x="6556344" y="2564802"/>
            <a:ext cx="4852303" cy="3368485"/>
          </a:xfrm>
        </p:spPr>
        <p:txBody>
          <a:bodyPr lIns="0">
            <a:noAutofit/>
          </a:bodyPr>
          <a:lstStyle>
            <a:lvl1pPr>
              <a:lnSpc>
                <a:spcPct val="110000"/>
              </a:lnSpc>
              <a:spcBef>
                <a:spcPts val="1200"/>
              </a:spcBef>
              <a:defRPr sz="2200" b="0" i="0" spc="0">
                <a:solidFill>
                  <a:schemeClr val="tx1"/>
                </a:solidFill>
                <a:latin typeface="+mn-lt"/>
              </a:defRPr>
            </a:lvl1pPr>
            <a:lvl2pPr>
              <a:defRPr sz="2400" b="0" i="0">
                <a:latin typeface="Ford Antenna Medium" panose="02000505000000020004" pitchFamily="2" charset="0"/>
              </a:defRPr>
            </a:lvl2pPr>
            <a:lvl3pPr>
              <a:defRPr sz="2400" b="0" i="0">
                <a:latin typeface="Ford Antenna Medium" panose="02000505000000020004" pitchFamily="2" charset="0"/>
              </a:defRPr>
            </a:lvl3pPr>
            <a:lvl4pPr>
              <a:defRPr sz="2400" b="0" i="0">
                <a:latin typeface="Ford Antenna Medium" panose="02000505000000020004" pitchFamily="2" charset="0"/>
              </a:defRPr>
            </a:lvl4pPr>
            <a:lvl5pPr>
              <a:defRPr sz="2400" b="0" i="0">
                <a:latin typeface="Ford Antenna Medium" panose="02000505000000020004" pitchFamily="2" charset="0"/>
              </a:defRPr>
            </a:lvl5pPr>
          </a:lstStyle>
          <a:p>
            <a:pPr lvl="0"/>
            <a:r>
              <a:rPr lang="en-US" dirty="0"/>
              <a:t>Click to edit Master text styles</a:t>
            </a:r>
          </a:p>
        </p:txBody>
      </p:sp>
      <p:sp>
        <p:nvSpPr>
          <p:cNvPr id="3" name="Slide Number Placeholder 5">
            <a:extLst>
              <a:ext uri="{FF2B5EF4-FFF2-40B4-BE49-F238E27FC236}">
                <a16:creationId xmlns:a16="http://schemas.microsoft.com/office/drawing/2014/main" id="{6105384B-130C-F4F8-B3BF-2295009EC906}"/>
              </a:ext>
            </a:extLst>
          </p:cNvPr>
          <p:cNvSpPr>
            <a:spLocks noGrp="1"/>
          </p:cNvSpPr>
          <p:nvPr>
            <p:ph type="sldNum" sz="quarter" idx="4"/>
          </p:nvPr>
        </p:nvSpPr>
        <p:spPr>
          <a:xfrm>
            <a:off x="11521481" y="6400800"/>
            <a:ext cx="320749" cy="365125"/>
          </a:xfrm>
          <a:prstGeom prst="rect">
            <a:avLst/>
          </a:prstGeom>
        </p:spPr>
        <p:txBody>
          <a:bodyPr vert="horz" lIns="0" tIns="45720" rIns="0" bIns="45720" rtlCol="0" anchor="t"/>
          <a:lstStyle>
            <a:lvl1pPr algn="r">
              <a:defRPr sz="800">
                <a:solidFill>
                  <a:schemeClr val="tx1"/>
                </a:solidFill>
                <a:latin typeface="+mn-lt"/>
                <a:ea typeface="Avenir Next" panose="020B0503020202020204" pitchFamily="34" charset="0"/>
                <a:cs typeface="Avenir Next" panose="020B0503020202020204" pitchFamily="34"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662208129"/>
      </p:ext>
    </p:extLst>
  </p:cSld>
  <p:clrMapOvr>
    <a:masterClrMapping/>
  </p:clrMapOvr>
  <p:extLst>
    <p:ext uri="{DCECCB84-F9BA-43D5-87BE-67443E8EF086}">
      <p15:sldGuideLst xmlns:p15="http://schemas.microsoft.com/office/powerpoint/2012/main">
        <p15:guide id="1" orient="horz" pos="2160">
          <p15:clr>
            <a:srgbClr val="FBAE40"/>
          </p15:clr>
        </p15:guide>
        <p15:guide id="2" pos="4848">
          <p15:clr>
            <a:srgbClr val="FBAE40"/>
          </p15:clr>
        </p15:guide>
        <p15:guide id="3" orient="horz" pos="3792">
          <p15:clr>
            <a:srgbClr val="FBAE40"/>
          </p15:clr>
        </p15:guide>
        <p15:guide id="4" orient="horz" pos="4045">
          <p15:clr>
            <a:srgbClr val="FBAE40"/>
          </p15:clr>
        </p15:guide>
        <p15:guide id="5" pos="4123"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rom To w/Im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F9F1F5A-08C3-F14A-AADC-44E5019280E7}"/>
              </a:ext>
            </a:extLst>
          </p:cNvPr>
          <p:cNvSpPr/>
          <p:nvPr userDrawn="1"/>
        </p:nvSpPr>
        <p:spPr>
          <a:xfrm>
            <a:off x="6092272" y="1"/>
            <a:ext cx="6099728"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Picture Placeholder 4">
            <a:extLst>
              <a:ext uri="{FF2B5EF4-FFF2-40B4-BE49-F238E27FC236}">
                <a16:creationId xmlns:a16="http://schemas.microsoft.com/office/drawing/2014/main" id="{09F620C6-DC94-1944-A0D8-E02DB2A52116}"/>
              </a:ext>
            </a:extLst>
          </p:cNvPr>
          <p:cNvSpPr>
            <a:spLocks noGrp="1"/>
          </p:cNvSpPr>
          <p:nvPr>
            <p:ph type="pic" sz="quarter" idx="24"/>
          </p:nvPr>
        </p:nvSpPr>
        <p:spPr>
          <a:xfrm>
            <a:off x="6581247" y="1619250"/>
            <a:ext cx="4344987" cy="2751138"/>
          </a:xfrm>
          <a:solidFill>
            <a:schemeClr val="bg1"/>
          </a:solidFill>
        </p:spPr>
        <p:txBody>
          <a:bodyPr>
            <a:normAutofit/>
          </a:bodyPr>
          <a:lstStyle>
            <a:lvl1pPr>
              <a:defRPr sz="1100">
                <a:latin typeface="Avenir Next" panose="020B0503020202020204" pitchFamily="34" charset="0"/>
              </a:defRPr>
            </a:lvl1pPr>
          </a:lstStyle>
          <a:p>
            <a:endParaRPr lang="en-US"/>
          </a:p>
        </p:txBody>
      </p:sp>
      <p:sp>
        <p:nvSpPr>
          <p:cNvPr id="5" name="Picture Placeholder 4">
            <a:extLst>
              <a:ext uri="{FF2B5EF4-FFF2-40B4-BE49-F238E27FC236}">
                <a16:creationId xmlns:a16="http://schemas.microsoft.com/office/drawing/2014/main" id="{DB579F9C-631C-4446-B3CC-EE81CFF91AB6}"/>
              </a:ext>
            </a:extLst>
          </p:cNvPr>
          <p:cNvSpPr>
            <a:spLocks noGrp="1"/>
          </p:cNvSpPr>
          <p:nvPr>
            <p:ph type="pic" sz="quarter" idx="23"/>
          </p:nvPr>
        </p:nvSpPr>
        <p:spPr>
          <a:xfrm>
            <a:off x="366713" y="1619250"/>
            <a:ext cx="4344987" cy="2751138"/>
          </a:xfrm>
          <a:solidFill>
            <a:schemeClr val="bg2"/>
          </a:solidFill>
        </p:spPr>
        <p:txBody>
          <a:bodyPr>
            <a:normAutofit/>
          </a:bodyPr>
          <a:lstStyle>
            <a:lvl1pPr>
              <a:defRPr sz="1100">
                <a:latin typeface="Avenir Next" panose="020B0503020202020204" pitchFamily="34" charset="0"/>
              </a:defRPr>
            </a:lvl1pPr>
          </a:lstStyle>
          <a:p>
            <a:endParaRPr lang="en-US" dirty="0"/>
          </a:p>
        </p:txBody>
      </p:sp>
      <p:sp>
        <p:nvSpPr>
          <p:cNvPr id="9" name="Text Placeholder 8"/>
          <p:cNvSpPr>
            <a:spLocks noGrp="1"/>
          </p:cNvSpPr>
          <p:nvPr>
            <p:ph type="body" sz="quarter" idx="13"/>
          </p:nvPr>
        </p:nvSpPr>
        <p:spPr>
          <a:xfrm>
            <a:off x="395000" y="286911"/>
            <a:ext cx="5335305" cy="216010"/>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C76D422-6A8E-8F4E-870E-AE1452E6C4D9}"/>
              </a:ext>
            </a:extLst>
          </p:cNvPr>
          <p:cNvSpPr>
            <a:spLocks noGrp="1"/>
          </p:cNvSpPr>
          <p:nvPr>
            <p:ph type="title"/>
          </p:nvPr>
        </p:nvSpPr>
        <p:spPr>
          <a:xfrm>
            <a:off x="374904" y="502920"/>
            <a:ext cx="5335305" cy="1058974"/>
          </a:xfrm>
        </p:spPr>
        <p:txBody>
          <a:bodyPr lIns="0">
            <a:noAutofit/>
          </a:bodyPr>
          <a:lstStyle>
            <a:lvl1pPr>
              <a:defRPr lang="en-US" sz="21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endParaRPr lang="en-US" dirty="0"/>
          </a:p>
        </p:txBody>
      </p:sp>
      <p:sp>
        <p:nvSpPr>
          <p:cNvPr id="4" name="Text Placeholder 3">
            <a:extLst>
              <a:ext uri="{FF2B5EF4-FFF2-40B4-BE49-F238E27FC236}">
                <a16:creationId xmlns:a16="http://schemas.microsoft.com/office/drawing/2014/main" id="{B3CAEB70-2603-7843-90E6-621093D2F0AC}"/>
              </a:ext>
            </a:extLst>
          </p:cNvPr>
          <p:cNvSpPr>
            <a:spLocks noGrp="1"/>
          </p:cNvSpPr>
          <p:nvPr>
            <p:ph type="body" sz="quarter" idx="19"/>
          </p:nvPr>
        </p:nvSpPr>
        <p:spPr>
          <a:xfrm>
            <a:off x="6545263" y="502920"/>
            <a:ext cx="4732338" cy="914400"/>
          </a:xfrm>
        </p:spPr>
        <p:txBody>
          <a:bodyPr lIns="0">
            <a:noAutofit/>
          </a:bodyPr>
          <a:lstStyle>
            <a:lvl1pPr>
              <a:defRPr lang="en-US" sz="2100" b="0" i="0" kern="1200" spc="70" baseline="0" dirty="0">
                <a:solidFill>
                  <a:schemeClr val="tx1"/>
                </a:solidFill>
                <a:latin typeface="+mn-lt"/>
                <a:ea typeface="Avenir Next" panose="020B0503020202020204" pitchFamily="34" charset="0"/>
                <a:cs typeface="Avenir Next" panose="020B0503020202020204" pitchFamily="34" charset="0"/>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edit Master text styles</a:t>
            </a:r>
          </a:p>
        </p:txBody>
      </p:sp>
      <p:sp>
        <p:nvSpPr>
          <p:cNvPr id="6" name="Text Placeholder 5">
            <a:extLst>
              <a:ext uri="{FF2B5EF4-FFF2-40B4-BE49-F238E27FC236}">
                <a16:creationId xmlns:a16="http://schemas.microsoft.com/office/drawing/2014/main" id="{5751DD1E-B300-B342-B2A1-9E05758A5B80}"/>
              </a:ext>
            </a:extLst>
          </p:cNvPr>
          <p:cNvSpPr>
            <a:spLocks noGrp="1"/>
          </p:cNvSpPr>
          <p:nvPr>
            <p:ph type="body" sz="quarter" idx="21"/>
          </p:nvPr>
        </p:nvSpPr>
        <p:spPr>
          <a:xfrm>
            <a:off x="374904" y="4526281"/>
            <a:ext cx="4852303" cy="1895158"/>
          </a:xfrm>
        </p:spPr>
        <p:txBody>
          <a:bodyPr lIns="0">
            <a:noAutofit/>
          </a:bodyPr>
          <a:lstStyle>
            <a:lvl1pPr>
              <a:lnSpc>
                <a:spcPct val="110000"/>
              </a:lnSpc>
              <a:spcBef>
                <a:spcPts val="1200"/>
              </a:spcBef>
              <a:defRPr sz="2200" b="0" i="0" spc="0">
                <a:latin typeface="+mn-lt"/>
              </a:defRPr>
            </a:lvl1pPr>
            <a:lvl2pPr>
              <a:defRPr sz="2400" b="0" i="0">
                <a:latin typeface="Ford Antenna Medium" panose="02000505000000020004" pitchFamily="2" charset="0"/>
              </a:defRPr>
            </a:lvl2pPr>
            <a:lvl3pPr>
              <a:defRPr sz="2400" b="0" i="0">
                <a:latin typeface="Ford Antenna Medium" panose="02000505000000020004" pitchFamily="2" charset="0"/>
              </a:defRPr>
            </a:lvl3pPr>
            <a:lvl4pPr>
              <a:defRPr sz="2400" b="0" i="0">
                <a:latin typeface="Ford Antenna Medium" panose="02000505000000020004" pitchFamily="2" charset="0"/>
              </a:defRPr>
            </a:lvl4pPr>
            <a:lvl5pPr>
              <a:defRPr sz="2400" b="0" i="0">
                <a:latin typeface="Ford Antenna Medium" panose="02000505000000020004" pitchFamily="2" charset="0"/>
              </a:defRPr>
            </a:lvl5pPr>
          </a:lstStyle>
          <a:p>
            <a:pPr lvl="0"/>
            <a:r>
              <a:rPr lang="en-US" dirty="0"/>
              <a:t>Click to edit Master text styles</a:t>
            </a:r>
          </a:p>
        </p:txBody>
      </p:sp>
      <p:sp>
        <p:nvSpPr>
          <p:cNvPr id="24" name="Text Placeholder 5">
            <a:extLst>
              <a:ext uri="{FF2B5EF4-FFF2-40B4-BE49-F238E27FC236}">
                <a16:creationId xmlns:a16="http://schemas.microsoft.com/office/drawing/2014/main" id="{439F9038-0812-1D4F-8B28-C0F2AE4F053E}"/>
              </a:ext>
            </a:extLst>
          </p:cNvPr>
          <p:cNvSpPr>
            <a:spLocks noGrp="1"/>
          </p:cNvSpPr>
          <p:nvPr>
            <p:ph type="body" sz="quarter" idx="22"/>
          </p:nvPr>
        </p:nvSpPr>
        <p:spPr>
          <a:xfrm>
            <a:off x="6556344" y="4526281"/>
            <a:ext cx="4852303" cy="1895158"/>
          </a:xfrm>
        </p:spPr>
        <p:txBody>
          <a:bodyPr lIns="0">
            <a:noAutofit/>
          </a:bodyPr>
          <a:lstStyle>
            <a:lvl1pPr>
              <a:lnSpc>
                <a:spcPct val="110000"/>
              </a:lnSpc>
              <a:spcBef>
                <a:spcPts val="1200"/>
              </a:spcBef>
              <a:defRPr sz="2200" b="0" i="0" spc="0">
                <a:solidFill>
                  <a:schemeClr val="tx1"/>
                </a:solidFill>
                <a:latin typeface="+mn-lt"/>
              </a:defRPr>
            </a:lvl1pPr>
            <a:lvl2pPr>
              <a:defRPr sz="2400" b="0" i="0">
                <a:latin typeface="Ford Antenna Medium" panose="02000505000000020004" pitchFamily="2" charset="0"/>
              </a:defRPr>
            </a:lvl2pPr>
            <a:lvl3pPr>
              <a:defRPr sz="2400" b="0" i="0">
                <a:latin typeface="Ford Antenna Medium" panose="02000505000000020004" pitchFamily="2" charset="0"/>
              </a:defRPr>
            </a:lvl3pPr>
            <a:lvl4pPr>
              <a:defRPr sz="2400" b="0" i="0">
                <a:latin typeface="Ford Antenna Medium" panose="02000505000000020004" pitchFamily="2" charset="0"/>
              </a:defRPr>
            </a:lvl4pPr>
            <a:lvl5pPr>
              <a:defRPr sz="2400" b="0" i="0">
                <a:latin typeface="Ford Antenna Medium" panose="02000505000000020004" pitchFamily="2" charset="0"/>
              </a:defRPr>
            </a:lvl5pPr>
          </a:lstStyle>
          <a:p>
            <a:pPr lvl="0"/>
            <a:r>
              <a:rPr lang="en-US" dirty="0"/>
              <a:t>Click to edit Master text styles</a:t>
            </a:r>
          </a:p>
        </p:txBody>
      </p:sp>
      <p:sp>
        <p:nvSpPr>
          <p:cNvPr id="7" name="Slide Number Placeholder 5">
            <a:extLst>
              <a:ext uri="{FF2B5EF4-FFF2-40B4-BE49-F238E27FC236}">
                <a16:creationId xmlns:a16="http://schemas.microsoft.com/office/drawing/2014/main" id="{A2384605-88B9-5A02-5930-49396D9C3775}"/>
              </a:ext>
            </a:extLst>
          </p:cNvPr>
          <p:cNvSpPr>
            <a:spLocks noGrp="1"/>
          </p:cNvSpPr>
          <p:nvPr>
            <p:ph type="sldNum" sz="quarter" idx="4"/>
          </p:nvPr>
        </p:nvSpPr>
        <p:spPr>
          <a:xfrm>
            <a:off x="11521481" y="6400800"/>
            <a:ext cx="320749" cy="365125"/>
          </a:xfrm>
          <a:prstGeom prst="rect">
            <a:avLst/>
          </a:prstGeom>
        </p:spPr>
        <p:txBody>
          <a:bodyPr vert="horz" lIns="0" tIns="45720" rIns="0" bIns="45720" rtlCol="0" anchor="t"/>
          <a:lstStyle>
            <a:lvl1pPr algn="r">
              <a:defRPr sz="800">
                <a:solidFill>
                  <a:schemeClr val="tx1"/>
                </a:solidFill>
                <a:latin typeface="+mn-lt"/>
                <a:ea typeface="Avenir Next" panose="020B0503020202020204" pitchFamily="34" charset="0"/>
                <a:cs typeface="Avenir Next" panose="020B0503020202020204" pitchFamily="34"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766809586"/>
      </p:ext>
    </p:extLst>
  </p:cSld>
  <p:clrMapOvr>
    <a:masterClrMapping/>
  </p:clrMapOvr>
  <p:extLst>
    <p:ext uri="{DCECCB84-F9BA-43D5-87BE-67443E8EF086}">
      <p15:sldGuideLst xmlns:p15="http://schemas.microsoft.com/office/powerpoint/2012/main">
        <p15:guide id="1" orient="horz" pos="2160">
          <p15:clr>
            <a:srgbClr val="FBAE40"/>
          </p15:clr>
        </p15:guide>
        <p15:guide id="2" pos="4848">
          <p15:clr>
            <a:srgbClr val="FBAE40"/>
          </p15:clr>
        </p15:guide>
        <p15:guide id="3" orient="horz" pos="3792">
          <p15:clr>
            <a:srgbClr val="FBAE40"/>
          </p15:clr>
        </p15:guide>
        <p15:guide id="4" orient="horz" pos="4045">
          <p15:clr>
            <a:srgbClr val="FBAE40"/>
          </p15:clr>
        </p15:guide>
        <p15:guide id="5" pos="4123"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Image w/Description">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D54E4E67-C21D-1843-B14A-AB260357B703}"/>
              </a:ext>
            </a:extLst>
          </p:cNvPr>
          <p:cNvSpPr>
            <a:spLocks noGrp="1"/>
          </p:cNvSpPr>
          <p:nvPr>
            <p:ph type="pic" sz="quarter" idx="21"/>
          </p:nvPr>
        </p:nvSpPr>
        <p:spPr>
          <a:xfrm>
            <a:off x="392113" y="1839913"/>
            <a:ext cx="3317875" cy="3674767"/>
          </a:xfrm>
          <a:solidFill>
            <a:schemeClr val="bg2"/>
          </a:solidFill>
        </p:spPr>
        <p:txBody>
          <a:bodyPr>
            <a:normAutofit/>
          </a:bodyPr>
          <a:lstStyle>
            <a:lvl1pPr>
              <a:defRPr sz="1100">
                <a:latin typeface="+mn-lt"/>
              </a:defRPr>
            </a:lvl1pPr>
          </a:lstStyle>
          <a:p>
            <a:endParaRPr lang="en-US" dirty="0"/>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1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721096" cy="198802"/>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4" y="1262530"/>
            <a:ext cx="8631395" cy="481030"/>
          </a:xfrm>
        </p:spPr>
        <p:txBody>
          <a:bodyPr lIns="0">
            <a:noAutofit/>
          </a:bodyPr>
          <a:lstStyle>
            <a:lvl1pPr marL="0" indent="0" algn="l" defTabSz="914400" rtl="0" eaLnBrk="1" latinLnBrk="0" hangingPunct="1">
              <a:lnSpc>
                <a:spcPct val="100000"/>
              </a:lnSpc>
              <a:spcBef>
                <a:spcPts val="1000"/>
              </a:spcBef>
              <a:buFont typeface="Arial"/>
              <a:buNone/>
              <a:defRPr lang="en-US" sz="1500" b="1" i="0" kern="1200" spc="40" baseline="0" dirty="0">
                <a:solidFill>
                  <a:schemeClr val="tx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5" name="Text Placeholder 4">
            <a:extLst>
              <a:ext uri="{FF2B5EF4-FFF2-40B4-BE49-F238E27FC236}">
                <a16:creationId xmlns:a16="http://schemas.microsoft.com/office/drawing/2014/main" id="{80ED89F9-50DD-454D-A065-AF15CF955F11}"/>
              </a:ext>
            </a:extLst>
          </p:cNvPr>
          <p:cNvSpPr>
            <a:spLocks noGrp="1"/>
          </p:cNvSpPr>
          <p:nvPr>
            <p:ph type="body" sz="quarter" idx="18"/>
          </p:nvPr>
        </p:nvSpPr>
        <p:spPr>
          <a:xfrm>
            <a:off x="391855" y="5584358"/>
            <a:ext cx="3333002" cy="816442"/>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8" name="Text Placeholder 4">
            <a:extLst>
              <a:ext uri="{FF2B5EF4-FFF2-40B4-BE49-F238E27FC236}">
                <a16:creationId xmlns:a16="http://schemas.microsoft.com/office/drawing/2014/main" id="{FFFB9FA3-8587-4D4E-A5AB-B666508239E1}"/>
              </a:ext>
            </a:extLst>
          </p:cNvPr>
          <p:cNvSpPr>
            <a:spLocks noGrp="1"/>
          </p:cNvSpPr>
          <p:nvPr>
            <p:ph type="body" sz="quarter" idx="19"/>
          </p:nvPr>
        </p:nvSpPr>
        <p:spPr>
          <a:xfrm>
            <a:off x="4432326" y="5584358"/>
            <a:ext cx="3333002" cy="816442"/>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9" name="Text Placeholder 4">
            <a:extLst>
              <a:ext uri="{FF2B5EF4-FFF2-40B4-BE49-F238E27FC236}">
                <a16:creationId xmlns:a16="http://schemas.microsoft.com/office/drawing/2014/main" id="{044471A3-E547-BF42-8E20-A1A0974300C5}"/>
              </a:ext>
            </a:extLst>
          </p:cNvPr>
          <p:cNvSpPr>
            <a:spLocks noGrp="1"/>
          </p:cNvSpPr>
          <p:nvPr>
            <p:ph type="body" sz="quarter" idx="20"/>
          </p:nvPr>
        </p:nvSpPr>
        <p:spPr>
          <a:xfrm>
            <a:off x="8483783" y="5584358"/>
            <a:ext cx="3333002" cy="816442"/>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20" name="Picture Placeholder 6">
            <a:extLst>
              <a:ext uri="{FF2B5EF4-FFF2-40B4-BE49-F238E27FC236}">
                <a16:creationId xmlns:a16="http://schemas.microsoft.com/office/drawing/2014/main" id="{928A9042-40AD-AF45-ADD0-FF5B10D9864B}"/>
              </a:ext>
            </a:extLst>
          </p:cNvPr>
          <p:cNvSpPr>
            <a:spLocks noGrp="1"/>
          </p:cNvSpPr>
          <p:nvPr>
            <p:ph type="pic" sz="quarter" idx="22"/>
          </p:nvPr>
        </p:nvSpPr>
        <p:spPr>
          <a:xfrm>
            <a:off x="4432326" y="1839913"/>
            <a:ext cx="3317875" cy="3674767"/>
          </a:xfrm>
          <a:solidFill>
            <a:schemeClr val="bg2"/>
          </a:solidFill>
        </p:spPr>
        <p:txBody>
          <a:bodyPr>
            <a:normAutofit/>
          </a:bodyPr>
          <a:lstStyle>
            <a:lvl1pPr>
              <a:defRPr sz="1100">
                <a:latin typeface="+mn-lt"/>
              </a:defRPr>
            </a:lvl1pPr>
          </a:lstStyle>
          <a:p>
            <a:endParaRPr lang="en-US"/>
          </a:p>
        </p:txBody>
      </p:sp>
      <p:sp>
        <p:nvSpPr>
          <p:cNvPr id="21" name="Picture Placeholder 6">
            <a:extLst>
              <a:ext uri="{FF2B5EF4-FFF2-40B4-BE49-F238E27FC236}">
                <a16:creationId xmlns:a16="http://schemas.microsoft.com/office/drawing/2014/main" id="{8D002F8E-BD7E-AF4D-A76C-29E72CE73D35}"/>
              </a:ext>
            </a:extLst>
          </p:cNvPr>
          <p:cNvSpPr>
            <a:spLocks noGrp="1"/>
          </p:cNvSpPr>
          <p:nvPr>
            <p:ph type="pic" sz="quarter" idx="23"/>
          </p:nvPr>
        </p:nvSpPr>
        <p:spPr>
          <a:xfrm>
            <a:off x="8483783" y="1839913"/>
            <a:ext cx="3317875" cy="3674767"/>
          </a:xfrm>
          <a:solidFill>
            <a:schemeClr val="bg2"/>
          </a:solidFill>
        </p:spPr>
        <p:txBody>
          <a:bodyPr>
            <a:normAutofit/>
          </a:bodyPr>
          <a:lstStyle>
            <a:lvl1pPr>
              <a:defRPr sz="1100">
                <a:latin typeface="+mn-lt"/>
              </a:defRPr>
            </a:lvl1pPr>
          </a:lstStyle>
          <a:p>
            <a:endParaRPr lang="en-US"/>
          </a:p>
        </p:txBody>
      </p:sp>
      <p:sp>
        <p:nvSpPr>
          <p:cNvPr id="6" name="Slide Number Placeholder 5">
            <a:extLst>
              <a:ext uri="{FF2B5EF4-FFF2-40B4-BE49-F238E27FC236}">
                <a16:creationId xmlns:a16="http://schemas.microsoft.com/office/drawing/2014/main" id="{39EBF569-324E-C6AA-7FE1-82CB6217BA76}"/>
              </a:ext>
            </a:extLst>
          </p:cNvPr>
          <p:cNvSpPr>
            <a:spLocks noGrp="1"/>
          </p:cNvSpPr>
          <p:nvPr>
            <p:ph type="sldNum" sz="quarter" idx="4"/>
          </p:nvPr>
        </p:nvSpPr>
        <p:spPr>
          <a:xfrm>
            <a:off x="11521481" y="6400800"/>
            <a:ext cx="320749" cy="365125"/>
          </a:xfrm>
          <a:prstGeom prst="rect">
            <a:avLst/>
          </a:prstGeom>
        </p:spPr>
        <p:txBody>
          <a:bodyPr vert="horz" lIns="0" tIns="45720" rIns="0" bIns="45720" rtlCol="0" anchor="t"/>
          <a:lstStyle>
            <a:lvl1pPr algn="r">
              <a:defRPr sz="800">
                <a:solidFill>
                  <a:schemeClr val="tx1"/>
                </a:solidFill>
                <a:latin typeface="+mn-lt"/>
                <a:ea typeface="Avenir Next" panose="020B0503020202020204" pitchFamily="34" charset="0"/>
                <a:cs typeface="Avenir Next" panose="020B0503020202020204" pitchFamily="34"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67496041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4848" userDrawn="1">
          <p15:clr>
            <a:srgbClr val="FBAE40"/>
          </p15:clr>
        </p15:guide>
        <p15:guide id="3" orient="horz" pos="3792" userDrawn="1">
          <p15:clr>
            <a:srgbClr val="FBAE40"/>
          </p15:clr>
        </p15:guide>
        <p15:guide id="4" orient="horz" pos="4045"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Column_image">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8F72C6D-FEDD-4140-AA6F-32682BE0821E}"/>
              </a:ext>
            </a:extLst>
          </p:cNvPr>
          <p:cNvSpPr/>
          <p:nvPr userDrawn="1"/>
        </p:nvSpPr>
        <p:spPr>
          <a:xfrm>
            <a:off x="0" y="1625829"/>
            <a:ext cx="12192000" cy="52321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Picture Placeholder 17">
            <a:extLst>
              <a:ext uri="{FF2B5EF4-FFF2-40B4-BE49-F238E27FC236}">
                <a16:creationId xmlns:a16="http://schemas.microsoft.com/office/drawing/2014/main" id="{677F6321-1A6A-374C-B42B-BCC70C8B0241}"/>
              </a:ext>
            </a:extLst>
          </p:cNvPr>
          <p:cNvSpPr>
            <a:spLocks noGrp="1"/>
          </p:cNvSpPr>
          <p:nvPr>
            <p:ph type="pic" sz="quarter" idx="41"/>
          </p:nvPr>
        </p:nvSpPr>
        <p:spPr>
          <a:xfrm>
            <a:off x="368300" y="1822450"/>
            <a:ext cx="3536950" cy="1462088"/>
          </a:xfrm>
          <a:solidFill>
            <a:schemeClr val="bg1"/>
          </a:solidFill>
        </p:spPr>
        <p:txBody>
          <a:bodyPr>
            <a:normAutofit/>
          </a:bodyPr>
          <a:lstStyle>
            <a:lvl1pPr>
              <a:defRPr sz="1100">
                <a:latin typeface="Avenir Next" panose="020B0503020202020204" pitchFamily="34" charset="0"/>
              </a:defRPr>
            </a:lvl1pPr>
          </a:lstStyle>
          <a:p>
            <a:endParaRPr lang="en-US" dirty="0"/>
          </a:p>
        </p:txBody>
      </p:sp>
      <p:sp>
        <p:nvSpPr>
          <p:cNvPr id="10" name="Content Placeholder 2">
            <a:extLst>
              <a:ext uri="{FF2B5EF4-FFF2-40B4-BE49-F238E27FC236}">
                <a16:creationId xmlns:a16="http://schemas.microsoft.com/office/drawing/2014/main" id="{741A42FA-80FE-6E4C-95DB-AF4CBA777B60}"/>
              </a:ext>
            </a:extLst>
          </p:cNvPr>
          <p:cNvSpPr>
            <a:spLocks noGrp="1"/>
          </p:cNvSpPr>
          <p:nvPr>
            <p:ph idx="1" hasCustomPrompt="1"/>
          </p:nvPr>
        </p:nvSpPr>
        <p:spPr>
          <a:xfrm>
            <a:off x="368300" y="3305862"/>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Subhead</a:t>
            </a:r>
          </a:p>
        </p:txBody>
      </p:sp>
      <p:sp>
        <p:nvSpPr>
          <p:cNvPr id="2" name="Title 1"/>
          <p:cNvSpPr>
            <a:spLocks noGrp="1"/>
          </p:cNvSpPr>
          <p:nvPr>
            <p:ph type="title" hasCustomPrompt="1"/>
          </p:nvPr>
        </p:nvSpPr>
        <p:spPr>
          <a:xfrm>
            <a:off x="374904" y="502920"/>
            <a:ext cx="10515600" cy="553008"/>
          </a:xfrm>
        </p:spPr>
        <p:txBody>
          <a:bodyPr lIns="0">
            <a:noAutofit/>
          </a:bodyPr>
          <a:lstStyle>
            <a:lvl1pPr marL="0" algn="l" defTabSz="914400" rtl="0" eaLnBrk="1" latinLnBrk="0" hangingPunct="1">
              <a:lnSpc>
                <a:spcPct val="90000"/>
              </a:lnSpc>
              <a:spcBef>
                <a:spcPct val="0"/>
              </a:spcBef>
              <a:buNone/>
              <a:defRPr lang="en-US" sz="21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0"/>
            <a:ext cx="543845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5" name="Text Placeholder 4">
            <a:extLst>
              <a:ext uri="{FF2B5EF4-FFF2-40B4-BE49-F238E27FC236}">
                <a16:creationId xmlns:a16="http://schemas.microsoft.com/office/drawing/2014/main" id="{DB38FF6C-835E-454A-B907-92018F49F007}"/>
              </a:ext>
            </a:extLst>
          </p:cNvPr>
          <p:cNvSpPr>
            <a:spLocks noGrp="1"/>
          </p:cNvSpPr>
          <p:nvPr>
            <p:ph type="body" sz="quarter" idx="18" hasCustomPrompt="1"/>
          </p:nvPr>
        </p:nvSpPr>
        <p:spPr>
          <a:xfrm>
            <a:off x="1132079"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stStyle>
          <a:p>
            <a:pPr lvl="0"/>
            <a:r>
              <a:rPr lang="en-US" dirty="0"/>
              <a:t>Lorem Ipsum</a:t>
            </a:r>
          </a:p>
        </p:txBody>
      </p:sp>
      <p:grpSp>
        <p:nvGrpSpPr>
          <p:cNvPr id="25" name="Group 24">
            <a:extLst>
              <a:ext uri="{FF2B5EF4-FFF2-40B4-BE49-F238E27FC236}">
                <a16:creationId xmlns:a16="http://schemas.microsoft.com/office/drawing/2014/main" id="{A1C3515B-8995-BE4C-B92A-13033409B05B}"/>
              </a:ext>
            </a:extLst>
          </p:cNvPr>
          <p:cNvGrpSpPr/>
          <p:nvPr userDrawn="1"/>
        </p:nvGrpSpPr>
        <p:grpSpPr>
          <a:xfrm>
            <a:off x="4071203" y="1473039"/>
            <a:ext cx="4060398" cy="5384961"/>
            <a:chOff x="4071203" y="3316224"/>
            <a:chExt cx="4060398" cy="3541776"/>
          </a:xfrm>
        </p:grpSpPr>
        <p:cxnSp>
          <p:nvCxnSpPr>
            <p:cNvPr id="26" name="Straight Connector 25">
              <a:extLst>
                <a:ext uri="{FF2B5EF4-FFF2-40B4-BE49-F238E27FC236}">
                  <a16:creationId xmlns:a16="http://schemas.microsoft.com/office/drawing/2014/main" id="{C21A8F57-3D81-EB45-8B82-9346833369D7}"/>
                </a:ext>
              </a:extLst>
            </p:cNvPr>
            <p:cNvCxnSpPr>
              <a:cxnSpLocks/>
            </p:cNvCxnSpPr>
            <p:nvPr/>
          </p:nvCxnSpPr>
          <p:spPr>
            <a:xfrm>
              <a:off x="4071203" y="3316224"/>
              <a:ext cx="0" cy="3541776"/>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2D40E7D-654D-4D47-994C-C825037C903A}"/>
                </a:ext>
              </a:extLst>
            </p:cNvPr>
            <p:cNvCxnSpPr>
              <a:cxnSpLocks/>
            </p:cNvCxnSpPr>
            <p:nvPr/>
          </p:nvCxnSpPr>
          <p:spPr>
            <a:xfrm>
              <a:off x="8131601" y="3316224"/>
              <a:ext cx="0" cy="3541776"/>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30" name="Cross 29">
            <a:extLst>
              <a:ext uri="{FF2B5EF4-FFF2-40B4-BE49-F238E27FC236}">
                <a16:creationId xmlns:a16="http://schemas.microsoft.com/office/drawing/2014/main" id="{8A2E4043-4A53-7A47-AEB8-6D6BFF9CAF4A}"/>
              </a:ext>
            </a:extLst>
          </p:cNvPr>
          <p:cNvSpPr>
            <a:spLocks noChangeAspect="1"/>
          </p:cNvSpPr>
          <p:nvPr/>
        </p:nvSpPr>
        <p:spPr>
          <a:xfrm>
            <a:off x="3919915" y="1190946"/>
            <a:ext cx="302576" cy="302576"/>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Equal 30">
            <a:extLst>
              <a:ext uri="{FF2B5EF4-FFF2-40B4-BE49-F238E27FC236}">
                <a16:creationId xmlns:a16="http://schemas.microsoft.com/office/drawing/2014/main" id="{A495D6D5-AE1E-3940-B2C5-EEE82259A12D}"/>
              </a:ext>
            </a:extLst>
          </p:cNvPr>
          <p:cNvSpPr>
            <a:spLocks/>
          </p:cNvSpPr>
          <p:nvPr/>
        </p:nvSpPr>
        <p:spPr>
          <a:xfrm>
            <a:off x="7924488" y="1190605"/>
            <a:ext cx="414226" cy="303258"/>
          </a:xfrm>
          <a:prstGeom prst="mathEqual">
            <a:avLst>
              <a:gd name="adj1" fmla="val 18785"/>
              <a:gd name="adj2" fmla="val 191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Text Placeholder 4">
            <a:extLst>
              <a:ext uri="{FF2B5EF4-FFF2-40B4-BE49-F238E27FC236}">
                <a16:creationId xmlns:a16="http://schemas.microsoft.com/office/drawing/2014/main" id="{3DB85B74-8E47-654A-8456-B3F82C34200A}"/>
              </a:ext>
            </a:extLst>
          </p:cNvPr>
          <p:cNvSpPr>
            <a:spLocks noGrp="1"/>
          </p:cNvSpPr>
          <p:nvPr>
            <p:ph type="body" sz="quarter" idx="27" hasCustomPrompt="1"/>
          </p:nvPr>
        </p:nvSpPr>
        <p:spPr>
          <a:xfrm>
            <a:off x="5192478"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stStyle>
          <a:p>
            <a:pPr lvl="0"/>
            <a:r>
              <a:rPr lang="en-US" dirty="0"/>
              <a:t>Lorem Ipsum</a:t>
            </a:r>
          </a:p>
        </p:txBody>
      </p:sp>
      <p:sp>
        <p:nvSpPr>
          <p:cNvPr id="42" name="Text Placeholder 4">
            <a:extLst>
              <a:ext uri="{FF2B5EF4-FFF2-40B4-BE49-F238E27FC236}">
                <a16:creationId xmlns:a16="http://schemas.microsoft.com/office/drawing/2014/main" id="{35B158E7-81BE-6F42-A749-B2C5BBB45FED}"/>
              </a:ext>
            </a:extLst>
          </p:cNvPr>
          <p:cNvSpPr>
            <a:spLocks noGrp="1"/>
          </p:cNvSpPr>
          <p:nvPr>
            <p:ph type="body" sz="quarter" idx="28" hasCustomPrompt="1"/>
          </p:nvPr>
        </p:nvSpPr>
        <p:spPr>
          <a:xfrm>
            <a:off x="9253489"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stStyle>
          <a:p>
            <a:pPr lvl="0"/>
            <a:r>
              <a:rPr lang="en-US" dirty="0"/>
              <a:t>Lorem Ipsum</a:t>
            </a:r>
          </a:p>
        </p:txBody>
      </p:sp>
      <p:sp>
        <p:nvSpPr>
          <p:cNvPr id="13" name="Text Placeholder 12">
            <a:extLst>
              <a:ext uri="{FF2B5EF4-FFF2-40B4-BE49-F238E27FC236}">
                <a16:creationId xmlns:a16="http://schemas.microsoft.com/office/drawing/2014/main" id="{73F12C01-467F-424D-B100-4481B245A62C}"/>
              </a:ext>
            </a:extLst>
          </p:cNvPr>
          <p:cNvSpPr>
            <a:spLocks noGrp="1"/>
          </p:cNvSpPr>
          <p:nvPr>
            <p:ph type="body" sz="quarter" idx="30"/>
          </p:nvPr>
        </p:nvSpPr>
        <p:spPr>
          <a:xfrm>
            <a:off x="368300" y="3521897"/>
            <a:ext cx="3546475" cy="533400"/>
          </a:xfrm>
        </p:spPr>
        <p:txBody>
          <a:bodyPr lIns="0">
            <a:noAutofit/>
          </a:bodyPr>
          <a:lstStyle>
            <a:lvl1pPr>
              <a:defRPr lang="en-US" sz="1050" kern="1200" spc="0" baseline="0" smtClean="0">
                <a:solidFill>
                  <a:schemeClr val="tx1"/>
                </a:solidFill>
                <a:latin typeface="Avenir Next LT Pro" panose="020B0504020202020204" pitchFamily="34" charset="77"/>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62" name="Content Placeholder 2">
            <a:extLst>
              <a:ext uri="{FF2B5EF4-FFF2-40B4-BE49-F238E27FC236}">
                <a16:creationId xmlns:a16="http://schemas.microsoft.com/office/drawing/2014/main" id="{A0049311-2A03-3247-817A-1247995888DB}"/>
              </a:ext>
            </a:extLst>
          </p:cNvPr>
          <p:cNvSpPr>
            <a:spLocks noGrp="1"/>
          </p:cNvSpPr>
          <p:nvPr>
            <p:ph idx="31" hasCustomPrompt="1"/>
          </p:nvPr>
        </p:nvSpPr>
        <p:spPr>
          <a:xfrm>
            <a:off x="4364654" y="3305862"/>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Subhead</a:t>
            </a:r>
          </a:p>
        </p:txBody>
      </p:sp>
      <p:sp>
        <p:nvSpPr>
          <p:cNvPr id="63" name="Text Placeholder 12">
            <a:extLst>
              <a:ext uri="{FF2B5EF4-FFF2-40B4-BE49-F238E27FC236}">
                <a16:creationId xmlns:a16="http://schemas.microsoft.com/office/drawing/2014/main" id="{AF380AA1-F806-C944-948A-5E628E81C152}"/>
              </a:ext>
            </a:extLst>
          </p:cNvPr>
          <p:cNvSpPr>
            <a:spLocks noGrp="1"/>
          </p:cNvSpPr>
          <p:nvPr>
            <p:ph type="body" sz="quarter" idx="32"/>
          </p:nvPr>
        </p:nvSpPr>
        <p:spPr>
          <a:xfrm>
            <a:off x="4364654" y="3521897"/>
            <a:ext cx="3546475" cy="533400"/>
          </a:xfrm>
        </p:spPr>
        <p:txBody>
          <a:bodyPr lIns="0">
            <a:noAutofit/>
          </a:bodyPr>
          <a:lstStyle>
            <a:lvl1pPr>
              <a:defRPr lang="en-US" sz="1050" kern="1200" spc="0" baseline="0" smtClean="0">
                <a:solidFill>
                  <a:schemeClr val="tx1"/>
                </a:solidFill>
                <a:latin typeface="Avenir Next LT Pro" panose="020B0504020202020204" pitchFamily="34" charset="77"/>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64" name="Content Placeholder 2">
            <a:extLst>
              <a:ext uri="{FF2B5EF4-FFF2-40B4-BE49-F238E27FC236}">
                <a16:creationId xmlns:a16="http://schemas.microsoft.com/office/drawing/2014/main" id="{65FBF07C-02F9-6141-B29E-9CCBC18F4B9D}"/>
              </a:ext>
            </a:extLst>
          </p:cNvPr>
          <p:cNvSpPr>
            <a:spLocks noGrp="1"/>
          </p:cNvSpPr>
          <p:nvPr>
            <p:ph idx="33" hasCustomPrompt="1"/>
          </p:nvPr>
        </p:nvSpPr>
        <p:spPr>
          <a:xfrm>
            <a:off x="8479454" y="3305862"/>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Subhead</a:t>
            </a:r>
          </a:p>
        </p:txBody>
      </p:sp>
      <p:sp>
        <p:nvSpPr>
          <p:cNvPr id="65" name="Text Placeholder 12">
            <a:extLst>
              <a:ext uri="{FF2B5EF4-FFF2-40B4-BE49-F238E27FC236}">
                <a16:creationId xmlns:a16="http://schemas.microsoft.com/office/drawing/2014/main" id="{7AEC188E-D50C-9043-A2A6-17D5A7ADFDFC}"/>
              </a:ext>
            </a:extLst>
          </p:cNvPr>
          <p:cNvSpPr>
            <a:spLocks noGrp="1"/>
          </p:cNvSpPr>
          <p:nvPr>
            <p:ph type="body" sz="quarter" idx="34"/>
          </p:nvPr>
        </p:nvSpPr>
        <p:spPr>
          <a:xfrm>
            <a:off x="8479454" y="3521897"/>
            <a:ext cx="3546475" cy="533400"/>
          </a:xfrm>
        </p:spPr>
        <p:txBody>
          <a:bodyPr lIns="0">
            <a:noAutofit/>
          </a:bodyPr>
          <a:lstStyle>
            <a:lvl1pPr>
              <a:defRPr lang="en-US" sz="1050" kern="1200" spc="0" baseline="0" smtClean="0">
                <a:solidFill>
                  <a:schemeClr val="tx1"/>
                </a:solidFill>
                <a:latin typeface="Avenir Next LT Pro" panose="020B0504020202020204" pitchFamily="34" charset="77"/>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66" name="Content Placeholder 2">
            <a:extLst>
              <a:ext uri="{FF2B5EF4-FFF2-40B4-BE49-F238E27FC236}">
                <a16:creationId xmlns:a16="http://schemas.microsoft.com/office/drawing/2014/main" id="{D6661C21-879C-9449-8D20-C64ED8C99B23}"/>
              </a:ext>
            </a:extLst>
          </p:cNvPr>
          <p:cNvSpPr>
            <a:spLocks noGrp="1"/>
          </p:cNvSpPr>
          <p:nvPr>
            <p:ph idx="35" hasCustomPrompt="1"/>
          </p:nvPr>
        </p:nvSpPr>
        <p:spPr>
          <a:xfrm>
            <a:off x="368710" y="5618756"/>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Subhead</a:t>
            </a:r>
          </a:p>
        </p:txBody>
      </p:sp>
      <p:sp>
        <p:nvSpPr>
          <p:cNvPr id="67" name="Text Placeholder 12">
            <a:extLst>
              <a:ext uri="{FF2B5EF4-FFF2-40B4-BE49-F238E27FC236}">
                <a16:creationId xmlns:a16="http://schemas.microsoft.com/office/drawing/2014/main" id="{027AFEB3-4298-1443-8BCE-5DBD9C152274}"/>
              </a:ext>
            </a:extLst>
          </p:cNvPr>
          <p:cNvSpPr>
            <a:spLocks noGrp="1"/>
          </p:cNvSpPr>
          <p:nvPr>
            <p:ph type="body" sz="quarter" idx="36"/>
          </p:nvPr>
        </p:nvSpPr>
        <p:spPr>
          <a:xfrm>
            <a:off x="368300" y="5834791"/>
            <a:ext cx="3546475" cy="533400"/>
          </a:xfrm>
        </p:spPr>
        <p:txBody>
          <a:bodyPr lIns="0">
            <a:noAutofit/>
          </a:bodyPr>
          <a:lstStyle>
            <a:lvl1pPr>
              <a:defRPr lang="en-US" sz="1050" kern="1200" spc="0" baseline="0" smtClean="0">
                <a:solidFill>
                  <a:schemeClr val="tx1"/>
                </a:solidFill>
                <a:latin typeface="Avenir Next LT Pro" panose="020B0504020202020204" pitchFamily="34" charset="77"/>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68" name="Content Placeholder 2">
            <a:extLst>
              <a:ext uri="{FF2B5EF4-FFF2-40B4-BE49-F238E27FC236}">
                <a16:creationId xmlns:a16="http://schemas.microsoft.com/office/drawing/2014/main" id="{09022635-7D68-6443-9A71-2EBF840F4C87}"/>
              </a:ext>
            </a:extLst>
          </p:cNvPr>
          <p:cNvSpPr>
            <a:spLocks noGrp="1"/>
          </p:cNvSpPr>
          <p:nvPr>
            <p:ph idx="37" hasCustomPrompt="1"/>
          </p:nvPr>
        </p:nvSpPr>
        <p:spPr>
          <a:xfrm>
            <a:off x="4364654" y="5618756"/>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Subhead</a:t>
            </a:r>
          </a:p>
        </p:txBody>
      </p:sp>
      <p:sp>
        <p:nvSpPr>
          <p:cNvPr id="69" name="Text Placeholder 12">
            <a:extLst>
              <a:ext uri="{FF2B5EF4-FFF2-40B4-BE49-F238E27FC236}">
                <a16:creationId xmlns:a16="http://schemas.microsoft.com/office/drawing/2014/main" id="{1184E930-7844-F24A-AAF0-515CC94F9DD9}"/>
              </a:ext>
            </a:extLst>
          </p:cNvPr>
          <p:cNvSpPr>
            <a:spLocks noGrp="1"/>
          </p:cNvSpPr>
          <p:nvPr>
            <p:ph type="body" sz="quarter" idx="38"/>
          </p:nvPr>
        </p:nvSpPr>
        <p:spPr>
          <a:xfrm>
            <a:off x="4364654" y="5834791"/>
            <a:ext cx="3546475" cy="533400"/>
          </a:xfrm>
        </p:spPr>
        <p:txBody>
          <a:bodyPr lIns="0">
            <a:noAutofit/>
          </a:bodyPr>
          <a:lstStyle>
            <a:lvl1pPr>
              <a:defRPr lang="en-US" sz="1050" kern="1200" spc="0" baseline="0" smtClean="0">
                <a:solidFill>
                  <a:schemeClr val="tx1"/>
                </a:solidFill>
                <a:latin typeface="Avenir Next LT Pro" panose="020B0504020202020204" pitchFamily="34" charset="77"/>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70" name="Content Placeholder 2">
            <a:extLst>
              <a:ext uri="{FF2B5EF4-FFF2-40B4-BE49-F238E27FC236}">
                <a16:creationId xmlns:a16="http://schemas.microsoft.com/office/drawing/2014/main" id="{95AAC3D5-9814-4E44-BF3F-D2796317B21E}"/>
              </a:ext>
            </a:extLst>
          </p:cNvPr>
          <p:cNvSpPr>
            <a:spLocks noGrp="1"/>
          </p:cNvSpPr>
          <p:nvPr>
            <p:ph idx="39" hasCustomPrompt="1"/>
          </p:nvPr>
        </p:nvSpPr>
        <p:spPr>
          <a:xfrm>
            <a:off x="8479454" y="5618756"/>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Subhead</a:t>
            </a:r>
          </a:p>
        </p:txBody>
      </p:sp>
      <p:sp>
        <p:nvSpPr>
          <p:cNvPr id="71" name="Text Placeholder 12">
            <a:extLst>
              <a:ext uri="{FF2B5EF4-FFF2-40B4-BE49-F238E27FC236}">
                <a16:creationId xmlns:a16="http://schemas.microsoft.com/office/drawing/2014/main" id="{61E88373-6AF7-2645-BD72-13A1FC4C83E4}"/>
              </a:ext>
            </a:extLst>
          </p:cNvPr>
          <p:cNvSpPr>
            <a:spLocks noGrp="1"/>
          </p:cNvSpPr>
          <p:nvPr>
            <p:ph type="body" sz="quarter" idx="40"/>
          </p:nvPr>
        </p:nvSpPr>
        <p:spPr>
          <a:xfrm>
            <a:off x="8479454" y="5834791"/>
            <a:ext cx="3546475" cy="533400"/>
          </a:xfrm>
        </p:spPr>
        <p:txBody>
          <a:bodyPr lIns="0">
            <a:noAutofit/>
          </a:bodyPr>
          <a:lstStyle>
            <a:lvl1pPr>
              <a:defRPr lang="en-US" sz="1050" kern="1200" spc="0" baseline="0" smtClean="0">
                <a:solidFill>
                  <a:schemeClr val="tx1"/>
                </a:solidFill>
                <a:latin typeface="Avenir Next LT Pro" panose="020B0504020202020204" pitchFamily="34" charset="77"/>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72" name="Picture Placeholder 17">
            <a:extLst>
              <a:ext uri="{FF2B5EF4-FFF2-40B4-BE49-F238E27FC236}">
                <a16:creationId xmlns:a16="http://schemas.microsoft.com/office/drawing/2014/main" id="{2175BF62-C310-2044-AEB0-48866C555CA1}"/>
              </a:ext>
            </a:extLst>
          </p:cNvPr>
          <p:cNvSpPr>
            <a:spLocks noGrp="1"/>
          </p:cNvSpPr>
          <p:nvPr>
            <p:ph type="pic" sz="quarter" idx="42"/>
          </p:nvPr>
        </p:nvSpPr>
        <p:spPr>
          <a:xfrm>
            <a:off x="368300" y="4144512"/>
            <a:ext cx="3536950" cy="1462088"/>
          </a:xfrm>
          <a:solidFill>
            <a:schemeClr val="bg1"/>
          </a:solidFill>
        </p:spPr>
        <p:txBody>
          <a:bodyPr>
            <a:normAutofit/>
          </a:bodyPr>
          <a:lstStyle>
            <a:lvl1pPr>
              <a:defRPr sz="1100">
                <a:latin typeface="Avenir Next" panose="020B0503020202020204" pitchFamily="34" charset="0"/>
              </a:defRPr>
            </a:lvl1pPr>
          </a:lstStyle>
          <a:p>
            <a:endParaRPr lang="en-US" dirty="0"/>
          </a:p>
        </p:txBody>
      </p:sp>
      <p:sp>
        <p:nvSpPr>
          <p:cNvPr id="73" name="Picture Placeholder 17">
            <a:extLst>
              <a:ext uri="{FF2B5EF4-FFF2-40B4-BE49-F238E27FC236}">
                <a16:creationId xmlns:a16="http://schemas.microsoft.com/office/drawing/2014/main" id="{D365766F-0E63-9E4F-9FE3-8DBE612EC510}"/>
              </a:ext>
            </a:extLst>
          </p:cNvPr>
          <p:cNvSpPr>
            <a:spLocks noGrp="1"/>
          </p:cNvSpPr>
          <p:nvPr>
            <p:ph type="pic" sz="quarter" idx="43"/>
          </p:nvPr>
        </p:nvSpPr>
        <p:spPr>
          <a:xfrm>
            <a:off x="4364654" y="1822450"/>
            <a:ext cx="3536950" cy="1462088"/>
          </a:xfrm>
          <a:solidFill>
            <a:schemeClr val="bg1"/>
          </a:solidFill>
        </p:spPr>
        <p:txBody>
          <a:bodyPr>
            <a:normAutofit/>
          </a:bodyPr>
          <a:lstStyle>
            <a:lvl1pPr>
              <a:defRPr sz="1100">
                <a:latin typeface="Avenir Next" panose="020B0503020202020204" pitchFamily="34" charset="0"/>
              </a:defRPr>
            </a:lvl1pPr>
          </a:lstStyle>
          <a:p>
            <a:endParaRPr lang="en-US" dirty="0"/>
          </a:p>
        </p:txBody>
      </p:sp>
      <p:sp>
        <p:nvSpPr>
          <p:cNvPr id="74" name="Picture Placeholder 17">
            <a:extLst>
              <a:ext uri="{FF2B5EF4-FFF2-40B4-BE49-F238E27FC236}">
                <a16:creationId xmlns:a16="http://schemas.microsoft.com/office/drawing/2014/main" id="{284992ED-E1E0-A343-9224-AD949FCDEC9B}"/>
              </a:ext>
            </a:extLst>
          </p:cNvPr>
          <p:cNvSpPr>
            <a:spLocks noGrp="1"/>
          </p:cNvSpPr>
          <p:nvPr>
            <p:ph type="pic" sz="quarter" idx="44"/>
          </p:nvPr>
        </p:nvSpPr>
        <p:spPr>
          <a:xfrm>
            <a:off x="4364654" y="4144512"/>
            <a:ext cx="3536950" cy="1462088"/>
          </a:xfrm>
          <a:solidFill>
            <a:schemeClr val="bg1"/>
          </a:solidFill>
        </p:spPr>
        <p:txBody>
          <a:bodyPr>
            <a:normAutofit/>
          </a:bodyPr>
          <a:lstStyle>
            <a:lvl1pPr>
              <a:defRPr sz="1100">
                <a:latin typeface="Avenir Next" panose="020B0503020202020204" pitchFamily="34" charset="0"/>
              </a:defRPr>
            </a:lvl1pPr>
          </a:lstStyle>
          <a:p>
            <a:endParaRPr lang="en-US" dirty="0"/>
          </a:p>
        </p:txBody>
      </p:sp>
      <p:sp>
        <p:nvSpPr>
          <p:cNvPr id="75" name="Picture Placeholder 17">
            <a:extLst>
              <a:ext uri="{FF2B5EF4-FFF2-40B4-BE49-F238E27FC236}">
                <a16:creationId xmlns:a16="http://schemas.microsoft.com/office/drawing/2014/main" id="{4B3C6B33-035E-AE43-B6EF-1804D1720004}"/>
              </a:ext>
            </a:extLst>
          </p:cNvPr>
          <p:cNvSpPr>
            <a:spLocks noGrp="1"/>
          </p:cNvSpPr>
          <p:nvPr>
            <p:ph type="pic" sz="quarter" idx="45"/>
          </p:nvPr>
        </p:nvSpPr>
        <p:spPr>
          <a:xfrm>
            <a:off x="8479454" y="1822450"/>
            <a:ext cx="3536950" cy="1462088"/>
          </a:xfrm>
          <a:solidFill>
            <a:schemeClr val="bg1"/>
          </a:solidFill>
        </p:spPr>
        <p:txBody>
          <a:bodyPr>
            <a:normAutofit/>
          </a:bodyPr>
          <a:lstStyle>
            <a:lvl1pPr>
              <a:defRPr sz="1100">
                <a:latin typeface="Avenir Next" panose="020B0503020202020204" pitchFamily="34" charset="0"/>
              </a:defRPr>
            </a:lvl1pPr>
          </a:lstStyle>
          <a:p>
            <a:endParaRPr lang="en-US" dirty="0"/>
          </a:p>
        </p:txBody>
      </p:sp>
      <p:sp>
        <p:nvSpPr>
          <p:cNvPr id="76" name="Picture Placeholder 17">
            <a:extLst>
              <a:ext uri="{FF2B5EF4-FFF2-40B4-BE49-F238E27FC236}">
                <a16:creationId xmlns:a16="http://schemas.microsoft.com/office/drawing/2014/main" id="{1AE28BA1-3CDE-C34B-AE01-24624F9DD69E}"/>
              </a:ext>
            </a:extLst>
          </p:cNvPr>
          <p:cNvSpPr>
            <a:spLocks noGrp="1"/>
          </p:cNvSpPr>
          <p:nvPr>
            <p:ph type="pic" sz="quarter" idx="46"/>
          </p:nvPr>
        </p:nvSpPr>
        <p:spPr>
          <a:xfrm>
            <a:off x="8479454" y="4144512"/>
            <a:ext cx="3536950" cy="1462088"/>
          </a:xfrm>
          <a:solidFill>
            <a:schemeClr val="bg1"/>
          </a:solidFill>
        </p:spPr>
        <p:txBody>
          <a:bodyPr>
            <a:normAutofit/>
          </a:bodyPr>
          <a:lstStyle>
            <a:lvl1pPr>
              <a:defRPr sz="1100">
                <a:latin typeface="Avenir Next" panose="020B0503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21BDBA27-43F5-F77E-BD7E-3AE356CB67AA}"/>
              </a:ext>
            </a:extLst>
          </p:cNvPr>
          <p:cNvSpPr>
            <a:spLocks noGrp="1"/>
          </p:cNvSpPr>
          <p:nvPr>
            <p:ph type="sldNum" sz="quarter" idx="4"/>
          </p:nvPr>
        </p:nvSpPr>
        <p:spPr>
          <a:xfrm>
            <a:off x="11521481" y="6400800"/>
            <a:ext cx="320749" cy="365125"/>
          </a:xfrm>
          <a:prstGeom prst="rect">
            <a:avLst/>
          </a:prstGeom>
        </p:spPr>
        <p:txBody>
          <a:bodyPr vert="horz" lIns="0" tIns="45720" rIns="0" bIns="45720" rtlCol="0" anchor="t"/>
          <a:lstStyle>
            <a:lvl1pPr algn="r">
              <a:defRPr sz="800">
                <a:solidFill>
                  <a:schemeClr val="tx1"/>
                </a:solidFill>
                <a:latin typeface="+mn-lt"/>
                <a:ea typeface="Avenir Next" panose="020B0503020202020204" pitchFamily="34" charset="0"/>
                <a:cs typeface="Avenir Next" panose="020B0503020202020204" pitchFamily="34"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3772033056"/>
      </p:ext>
    </p:extLst>
  </p:cSld>
  <p:clrMapOvr>
    <a:masterClrMapping/>
  </p:clrMapOvr>
  <p:extLst>
    <p:ext uri="{DCECCB84-F9BA-43D5-87BE-67443E8EF086}">
      <p15:sldGuideLst xmlns:p15="http://schemas.microsoft.com/office/powerpoint/2012/main">
        <p15:guide id="2" pos="4848" userDrawn="1">
          <p15:clr>
            <a:srgbClr val="FBAE40"/>
          </p15:clr>
        </p15:guide>
        <p15:guide id="3" orient="horz" pos="3792" userDrawn="1">
          <p15:clr>
            <a:srgbClr val="FBAE40"/>
          </p15:clr>
        </p15:guide>
        <p15:guide id="4" orient="horz" pos="4045"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 column Image+data callout">
    <p:spTree>
      <p:nvGrpSpPr>
        <p:cNvPr id="1" name=""/>
        <p:cNvGrpSpPr/>
        <p:nvPr/>
      </p:nvGrpSpPr>
      <p:grpSpPr>
        <a:xfrm>
          <a:off x="0" y="0"/>
          <a:ext cx="0" cy="0"/>
          <a:chOff x="0" y="0"/>
          <a:chExt cx="0" cy="0"/>
        </a:xfrm>
      </p:grpSpPr>
      <p:sp>
        <p:nvSpPr>
          <p:cNvPr id="34" name="Text Placeholder 6">
            <a:extLst>
              <a:ext uri="{FF2B5EF4-FFF2-40B4-BE49-F238E27FC236}">
                <a16:creationId xmlns:a16="http://schemas.microsoft.com/office/drawing/2014/main" id="{DA998B97-BAC1-6F4D-B3BD-C9BBC0C2CD29}"/>
              </a:ext>
            </a:extLst>
          </p:cNvPr>
          <p:cNvSpPr>
            <a:spLocks noGrp="1"/>
          </p:cNvSpPr>
          <p:nvPr>
            <p:ph type="body" sz="quarter" idx="26" hasCustomPrompt="1"/>
          </p:nvPr>
        </p:nvSpPr>
        <p:spPr>
          <a:xfrm>
            <a:off x="5428646" y="2169830"/>
            <a:ext cx="1306744" cy="1306744"/>
          </a:xfrm>
          <a:prstGeom prst="ellipse">
            <a:avLst/>
          </a:prstGeom>
          <a:noFill/>
        </p:spPr>
        <p:txBody>
          <a:bodyPr wrap="none" lIns="0" rIns="0" bIns="274320" anchor="ctr">
            <a:noAutofit/>
          </a:bodyPr>
          <a:lstStyle>
            <a:lvl1pPr algn="ctr">
              <a:defRPr sz="4400" b="0" i="0" baseline="0">
                <a:solidFill>
                  <a:schemeClr val="tx1"/>
                </a:solidFill>
                <a:latin typeface="+mn-lt"/>
              </a:defRPr>
            </a:lvl1pPr>
          </a:lstStyle>
          <a:p>
            <a:pPr lvl="0"/>
            <a:r>
              <a:rPr lang="en-US" dirty="0"/>
              <a:t>XX</a:t>
            </a:r>
          </a:p>
        </p:txBody>
      </p:sp>
      <p:sp>
        <p:nvSpPr>
          <p:cNvPr id="35" name="Text Placeholder 19">
            <a:extLst>
              <a:ext uri="{FF2B5EF4-FFF2-40B4-BE49-F238E27FC236}">
                <a16:creationId xmlns:a16="http://schemas.microsoft.com/office/drawing/2014/main" id="{D90505D5-DC37-CF47-BADB-E290D8EB1668}"/>
              </a:ext>
            </a:extLst>
          </p:cNvPr>
          <p:cNvSpPr>
            <a:spLocks noGrp="1"/>
          </p:cNvSpPr>
          <p:nvPr>
            <p:ph type="body" sz="quarter" idx="27" hasCustomPrompt="1"/>
          </p:nvPr>
        </p:nvSpPr>
        <p:spPr>
          <a:xfrm>
            <a:off x="5217666" y="2903119"/>
            <a:ext cx="1709737" cy="322263"/>
          </a:xfrm>
        </p:spPr>
        <p:txBody>
          <a:bodyPr>
            <a:normAutofit/>
          </a:bodyPr>
          <a:lstStyle>
            <a:lvl1pPr algn="ctr">
              <a:defRPr sz="1000" spc="0" baseline="0">
                <a:solidFill>
                  <a:schemeClr val="tx1"/>
                </a:solidFill>
                <a:latin typeface="+mn-lt"/>
              </a:defRPr>
            </a:lvl1pPr>
          </a:lstStyle>
          <a:p>
            <a:pPr lvl="0"/>
            <a:r>
              <a:rPr lang="en-US" dirty="0"/>
              <a:t>Key Data Point</a:t>
            </a:r>
          </a:p>
        </p:txBody>
      </p:sp>
      <p:sp>
        <p:nvSpPr>
          <p:cNvPr id="36" name="Text Placeholder 6">
            <a:extLst>
              <a:ext uri="{FF2B5EF4-FFF2-40B4-BE49-F238E27FC236}">
                <a16:creationId xmlns:a16="http://schemas.microsoft.com/office/drawing/2014/main" id="{5FB0FB3B-B867-5747-ABAE-5CA4ADE1FA3C}"/>
              </a:ext>
            </a:extLst>
          </p:cNvPr>
          <p:cNvSpPr>
            <a:spLocks noGrp="1"/>
          </p:cNvSpPr>
          <p:nvPr>
            <p:ph type="body" sz="quarter" idx="28" hasCustomPrompt="1"/>
          </p:nvPr>
        </p:nvSpPr>
        <p:spPr>
          <a:xfrm>
            <a:off x="9454841" y="2169830"/>
            <a:ext cx="1306744" cy="1306744"/>
          </a:xfrm>
          <a:prstGeom prst="ellipse">
            <a:avLst/>
          </a:prstGeom>
          <a:noFill/>
        </p:spPr>
        <p:txBody>
          <a:bodyPr wrap="none" lIns="0" rIns="0" bIns="274320" anchor="ctr">
            <a:noAutofit/>
          </a:bodyPr>
          <a:lstStyle>
            <a:lvl1pPr algn="ctr">
              <a:defRPr sz="4400" b="0" i="0" baseline="0">
                <a:solidFill>
                  <a:schemeClr val="tx1"/>
                </a:solidFill>
                <a:latin typeface="+mn-lt"/>
              </a:defRPr>
            </a:lvl1pPr>
          </a:lstStyle>
          <a:p>
            <a:pPr lvl="0"/>
            <a:r>
              <a:rPr lang="en-US" dirty="0"/>
              <a:t>XX</a:t>
            </a:r>
          </a:p>
        </p:txBody>
      </p:sp>
      <p:sp>
        <p:nvSpPr>
          <p:cNvPr id="37" name="Text Placeholder 19">
            <a:extLst>
              <a:ext uri="{FF2B5EF4-FFF2-40B4-BE49-F238E27FC236}">
                <a16:creationId xmlns:a16="http://schemas.microsoft.com/office/drawing/2014/main" id="{735EF4B4-37E3-444F-A201-4DBD727E19DC}"/>
              </a:ext>
            </a:extLst>
          </p:cNvPr>
          <p:cNvSpPr>
            <a:spLocks noGrp="1"/>
          </p:cNvSpPr>
          <p:nvPr>
            <p:ph type="body" sz="quarter" idx="29" hasCustomPrompt="1"/>
          </p:nvPr>
        </p:nvSpPr>
        <p:spPr>
          <a:xfrm>
            <a:off x="9243861" y="2903119"/>
            <a:ext cx="1709737" cy="322263"/>
          </a:xfrm>
        </p:spPr>
        <p:txBody>
          <a:bodyPr>
            <a:normAutofit/>
          </a:bodyPr>
          <a:lstStyle>
            <a:lvl1pPr algn="ctr">
              <a:defRPr sz="1000" spc="0" baseline="0">
                <a:solidFill>
                  <a:schemeClr val="tx1"/>
                </a:solidFill>
                <a:latin typeface="+mn-lt"/>
              </a:defRPr>
            </a:lvl1pPr>
          </a:lstStyle>
          <a:p>
            <a:pPr lvl="0"/>
            <a:r>
              <a:rPr lang="en-US" dirty="0"/>
              <a:t>Key Data Point</a:t>
            </a:r>
          </a:p>
        </p:txBody>
      </p:sp>
      <p:sp>
        <p:nvSpPr>
          <p:cNvPr id="7" name="Picture Placeholder 6">
            <a:extLst>
              <a:ext uri="{FF2B5EF4-FFF2-40B4-BE49-F238E27FC236}">
                <a16:creationId xmlns:a16="http://schemas.microsoft.com/office/drawing/2014/main" id="{D54E4E67-C21D-1843-B14A-AB260357B703}"/>
              </a:ext>
            </a:extLst>
          </p:cNvPr>
          <p:cNvSpPr>
            <a:spLocks noGrp="1"/>
          </p:cNvSpPr>
          <p:nvPr>
            <p:ph type="pic" sz="quarter" idx="21"/>
          </p:nvPr>
        </p:nvSpPr>
        <p:spPr>
          <a:xfrm>
            <a:off x="392113" y="3962544"/>
            <a:ext cx="3317875" cy="1851815"/>
          </a:xfrm>
          <a:solidFill>
            <a:schemeClr val="bg2"/>
          </a:solidFill>
        </p:spPr>
        <p:txBody>
          <a:bodyPr>
            <a:normAutofit/>
          </a:bodyPr>
          <a:lstStyle>
            <a:lvl1pPr>
              <a:defRPr sz="1050">
                <a:latin typeface="+mn-lt"/>
              </a:defRPr>
            </a:lvl1pPr>
          </a:lstStyle>
          <a:p>
            <a:endParaRPr lang="en-US" dirty="0"/>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1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438458" cy="198802"/>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4" y="1262530"/>
            <a:ext cx="8631395" cy="526436"/>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5" name="Text Placeholder 4">
            <a:extLst>
              <a:ext uri="{FF2B5EF4-FFF2-40B4-BE49-F238E27FC236}">
                <a16:creationId xmlns:a16="http://schemas.microsoft.com/office/drawing/2014/main" id="{80ED89F9-50DD-454D-A065-AF15CF955F11}"/>
              </a:ext>
            </a:extLst>
          </p:cNvPr>
          <p:cNvSpPr>
            <a:spLocks noGrp="1"/>
          </p:cNvSpPr>
          <p:nvPr>
            <p:ph type="body" sz="quarter" idx="18"/>
          </p:nvPr>
        </p:nvSpPr>
        <p:spPr>
          <a:xfrm>
            <a:off x="391855" y="5814359"/>
            <a:ext cx="3333002" cy="586441"/>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8" name="Text Placeholder 4">
            <a:extLst>
              <a:ext uri="{FF2B5EF4-FFF2-40B4-BE49-F238E27FC236}">
                <a16:creationId xmlns:a16="http://schemas.microsoft.com/office/drawing/2014/main" id="{FFFB9FA3-8587-4D4E-A5AB-B666508239E1}"/>
              </a:ext>
            </a:extLst>
          </p:cNvPr>
          <p:cNvSpPr>
            <a:spLocks noGrp="1"/>
          </p:cNvSpPr>
          <p:nvPr>
            <p:ph type="body" sz="quarter" idx="19"/>
          </p:nvPr>
        </p:nvSpPr>
        <p:spPr>
          <a:xfrm>
            <a:off x="4432326" y="5814359"/>
            <a:ext cx="3333002" cy="586441"/>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9" name="Text Placeholder 4">
            <a:extLst>
              <a:ext uri="{FF2B5EF4-FFF2-40B4-BE49-F238E27FC236}">
                <a16:creationId xmlns:a16="http://schemas.microsoft.com/office/drawing/2014/main" id="{044471A3-E547-BF42-8E20-A1A0974300C5}"/>
              </a:ext>
            </a:extLst>
          </p:cNvPr>
          <p:cNvSpPr>
            <a:spLocks noGrp="1"/>
          </p:cNvSpPr>
          <p:nvPr>
            <p:ph type="body" sz="quarter" idx="20"/>
          </p:nvPr>
        </p:nvSpPr>
        <p:spPr>
          <a:xfrm>
            <a:off x="8483783" y="5814359"/>
            <a:ext cx="3333002" cy="586441"/>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20" name="Picture Placeholder 6">
            <a:extLst>
              <a:ext uri="{FF2B5EF4-FFF2-40B4-BE49-F238E27FC236}">
                <a16:creationId xmlns:a16="http://schemas.microsoft.com/office/drawing/2014/main" id="{928A9042-40AD-AF45-ADD0-FF5B10D9864B}"/>
              </a:ext>
            </a:extLst>
          </p:cNvPr>
          <p:cNvSpPr>
            <a:spLocks noGrp="1"/>
          </p:cNvSpPr>
          <p:nvPr>
            <p:ph type="pic" sz="quarter" idx="22"/>
          </p:nvPr>
        </p:nvSpPr>
        <p:spPr>
          <a:xfrm>
            <a:off x="4432326" y="3959538"/>
            <a:ext cx="3317875" cy="1854822"/>
          </a:xfrm>
          <a:solidFill>
            <a:schemeClr val="bg2"/>
          </a:solidFill>
        </p:spPr>
        <p:txBody>
          <a:bodyPr>
            <a:normAutofit/>
          </a:bodyPr>
          <a:lstStyle>
            <a:lvl1pPr>
              <a:defRPr sz="1050">
                <a:latin typeface="+mn-lt"/>
              </a:defRPr>
            </a:lvl1pPr>
          </a:lstStyle>
          <a:p>
            <a:endParaRPr lang="en-US"/>
          </a:p>
        </p:txBody>
      </p:sp>
      <p:sp>
        <p:nvSpPr>
          <p:cNvPr id="21" name="Picture Placeholder 6">
            <a:extLst>
              <a:ext uri="{FF2B5EF4-FFF2-40B4-BE49-F238E27FC236}">
                <a16:creationId xmlns:a16="http://schemas.microsoft.com/office/drawing/2014/main" id="{8D002F8E-BD7E-AF4D-A76C-29E72CE73D35}"/>
              </a:ext>
            </a:extLst>
          </p:cNvPr>
          <p:cNvSpPr>
            <a:spLocks noGrp="1"/>
          </p:cNvSpPr>
          <p:nvPr>
            <p:ph type="pic" sz="quarter" idx="23"/>
          </p:nvPr>
        </p:nvSpPr>
        <p:spPr>
          <a:xfrm>
            <a:off x="8483783" y="3959538"/>
            <a:ext cx="3317875" cy="1854822"/>
          </a:xfrm>
          <a:solidFill>
            <a:schemeClr val="bg2"/>
          </a:solidFill>
        </p:spPr>
        <p:txBody>
          <a:bodyPr>
            <a:normAutofit/>
          </a:bodyPr>
          <a:lstStyle>
            <a:lvl1pPr>
              <a:defRPr sz="1050">
                <a:latin typeface="+mn-lt"/>
              </a:defRPr>
            </a:lvl1pPr>
          </a:lstStyle>
          <a:p>
            <a:endParaRPr lang="en-US"/>
          </a:p>
        </p:txBody>
      </p:sp>
      <p:grpSp>
        <p:nvGrpSpPr>
          <p:cNvPr id="23" name="Group 22">
            <a:extLst>
              <a:ext uri="{FF2B5EF4-FFF2-40B4-BE49-F238E27FC236}">
                <a16:creationId xmlns:a16="http://schemas.microsoft.com/office/drawing/2014/main" id="{F1465085-9978-DD49-AA11-90E315D7A8E9}"/>
              </a:ext>
            </a:extLst>
          </p:cNvPr>
          <p:cNvGrpSpPr/>
          <p:nvPr userDrawn="1"/>
        </p:nvGrpSpPr>
        <p:grpSpPr>
          <a:xfrm>
            <a:off x="4064000" y="1967696"/>
            <a:ext cx="4064000" cy="4356904"/>
            <a:chOff x="4064000" y="1967696"/>
            <a:chExt cx="4064000" cy="3183038"/>
          </a:xfrm>
        </p:grpSpPr>
        <p:cxnSp>
          <p:nvCxnSpPr>
            <p:cNvPr id="24" name="Straight Connector 23">
              <a:extLst>
                <a:ext uri="{FF2B5EF4-FFF2-40B4-BE49-F238E27FC236}">
                  <a16:creationId xmlns:a16="http://schemas.microsoft.com/office/drawing/2014/main" id="{39041BF2-91B0-7847-8543-B141419F9CB1}"/>
                </a:ext>
              </a:extLst>
            </p:cNvPr>
            <p:cNvCxnSpPr>
              <a:cxnSpLocks/>
            </p:cNvCxnSpPr>
            <p:nvPr/>
          </p:nvCxnSpPr>
          <p:spPr>
            <a:xfrm>
              <a:off x="4064000" y="1967696"/>
              <a:ext cx="0" cy="3183038"/>
            </a:xfrm>
            <a:prstGeom prst="line">
              <a:avLst/>
            </a:prstGeom>
            <a:ln w="6350">
              <a:solidFill>
                <a:schemeClr val="accent2"/>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2DCD8B5-B4EC-1346-BF3E-F5EADBEA64EF}"/>
                </a:ext>
              </a:extLst>
            </p:cNvPr>
            <p:cNvCxnSpPr>
              <a:cxnSpLocks/>
            </p:cNvCxnSpPr>
            <p:nvPr/>
          </p:nvCxnSpPr>
          <p:spPr>
            <a:xfrm>
              <a:off x="8128000" y="1967696"/>
              <a:ext cx="0" cy="3183038"/>
            </a:xfrm>
            <a:prstGeom prst="line">
              <a:avLst/>
            </a:prstGeom>
            <a:ln w="6350">
              <a:solidFill>
                <a:schemeClr val="accent2"/>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32" name="Text Placeholder 6">
            <a:extLst>
              <a:ext uri="{FF2B5EF4-FFF2-40B4-BE49-F238E27FC236}">
                <a16:creationId xmlns:a16="http://schemas.microsoft.com/office/drawing/2014/main" id="{185C7567-B1FA-EB43-931F-BC451D28D4BA}"/>
              </a:ext>
            </a:extLst>
          </p:cNvPr>
          <p:cNvSpPr>
            <a:spLocks noGrp="1"/>
          </p:cNvSpPr>
          <p:nvPr>
            <p:ph type="body" sz="quarter" idx="24" hasCustomPrompt="1"/>
          </p:nvPr>
        </p:nvSpPr>
        <p:spPr>
          <a:xfrm>
            <a:off x="1331567" y="2169830"/>
            <a:ext cx="1306744" cy="1306744"/>
          </a:xfrm>
          <a:prstGeom prst="ellipse">
            <a:avLst/>
          </a:prstGeom>
          <a:noFill/>
        </p:spPr>
        <p:txBody>
          <a:bodyPr wrap="none" lIns="0" rIns="0" bIns="274320" anchor="ctr">
            <a:noAutofit/>
          </a:bodyPr>
          <a:lstStyle>
            <a:lvl1pPr algn="ctr">
              <a:defRPr sz="4400" b="0" i="0" baseline="0">
                <a:solidFill>
                  <a:schemeClr val="tx1"/>
                </a:solidFill>
                <a:latin typeface="+mn-lt"/>
              </a:defRPr>
            </a:lvl1pPr>
          </a:lstStyle>
          <a:p>
            <a:pPr lvl="0"/>
            <a:r>
              <a:rPr lang="en-US" dirty="0"/>
              <a:t>XX</a:t>
            </a:r>
          </a:p>
        </p:txBody>
      </p:sp>
      <p:sp>
        <p:nvSpPr>
          <p:cNvPr id="33" name="Text Placeholder 19">
            <a:extLst>
              <a:ext uri="{FF2B5EF4-FFF2-40B4-BE49-F238E27FC236}">
                <a16:creationId xmlns:a16="http://schemas.microsoft.com/office/drawing/2014/main" id="{B59745CF-DEE6-E14B-9EAA-6E11D711816C}"/>
              </a:ext>
            </a:extLst>
          </p:cNvPr>
          <p:cNvSpPr>
            <a:spLocks noGrp="1"/>
          </p:cNvSpPr>
          <p:nvPr>
            <p:ph type="body" sz="quarter" idx="25" hasCustomPrompt="1"/>
          </p:nvPr>
        </p:nvSpPr>
        <p:spPr>
          <a:xfrm>
            <a:off x="1120587" y="2903119"/>
            <a:ext cx="1709737" cy="322263"/>
          </a:xfrm>
        </p:spPr>
        <p:txBody>
          <a:bodyPr>
            <a:normAutofit/>
          </a:bodyPr>
          <a:lstStyle>
            <a:lvl1pPr algn="ctr">
              <a:defRPr sz="1000" spc="0" baseline="0">
                <a:solidFill>
                  <a:schemeClr val="tx1"/>
                </a:solidFill>
                <a:latin typeface="+mn-lt"/>
              </a:defRPr>
            </a:lvl1pPr>
          </a:lstStyle>
          <a:p>
            <a:pPr lvl="0"/>
            <a:r>
              <a:rPr lang="en-US" dirty="0"/>
              <a:t>Key Data Point</a:t>
            </a:r>
          </a:p>
        </p:txBody>
      </p:sp>
      <p:sp>
        <p:nvSpPr>
          <p:cNvPr id="6" name="Slide Number Placeholder 5">
            <a:extLst>
              <a:ext uri="{FF2B5EF4-FFF2-40B4-BE49-F238E27FC236}">
                <a16:creationId xmlns:a16="http://schemas.microsoft.com/office/drawing/2014/main" id="{23E73538-C6F0-39C7-39EA-4E598C816CE4}"/>
              </a:ext>
            </a:extLst>
          </p:cNvPr>
          <p:cNvSpPr>
            <a:spLocks noGrp="1"/>
          </p:cNvSpPr>
          <p:nvPr>
            <p:ph type="sldNum" sz="quarter" idx="4"/>
          </p:nvPr>
        </p:nvSpPr>
        <p:spPr>
          <a:xfrm>
            <a:off x="11521481" y="6400800"/>
            <a:ext cx="320749" cy="365125"/>
          </a:xfrm>
          <a:prstGeom prst="rect">
            <a:avLst/>
          </a:prstGeom>
        </p:spPr>
        <p:txBody>
          <a:bodyPr vert="horz" lIns="0" tIns="45720" rIns="0" bIns="45720" rtlCol="0" anchor="t"/>
          <a:lstStyle>
            <a:lvl1pPr algn="r">
              <a:defRPr sz="800">
                <a:solidFill>
                  <a:schemeClr val="tx1"/>
                </a:solidFill>
                <a:latin typeface="+mn-lt"/>
                <a:ea typeface="Avenir Next" panose="020B0503020202020204" pitchFamily="34" charset="0"/>
                <a:cs typeface="Avenir Next" panose="020B0503020202020204" pitchFamily="34"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327984981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4848" userDrawn="1">
          <p15:clr>
            <a:srgbClr val="FBAE40"/>
          </p15:clr>
        </p15:guide>
        <p15:guide id="3" orient="horz" pos="3792" userDrawn="1">
          <p15:clr>
            <a:srgbClr val="FBAE40"/>
          </p15:clr>
        </p15:guide>
        <p15:guide id="4" orient="horz" pos="4045"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6982D12-01CF-1E40-AF4F-5D4F16C64380}"/>
              </a:ext>
            </a:extLst>
          </p:cNvPr>
          <p:cNvSpPr/>
          <p:nvPr userDrawn="1"/>
        </p:nvSpPr>
        <p:spPr>
          <a:xfrm>
            <a:off x="0" y="1"/>
            <a:ext cx="1220986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 Placeholder 10">
            <a:extLst>
              <a:ext uri="{FF2B5EF4-FFF2-40B4-BE49-F238E27FC236}">
                <a16:creationId xmlns:a16="http://schemas.microsoft.com/office/drawing/2014/main" id="{060B1C8F-5EB5-824E-B759-B9CAC0972D7A}"/>
              </a:ext>
            </a:extLst>
          </p:cNvPr>
          <p:cNvSpPr>
            <a:spLocks noGrp="1"/>
          </p:cNvSpPr>
          <p:nvPr>
            <p:ph type="body" sz="quarter" idx="10" hasCustomPrompt="1"/>
          </p:nvPr>
        </p:nvSpPr>
        <p:spPr>
          <a:xfrm>
            <a:off x="172721" y="184526"/>
            <a:ext cx="2591272" cy="512763"/>
          </a:xfrm>
        </p:spPr>
        <p:txBody>
          <a:bodyPr>
            <a:normAutofit/>
          </a:bodyPr>
          <a:lstStyle>
            <a:lvl1pPr>
              <a:defRPr sz="1600" b="0" i="0">
                <a:latin typeface="+mn-lt"/>
              </a:defRPr>
            </a:lvl1pPr>
          </a:lstStyle>
          <a:p>
            <a:pPr lvl="0"/>
            <a:r>
              <a:rPr lang="en-US" dirty="0"/>
              <a:t>Q1</a:t>
            </a:r>
          </a:p>
        </p:txBody>
      </p:sp>
      <p:cxnSp>
        <p:nvCxnSpPr>
          <p:cNvPr id="7" name="Straight Connector 6">
            <a:extLst>
              <a:ext uri="{FF2B5EF4-FFF2-40B4-BE49-F238E27FC236}">
                <a16:creationId xmlns:a16="http://schemas.microsoft.com/office/drawing/2014/main" id="{7EE36FC0-CBD6-2D4F-8F57-0C66AEF3AB5A}"/>
              </a:ext>
            </a:extLst>
          </p:cNvPr>
          <p:cNvCxnSpPr>
            <a:cxnSpLocks/>
          </p:cNvCxnSpPr>
          <p:nvPr userDrawn="1"/>
        </p:nvCxnSpPr>
        <p:spPr>
          <a:xfrm>
            <a:off x="3048000" y="0"/>
            <a:ext cx="0" cy="6857999"/>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E4C1389-80D1-6745-9511-11BC23E7D121}"/>
              </a:ext>
            </a:extLst>
          </p:cNvPr>
          <p:cNvCxnSpPr>
            <a:cxnSpLocks/>
          </p:cNvCxnSpPr>
          <p:nvPr userDrawn="1"/>
        </p:nvCxnSpPr>
        <p:spPr>
          <a:xfrm>
            <a:off x="6096000" y="0"/>
            <a:ext cx="0" cy="6857999"/>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15F8996-DC6A-5C4B-A34C-F16237B3B46A}"/>
              </a:ext>
            </a:extLst>
          </p:cNvPr>
          <p:cNvCxnSpPr>
            <a:cxnSpLocks/>
          </p:cNvCxnSpPr>
          <p:nvPr userDrawn="1"/>
        </p:nvCxnSpPr>
        <p:spPr>
          <a:xfrm>
            <a:off x="9144000" y="0"/>
            <a:ext cx="0" cy="6857999"/>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12" name="Text Placeholder 10">
            <a:extLst>
              <a:ext uri="{FF2B5EF4-FFF2-40B4-BE49-F238E27FC236}">
                <a16:creationId xmlns:a16="http://schemas.microsoft.com/office/drawing/2014/main" id="{06CFFFF0-CA77-5E48-9FCF-9CFA6793466D}"/>
              </a:ext>
            </a:extLst>
          </p:cNvPr>
          <p:cNvSpPr>
            <a:spLocks noGrp="1"/>
          </p:cNvSpPr>
          <p:nvPr>
            <p:ph type="body" sz="quarter" idx="11" hasCustomPrompt="1"/>
          </p:nvPr>
        </p:nvSpPr>
        <p:spPr>
          <a:xfrm>
            <a:off x="3220720" y="184526"/>
            <a:ext cx="2591272" cy="512763"/>
          </a:xfrm>
        </p:spPr>
        <p:txBody>
          <a:bodyPr>
            <a:normAutofit/>
          </a:bodyPr>
          <a:lstStyle>
            <a:lvl1pPr>
              <a:defRPr sz="1600" b="0" i="0">
                <a:latin typeface="+mn-lt"/>
              </a:defRPr>
            </a:lvl1pPr>
          </a:lstStyle>
          <a:p>
            <a:pPr lvl="0"/>
            <a:r>
              <a:rPr lang="en-US" dirty="0"/>
              <a:t>Q2</a:t>
            </a:r>
          </a:p>
        </p:txBody>
      </p:sp>
      <p:sp>
        <p:nvSpPr>
          <p:cNvPr id="15" name="Text Placeholder 10">
            <a:extLst>
              <a:ext uri="{FF2B5EF4-FFF2-40B4-BE49-F238E27FC236}">
                <a16:creationId xmlns:a16="http://schemas.microsoft.com/office/drawing/2014/main" id="{F4D8243C-382F-8E4E-AA2F-F43A2D5A9FA3}"/>
              </a:ext>
            </a:extLst>
          </p:cNvPr>
          <p:cNvSpPr>
            <a:spLocks noGrp="1"/>
          </p:cNvSpPr>
          <p:nvPr>
            <p:ph type="body" sz="quarter" idx="12" hasCustomPrompt="1"/>
          </p:nvPr>
        </p:nvSpPr>
        <p:spPr>
          <a:xfrm>
            <a:off x="6268720" y="184526"/>
            <a:ext cx="2591272" cy="512763"/>
          </a:xfrm>
        </p:spPr>
        <p:txBody>
          <a:bodyPr>
            <a:normAutofit/>
          </a:bodyPr>
          <a:lstStyle>
            <a:lvl1pPr>
              <a:defRPr sz="1600" b="0" i="0">
                <a:latin typeface="+mn-lt"/>
              </a:defRPr>
            </a:lvl1pPr>
          </a:lstStyle>
          <a:p>
            <a:pPr lvl="0"/>
            <a:r>
              <a:rPr lang="en-US" dirty="0"/>
              <a:t>Q3</a:t>
            </a:r>
          </a:p>
        </p:txBody>
      </p:sp>
      <p:sp>
        <p:nvSpPr>
          <p:cNvPr id="16" name="Text Placeholder 10">
            <a:extLst>
              <a:ext uri="{FF2B5EF4-FFF2-40B4-BE49-F238E27FC236}">
                <a16:creationId xmlns:a16="http://schemas.microsoft.com/office/drawing/2014/main" id="{7058E081-59E2-D24C-BD4D-E46684ECF02C}"/>
              </a:ext>
            </a:extLst>
          </p:cNvPr>
          <p:cNvSpPr>
            <a:spLocks noGrp="1"/>
          </p:cNvSpPr>
          <p:nvPr>
            <p:ph type="body" sz="quarter" idx="13" hasCustomPrompt="1"/>
          </p:nvPr>
        </p:nvSpPr>
        <p:spPr>
          <a:xfrm>
            <a:off x="9316720" y="184526"/>
            <a:ext cx="2591272" cy="512763"/>
          </a:xfrm>
        </p:spPr>
        <p:txBody>
          <a:bodyPr>
            <a:normAutofit/>
          </a:bodyPr>
          <a:lstStyle>
            <a:lvl1pPr>
              <a:defRPr sz="1600" b="0" i="0">
                <a:latin typeface="+mn-lt"/>
              </a:defRPr>
            </a:lvl1pPr>
          </a:lstStyle>
          <a:p>
            <a:pPr lvl="0"/>
            <a:r>
              <a:rPr lang="en-US" dirty="0"/>
              <a:t>Q4</a:t>
            </a:r>
          </a:p>
        </p:txBody>
      </p:sp>
      <p:sp>
        <p:nvSpPr>
          <p:cNvPr id="4" name="Slide Number Placeholder 5">
            <a:extLst>
              <a:ext uri="{FF2B5EF4-FFF2-40B4-BE49-F238E27FC236}">
                <a16:creationId xmlns:a16="http://schemas.microsoft.com/office/drawing/2014/main" id="{52CD9443-2E38-4B8C-B235-2259A3A1E5F7}"/>
              </a:ext>
            </a:extLst>
          </p:cNvPr>
          <p:cNvSpPr>
            <a:spLocks noGrp="1"/>
          </p:cNvSpPr>
          <p:nvPr>
            <p:ph type="sldNum" sz="quarter" idx="4"/>
          </p:nvPr>
        </p:nvSpPr>
        <p:spPr>
          <a:xfrm>
            <a:off x="11521481" y="6400800"/>
            <a:ext cx="320749" cy="365125"/>
          </a:xfrm>
          <a:prstGeom prst="rect">
            <a:avLst/>
          </a:prstGeom>
        </p:spPr>
        <p:txBody>
          <a:bodyPr vert="horz" lIns="0" tIns="45720" rIns="0" bIns="45720" rtlCol="0" anchor="t"/>
          <a:lstStyle>
            <a:lvl1pPr algn="r">
              <a:defRPr sz="800">
                <a:solidFill>
                  <a:schemeClr val="tx1"/>
                </a:solidFill>
                <a:latin typeface="+mn-lt"/>
                <a:ea typeface="Avenir Next" panose="020B0503020202020204" pitchFamily="34" charset="0"/>
                <a:cs typeface="Avenir Next" panose="020B0503020202020204" pitchFamily="34"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104868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5438458" cy="1079725"/>
          </a:xfrm>
        </p:spPr>
        <p:txBody>
          <a:bodyPr lIns="0" rIns="0">
            <a:noAutofit/>
          </a:bodyPr>
          <a:lstStyle>
            <a:lvl1pPr>
              <a:defRPr sz="2100" b="0" i="0" spc="70" baseline="0">
                <a:solidFill>
                  <a:schemeClr val="tx1"/>
                </a:solidFill>
                <a:latin typeface="+mn-lt"/>
              </a:defRPr>
            </a:lvl1pPr>
          </a:lstStyle>
          <a:p>
            <a:r>
              <a:rPr lang="en-US" dirty="0"/>
              <a:t>Agenda</a:t>
            </a:r>
          </a:p>
        </p:txBody>
      </p:sp>
      <p:sp>
        <p:nvSpPr>
          <p:cNvPr id="9" name="Text Placeholder 8"/>
          <p:cNvSpPr>
            <a:spLocks noGrp="1"/>
          </p:cNvSpPr>
          <p:nvPr>
            <p:ph type="body" sz="quarter" idx="13" hasCustomPrompt="1"/>
          </p:nvPr>
        </p:nvSpPr>
        <p:spPr>
          <a:xfrm>
            <a:off x="392156" y="286911"/>
            <a:ext cx="5438458" cy="198802"/>
          </a:xfrm>
        </p:spPr>
        <p:txBody>
          <a:bodyPr lIns="0" rIns="0" anchor="t">
            <a:noAutofit/>
          </a:bodyPr>
          <a:lstStyle>
            <a:lvl1pPr>
              <a:defRPr sz="900" b="0" i="0" cap="all" spc="300" baseline="0">
                <a:solidFill>
                  <a:schemeClr val="accent1"/>
                </a:solidFill>
                <a:latin typeface="+mn-lt"/>
              </a:defRPr>
            </a:lvl1pPr>
          </a:lstStyle>
          <a:p>
            <a:pPr lvl="0"/>
            <a:r>
              <a:rPr lang="en-US" dirty="0"/>
              <a:t>Click to add copy</a:t>
            </a:r>
          </a:p>
        </p:txBody>
      </p:sp>
      <p:sp>
        <p:nvSpPr>
          <p:cNvPr id="10" name="Content Placeholder 2">
            <a:extLst>
              <a:ext uri="{FF2B5EF4-FFF2-40B4-BE49-F238E27FC236}">
                <a16:creationId xmlns:a16="http://schemas.microsoft.com/office/drawing/2014/main" id="{741A42FA-80FE-6E4C-95DB-AF4CBA777B60}"/>
              </a:ext>
            </a:extLst>
          </p:cNvPr>
          <p:cNvSpPr>
            <a:spLocks noGrp="1"/>
          </p:cNvSpPr>
          <p:nvPr>
            <p:ph idx="1" hasCustomPrompt="1"/>
          </p:nvPr>
        </p:nvSpPr>
        <p:spPr>
          <a:xfrm>
            <a:off x="7409536" y="1448845"/>
            <a:ext cx="4533375" cy="371232"/>
          </a:xfrm>
        </p:spPr>
        <p:txBody>
          <a:bodyPr tIns="0" bIns="0" anchor="ctr">
            <a:noAutofit/>
          </a:bodyP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p:txBody>
      </p:sp>
      <p:sp>
        <p:nvSpPr>
          <p:cNvPr id="12" name="Text Placeholder 4">
            <a:extLst>
              <a:ext uri="{FF2B5EF4-FFF2-40B4-BE49-F238E27FC236}">
                <a16:creationId xmlns:a16="http://schemas.microsoft.com/office/drawing/2014/main" id="{083A51FB-9E3C-F947-84EE-240FE1A46C11}"/>
              </a:ext>
            </a:extLst>
          </p:cNvPr>
          <p:cNvSpPr>
            <a:spLocks noGrp="1"/>
          </p:cNvSpPr>
          <p:nvPr>
            <p:ph type="body" sz="quarter" idx="19" hasCustomPrompt="1"/>
          </p:nvPr>
        </p:nvSpPr>
        <p:spPr>
          <a:xfrm>
            <a:off x="5964475" y="1249603"/>
            <a:ext cx="1193304" cy="757130"/>
          </a:xfrm>
        </p:spPr>
        <p:txBody>
          <a:bodyPr wrap="square" tIns="91440" bIns="0" anchor="ctr" anchorCtr="0">
            <a:noAutofit/>
          </a:bodyPr>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01 </a:t>
            </a:r>
          </a:p>
        </p:txBody>
      </p:sp>
      <p:sp>
        <p:nvSpPr>
          <p:cNvPr id="13" name="Text Placeholder 4">
            <a:extLst>
              <a:ext uri="{FF2B5EF4-FFF2-40B4-BE49-F238E27FC236}">
                <a16:creationId xmlns:a16="http://schemas.microsoft.com/office/drawing/2014/main" id="{6D119B84-A418-C24F-A5DE-7975282EAD36}"/>
              </a:ext>
            </a:extLst>
          </p:cNvPr>
          <p:cNvSpPr>
            <a:spLocks noGrp="1"/>
          </p:cNvSpPr>
          <p:nvPr>
            <p:ph type="body" sz="quarter" idx="20" hasCustomPrompt="1"/>
          </p:nvPr>
        </p:nvSpPr>
        <p:spPr>
          <a:xfrm>
            <a:off x="5964475" y="2276019"/>
            <a:ext cx="1193304" cy="757130"/>
          </a:xfrm>
        </p:spPr>
        <p:txBody>
          <a:bodyPr tIns="91440" bIns="0" anchor="ctr" anchorCtr="0">
            <a:noAutofit/>
          </a:bodyPr>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02 </a:t>
            </a:r>
          </a:p>
        </p:txBody>
      </p:sp>
      <p:sp>
        <p:nvSpPr>
          <p:cNvPr id="14" name="Text Placeholder 4">
            <a:extLst>
              <a:ext uri="{FF2B5EF4-FFF2-40B4-BE49-F238E27FC236}">
                <a16:creationId xmlns:a16="http://schemas.microsoft.com/office/drawing/2014/main" id="{5BAD016E-C071-E740-AF64-C9DFE0BF62F2}"/>
              </a:ext>
            </a:extLst>
          </p:cNvPr>
          <p:cNvSpPr>
            <a:spLocks noGrp="1"/>
          </p:cNvSpPr>
          <p:nvPr>
            <p:ph type="body" sz="quarter" idx="21" hasCustomPrompt="1"/>
          </p:nvPr>
        </p:nvSpPr>
        <p:spPr>
          <a:xfrm>
            <a:off x="5964476" y="3302435"/>
            <a:ext cx="1193304" cy="757130"/>
          </a:xfrm>
        </p:spPr>
        <p:txBody>
          <a:bodyPr tIns="91440" bIns="0" anchor="ctr" anchorCtr="0">
            <a:noAutofit/>
          </a:bodyPr>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03</a:t>
            </a:r>
          </a:p>
        </p:txBody>
      </p:sp>
      <p:sp>
        <p:nvSpPr>
          <p:cNvPr id="15" name="Text Placeholder 4">
            <a:extLst>
              <a:ext uri="{FF2B5EF4-FFF2-40B4-BE49-F238E27FC236}">
                <a16:creationId xmlns:a16="http://schemas.microsoft.com/office/drawing/2014/main" id="{D0315E9E-44B3-8846-9CF0-BD5BA4ECA7F7}"/>
              </a:ext>
            </a:extLst>
          </p:cNvPr>
          <p:cNvSpPr>
            <a:spLocks noGrp="1"/>
          </p:cNvSpPr>
          <p:nvPr>
            <p:ph type="body" sz="quarter" idx="22" hasCustomPrompt="1"/>
          </p:nvPr>
        </p:nvSpPr>
        <p:spPr>
          <a:xfrm>
            <a:off x="5964476" y="4328851"/>
            <a:ext cx="1193304" cy="757130"/>
          </a:xfrm>
        </p:spPr>
        <p:txBody>
          <a:bodyPr tIns="91440" bIns="0" anchor="ctr" anchorCtr="0">
            <a:noAutofit/>
          </a:bodyPr>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04 </a:t>
            </a:r>
          </a:p>
        </p:txBody>
      </p:sp>
      <p:sp>
        <p:nvSpPr>
          <p:cNvPr id="16" name="Content Placeholder 2">
            <a:extLst>
              <a:ext uri="{FF2B5EF4-FFF2-40B4-BE49-F238E27FC236}">
                <a16:creationId xmlns:a16="http://schemas.microsoft.com/office/drawing/2014/main" id="{F5A4DAE2-A99D-6447-AF73-EA87CA912047}"/>
              </a:ext>
            </a:extLst>
          </p:cNvPr>
          <p:cNvSpPr>
            <a:spLocks noGrp="1"/>
          </p:cNvSpPr>
          <p:nvPr>
            <p:ph idx="23" hasCustomPrompt="1"/>
          </p:nvPr>
        </p:nvSpPr>
        <p:spPr>
          <a:xfrm>
            <a:off x="7409536" y="2473688"/>
            <a:ext cx="4533375" cy="371232"/>
          </a:xfrm>
        </p:spPr>
        <p:txBody>
          <a:bodyPr tIns="0" bIns="0" anchor="ctr">
            <a:noAutofit/>
          </a:bodyP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p:txBody>
      </p:sp>
      <p:sp>
        <p:nvSpPr>
          <p:cNvPr id="17" name="Content Placeholder 2">
            <a:extLst>
              <a:ext uri="{FF2B5EF4-FFF2-40B4-BE49-F238E27FC236}">
                <a16:creationId xmlns:a16="http://schemas.microsoft.com/office/drawing/2014/main" id="{9E1C1682-F07F-6946-8B54-7E3DA45B4EE1}"/>
              </a:ext>
            </a:extLst>
          </p:cNvPr>
          <p:cNvSpPr>
            <a:spLocks noGrp="1"/>
          </p:cNvSpPr>
          <p:nvPr>
            <p:ph idx="24" hasCustomPrompt="1"/>
          </p:nvPr>
        </p:nvSpPr>
        <p:spPr>
          <a:xfrm>
            <a:off x="7409536" y="3498530"/>
            <a:ext cx="4533375" cy="371232"/>
          </a:xfrm>
        </p:spPr>
        <p:txBody>
          <a:bodyPr tIns="0" bIns="0" anchor="ctr">
            <a:noAutofit/>
          </a:bodyP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p:txBody>
      </p:sp>
      <p:sp>
        <p:nvSpPr>
          <p:cNvPr id="18" name="Content Placeholder 2">
            <a:extLst>
              <a:ext uri="{FF2B5EF4-FFF2-40B4-BE49-F238E27FC236}">
                <a16:creationId xmlns:a16="http://schemas.microsoft.com/office/drawing/2014/main" id="{46D89A07-9EB2-B141-B2B7-966F8AEEF2EF}"/>
              </a:ext>
            </a:extLst>
          </p:cNvPr>
          <p:cNvSpPr>
            <a:spLocks noGrp="1"/>
          </p:cNvSpPr>
          <p:nvPr>
            <p:ph idx="25" hasCustomPrompt="1"/>
          </p:nvPr>
        </p:nvSpPr>
        <p:spPr>
          <a:xfrm>
            <a:off x="7409536" y="4523372"/>
            <a:ext cx="4533375" cy="371232"/>
          </a:xfrm>
        </p:spPr>
        <p:txBody>
          <a:bodyPr tIns="0" bIns="0" anchor="ctr">
            <a:noAutofit/>
          </a:bodyP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p:txBody>
      </p:sp>
      <p:sp>
        <p:nvSpPr>
          <p:cNvPr id="19" name="Text Placeholder 4">
            <a:extLst>
              <a:ext uri="{FF2B5EF4-FFF2-40B4-BE49-F238E27FC236}">
                <a16:creationId xmlns:a16="http://schemas.microsoft.com/office/drawing/2014/main" id="{F0F1D582-DD59-1947-89E8-E75E97322C72}"/>
              </a:ext>
            </a:extLst>
          </p:cNvPr>
          <p:cNvSpPr>
            <a:spLocks noGrp="1"/>
          </p:cNvSpPr>
          <p:nvPr>
            <p:ph type="body" sz="quarter" idx="26" hasCustomPrompt="1"/>
          </p:nvPr>
        </p:nvSpPr>
        <p:spPr>
          <a:xfrm>
            <a:off x="5964476" y="5355266"/>
            <a:ext cx="1193304" cy="757130"/>
          </a:xfrm>
        </p:spPr>
        <p:txBody>
          <a:bodyPr tIns="91440" bIns="0" anchor="ctr" anchorCtr="0">
            <a:noAutofit/>
          </a:bodyPr>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05 </a:t>
            </a:r>
          </a:p>
        </p:txBody>
      </p:sp>
      <p:sp>
        <p:nvSpPr>
          <p:cNvPr id="20" name="Content Placeholder 2">
            <a:extLst>
              <a:ext uri="{FF2B5EF4-FFF2-40B4-BE49-F238E27FC236}">
                <a16:creationId xmlns:a16="http://schemas.microsoft.com/office/drawing/2014/main" id="{98FFC2BD-5A1D-C342-9785-816A4C0299FC}"/>
              </a:ext>
            </a:extLst>
          </p:cNvPr>
          <p:cNvSpPr>
            <a:spLocks noGrp="1"/>
          </p:cNvSpPr>
          <p:nvPr>
            <p:ph idx="27" hasCustomPrompt="1"/>
          </p:nvPr>
        </p:nvSpPr>
        <p:spPr>
          <a:xfrm>
            <a:off x="7409536" y="5548215"/>
            <a:ext cx="4533375" cy="371232"/>
          </a:xfrm>
        </p:spPr>
        <p:txBody>
          <a:bodyPr tIns="0" bIns="0" anchor="ctr" anchorCtr="0">
            <a:noAutofit/>
          </a:bodyP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p:txBody>
      </p:sp>
      <p:sp>
        <p:nvSpPr>
          <p:cNvPr id="6" name="Slide Number Placeholder 5">
            <a:extLst>
              <a:ext uri="{FF2B5EF4-FFF2-40B4-BE49-F238E27FC236}">
                <a16:creationId xmlns:a16="http://schemas.microsoft.com/office/drawing/2014/main" id="{54AA93B4-109B-5E51-7F3B-8ADDB3B927D5}"/>
              </a:ext>
            </a:extLst>
          </p:cNvPr>
          <p:cNvSpPr>
            <a:spLocks noGrp="1"/>
          </p:cNvSpPr>
          <p:nvPr>
            <p:ph type="sldNum" sz="quarter" idx="4"/>
          </p:nvPr>
        </p:nvSpPr>
        <p:spPr>
          <a:xfrm>
            <a:off x="11521481" y="6400800"/>
            <a:ext cx="320749" cy="365125"/>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545932580"/>
      </p:ext>
    </p:extLst>
  </p:cSld>
  <p:clrMapOvr>
    <a:masterClrMapping/>
  </p:clrMapOvr>
  <p:extLst>
    <p:ext uri="{DCECCB84-F9BA-43D5-87BE-67443E8EF086}">
      <p15:sldGuideLst xmlns:p15="http://schemas.microsoft.com/office/powerpoint/2012/main">
        <p15:guide id="2" orient="horz" pos="2260" userDrawn="1">
          <p15:clr>
            <a:srgbClr val="FBAE40"/>
          </p15:clr>
        </p15:guide>
        <p15:guide id="3" orient="horz" pos="412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Growth Dashboar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8076B9-F406-639C-FFA2-B2661C2CF14A}"/>
              </a:ext>
            </a:extLst>
          </p:cNvPr>
          <p:cNvSpPr/>
          <p:nvPr userDrawn="1"/>
        </p:nvSpPr>
        <p:spPr>
          <a:xfrm>
            <a:off x="0" y="1018101"/>
            <a:ext cx="12192000" cy="58398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 Placeholder 8"/>
          <p:cNvSpPr>
            <a:spLocks noGrp="1"/>
          </p:cNvSpPr>
          <p:nvPr>
            <p:ph type="body" sz="quarter" idx="13"/>
          </p:nvPr>
        </p:nvSpPr>
        <p:spPr>
          <a:xfrm>
            <a:off x="395000" y="286911"/>
            <a:ext cx="5335305" cy="216010"/>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C76D422-6A8E-8F4E-870E-AE1452E6C4D9}"/>
              </a:ext>
            </a:extLst>
          </p:cNvPr>
          <p:cNvSpPr>
            <a:spLocks noGrp="1"/>
          </p:cNvSpPr>
          <p:nvPr>
            <p:ph type="title"/>
          </p:nvPr>
        </p:nvSpPr>
        <p:spPr>
          <a:xfrm>
            <a:off x="374904" y="502920"/>
            <a:ext cx="5335305" cy="515181"/>
          </a:xfrm>
        </p:spPr>
        <p:txBody>
          <a:bodyPr lIns="0">
            <a:noAutofit/>
          </a:bodyPr>
          <a:lstStyle>
            <a:lvl1pPr marL="0" algn="l" defTabSz="914400" rtl="0" eaLnBrk="1" latinLnBrk="0" hangingPunct="1">
              <a:lnSpc>
                <a:spcPct val="90000"/>
              </a:lnSpc>
              <a:spcBef>
                <a:spcPct val="0"/>
              </a:spcBef>
              <a:buNone/>
              <a:defRPr lang="en-US" sz="21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cxnSp>
        <p:nvCxnSpPr>
          <p:cNvPr id="21" name="Straight Connector 20">
            <a:extLst>
              <a:ext uri="{FF2B5EF4-FFF2-40B4-BE49-F238E27FC236}">
                <a16:creationId xmlns:a16="http://schemas.microsoft.com/office/drawing/2014/main" id="{CD90B78E-C36F-8F40-3B08-38A78E97EA31}"/>
              </a:ext>
            </a:extLst>
          </p:cNvPr>
          <p:cNvCxnSpPr>
            <a:cxnSpLocks/>
            <a:stCxn id="2" idx="0"/>
            <a:endCxn id="2" idx="2"/>
          </p:cNvCxnSpPr>
          <p:nvPr userDrawn="1"/>
        </p:nvCxnSpPr>
        <p:spPr>
          <a:xfrm>
            <a:off x="6096000" y="1018101"/>
            <a:ext cx="0" cy="5839899"/>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27" name="Text Placeholder 26">
            <a:extLst>
              <a:ext uri="{FF2B5EF4-FFF2-40B4-BE49-F238E27FC236}">
                <a16:creationId xmlns:a16="http://schemas.microsoft.com/office/drawing/2014/main" id="{285AB3CB-2E9D-2324-CB5C-162182F50CBD}"/>
              </a:ext>
            </a:extLst>
          </p:cNvPr>
          <p:cNvSpPr>
            <a:spLocks noGrp="1"/>
          </p:cNvSpPr>
          <p:nvPr>
            <p:ph type="body" sz="quarter" idx="18" hasCustomPrompt="1"/>
          </p:nvPr>
        </p:nvSpPr>
        <p:spPr>
          <a:xfrm>
            <a:off x="374904" y="1117779"/>
            <a:ext cx="3055937" cy="296863"/>
          </a:xfrm>
        </p:spPr>
        <p:txBody>
          <a:bodyPr lIns="0">
            <a:noAutofit/>
          </a:bodyPr>
          <a:lstStyle>
            <a:lvl1pPr marL="0" indent="0" algn="l" defTabSz="914400" rtl="0" eaLnBrk="1" latinLnBrk="0" hangingPunct="1">
              <a:lnSpc>
                <a:spcPct val="100000"/>
              </a:lnSpc>
              <a:spcBef>
                <a:spcPts val="1000"/>
              </a:spcBef>
              <a:buFont typeface="Arial"/>
              <a:buNone/>
              <a:defRPr lang="en-US" sz="1100" b="1" i="0" kern="1200" spc="0" baseline="0" dirty="0">
                <a:solidFill>
                  <a:schemeClr val="accent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stStyle>
          <a:p>
            <a:r>
              <a:rPr lang="en-US" dirty="0"/>
              <a:t>Title</a:t>
            </a:r>
          </a:p>
        </p:txBody>
      </p:sp>
      <p:sp>
        <p:nvSpPr>
          <p:cNvPr id="28" name="Text Placeholder 26">
            <a:extLst>
              <a:ext uri="{FF2B5EF4-FFF2-40B4-BE49-F238E27FC236}">
                <a16:creationId xmlns:a16="http://schemas.microsoft.com/office/drawing/2014/main" id="{56044D02-2C1C-EEF3-D9B5-77B3708B6615}"/>
              </a:ext>
            </a:extLst>
          </p:cNvPr>
          <p:cNvSpPr>
            <a:spLocks noGrp="1"/>
          </p:cNvSpPr>
          <p:nvPr>
            <p:ph type="body" sz="quarter" idx="19" hasCustomPrompt="1"/>
          </p:nvPr>
        </p:nvSpPr>
        <p:spPr>
          <a:xfrm>
            <a:off x="6399346" y="4013678"/>
            <a:ext cx="3055937" cy="296863"/>
          </a:xfrm>
        </p:spPr>
        <p:txBody>
          <a:bodyPr lIns="0">
            <a:noAutofit/>
          </a:bodyPr>
          <a:lstStyle>
            <a:lvl1pPr marL="0" indent="0" algn="l" defTabSz="914400" rtl="0" eaLnBrk="1" latinLnBrk="0" hangingPunct="1">
              <a:lnSpc>
                <a:spcPct val="100000"/>
              </a:lnSpc>
              <a:spcBef>
                <a:spcPts val="1000"/>
              </a:spcBef>
              <a:buFont typeface="Arial"/>
              <a:buNone/>
              <a:defRPr lang="en-US" sz="1100" b="1" i="0" kern="1200" spc="0" baseline="0" dirty="0">
                <a:solidFill>
                  <a:schemeClr val="accent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stStyle>
          <a:p>
            <a:r>
              <a:rPr lang="en-US" dirty="0"/>
              <a:t>Title</a:t>
            </a:r>
          </a:p>
        </p:txBody>
      </p:sp>
      <p:sp>
        <p:nvSpPr>
          <p:cNvPr id="29" name="Text Placeholder 26">
            <a:extLst>
              <a:ext uri="{FF2B5EF4-FFF2-40B4-BE49-F238E27FC236}">
                <a16:creationId xmlns:a16="http://schemas.microsoft.com/office/drawing/2014/main" id="{F0103EFC-3788-3FDE-F69E-FADD888BE7EE}"/>
              </a:ext>
            </a:extLst>
          </p:cNvPr>
          <p:cNvSpPr>
            <a:spLocks noGrp="1"/>
          </p:cNvSpPr>
          <p:nvPr>
            <p:ph type="body" sz="quarter" idx="20" hasCustomPrompt="1"/>
          </p:nvPr>
        </p:nvSpPr>
        <p:spPr>
          <a:xfrm>
            <a:off x="374904" y="4013678"/>
            <a:ext cx="3055937" cy="296863"/>
          </a:xfrm>
        </p:spPr>
        <p:txBody>
          <a:bodyPr lIns="0">
            <a:noAutofit/>
          </a:bodyPr>
          <a:lstStyle>
            <a:lvl1pPr marL="0" indent="0" algn="l" defTabSz="914400" rtl="0" eaLnBrk="1" latinLnBrk="0" hangingPunct="1">
              <a:lnSpc>
                <a:spcPct val="100000"/>
              </a:lnSpc>
              <a:spcBef>
                <a:spcPts val="1000"/>
              </a:spcBef>
              <a:buFont typeface="Arial"/>
              <a:buNone/>
              <a:defRPr lang="en-US" sz="1100" b="1" i="0" kern="1200" spc="0" baseline="0" dirty="0">
                <a:solidFill>
                  <a:schemeClr val="accent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stStyle>
          <a:p>
            <a:r>
              <a:rPr lang="en-US" dirty="0"/>
              <a:t>Title</a:t>
            </a:r>
          </a:p>
        </p:txBody>
      </p:sp>
      <p:sp>
        <p:nvSpPr>
          <p:cNvPr id="30" name="Text Placeholder 26">
            <a:extLst>
              <a:ext uri="{FF2B5EF4-FFF2-40B4-BE49-F238E27FC236}">
                <a16:creationId xmlns:a16="http://schemas.microsoft.com/office/drawing/2014/main" id="{569E2265-4C03-2162-AD23-754BFCCC3C78}"/>
              </a:ext>
            </a:extLst>
          </p:cNvPr>
          <p:cNvSpPr>
            <a:spLocks noGrp="1"/>
          </p:cNvSpPr>
          <p:nvPr>
            <p:ph type="body" sz="quarter" idx="21" hasCustomPrompt="1"/>
          </p:nvPr>
        </p:nvSpPr>
        <p:spPr>
          <a:xfrm>
            <a:off x="6399346" y="1117779"/>
            <a:ext cx="3055937" cy="296863"/>
          </a:xfrm>
        </p:spPr>
        <p:txBody>
          <a:bodyPr lIns="0">
            <a:noAutofit/>
          </a:bodyPr>
          <a:lstStyle>
            <a:lvl1pPr marL="0" indent="0" algn="l" defTabSz="914400" rtl="0" eaLnBrk="1" latinLnBrk="0" hangingPunct="1">
              <a:lnSpc>
                <a:spcPct val="100000"/>
              </a:lnSpc>
              <a:spcBef>
                <a:spcPts val="1000"/>
              </a:spcBef>
              <a:buFont typeface="Arial"/>
              <a:buNone/>
              <a:defRPr lang="en-US" sz="1100" b="1" i="0" kern="1200" spc="0" baseline="0" dirty="0">
                <a:solidFill>
                  <a:schemeClr val="accent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stStyle>
          <a:p>
            <a:r>
              <a:rPr lang="en-US" dirty="0"/>
              <a:t>Title</a:t>
            </a:r>
          </a:p>
        </p:txBody>
      </p:sp>
      <p:sp>
        <p:nvSpPr>
          <p:cNvPr id="5" name="Slide Number Placeholder 5">
            <a:extLst>
              <a:ext uri="{FF2B5EF4-FFF2-40B4-BE49-F238E27FC236}">
                <a16:creationId xmlns:a16="http://schemas.microsoft.com/office/drawing/2014/main" id="{4AAC2E93-2608-84AD-C697-4CD5D33E8E77}"/>
              </a:ext>
            </a:extLst>
          </p:cNvPr>
          <p:cNvSpPr>
            <a:spLocks noGrp="1"/>
          </p:cNvSpPr>
          <p:nvPr>
            <p:ph type="sldNum" sz="quarter" idx="4"/>
          </p:nvPr>
        </p:nvSpPr>
        <p:spPr>
          <a:xfrm>
            <a:off x="11521481" y="6400800"/>
            <a:ext cx="320749" cy="365125"/>
          </a:xfrm>
          <a:prstGeom prst="rect">
            <a:avLst/>
          </a:prstGeom>
        </p:spPr>
        <p:txBody>
          <a:bodyPr vert="horz" lIns="0" tIns="45720" rIns="0" bIns="45720" rtlCol="0" anchor="t"/>
          <a:lstStyle>
            <a:lvl1pPr algn="r">
              <a:defRPr sz="800">
                <a:solidFill>
                  <a:schemeClr val="tx1"/>
                </a:solidFill>
                <a:latin typeface="+mn-lt"/>
                <a:ea typeface="Avenir Next" panose="020B0503020202020204" pitchFamily="34" charset="0"/>
                <a:cs typeface="Avenir Next" panose="020B0503020202020204" pitchFamily="34" charset="0"/>
              </a:defRPr>
            </a:lvl1pPr>
          </a:lstStyle>
          <a:p>
            <a:fld id="{7196636F-A64E-6C4D-AE26-50A84E19B9C9}" type="slidenum">
              <a:rPr lang="en-US" smtClean="0"/>
              <a:pPr/>
              <a:t>‹#›</a:t>
            </a:fld>
            <a:endParaRPr lang="en-US" dirty="0"/>
          </a:p>
        </p:txBody>
      </p:sp>
      <p:cxnSp>
        <p:nvCxnSpPr>
          <p:cNvPr id="31" name="Straight Connector 30">
            <a:extLst>
              <a:ext uri="{FF2B5EF4-FFF2-40B4-BE49-F238E27FC236}">
                <a16:creationId xmlns:a16="http://schemas.microsoft.com/office/drawing/2014/main" id="{49C38AD6-80A6-FF18-5536-4D3EC649FF2E}"/>
              </a:ext>
            </a:extLst>
          </p:cNvPr>
          <p:cNvCxnSpPr>
            <a:cxnSpLocks/>
          </p:cNvCxnSpPr>
          <p:nvPr userDrawn="1"/>
        </p:nvCxnSpPr>
        <p:spPr>
          <a:xfrm flipH="1">
            <a:off x="0" y="3938051"/>
            <a:ext cx="12192002" cy="1"/>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88AA97CA-E890-7C55-F189-286D5F86F51B}"/>
              </a:ext>
            </a:extLst>
          </p:cNvPr>
          <p:cNvGrpSpPr/>
          <p:nvPr userDrawn="1"/>
        </p:nvGrpSpPr>
        <p:grpSpPr>
          <a:xfrm>
            <a:off x="3053348" y="4399157"/>
            <a:ext cx="6091416" cy="2092982"/>
            <a:chOff x="3053348" y="4879515"/>
            <a:chExt cx="6091416" cy="1297265"/>
          </a:xfrm>
        </p:grpSpPr>
        <p:cxnSp>
          <p:nvCxnSpPr>
            <p:cNvPr id="24" name="Straight Connector 23">
              <a:extLst>
                <a:ext uri="{FF2B5EF4-FFF2-40B4-BE49-F238E27FC236}">
                  <a16:creationId xmlns:a16="http://schemas.microsoft.com/office/drawing/2014/main" id="{21A1B27C-8F7A-85C7-2D43-C32FB230F99E}"/>
                </a:ext>
              </a:extLst>
            </p:cNvPr>
            <p:cNvCxnSpPr>
              <a:cxnSpLocks/>
            </p:cNvCxnSpPr>
            <p:nvPr userDrawn="1"/>
          </p:nvCxnSpPr>
          <p:spPr>
            <a:xfrm>
              <a:off x="9144764" y="4879515"/>
              <a:ext cx="0" cy="1297265"/>
            </a:xfrm>
            <a:prstGeom prst="line">
              <a:avLst/>
            </a:prstGeom>
            <a:ln w="254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D2BC323-5060-1D28-5A63-FDEDDB795297}"/>
                </a:ext>
              </a:extLst>
            </p:cNvPr>
            <p:cNvCxnSpPr>
              <a:cxnSpLocks/>
            </p:cNvCxnSpPr>
            <p:nvPr userDrawn="1"/>
          </p:nvCxnSpPr>
          <p:spPr>
            <a:xfrm>
              <a:off x="3053348" y="4879515"/>
              <a:ext cx="0" cy="1297265"/>
            </a:xfrm>
            <a:prstGeom prst="line">
              <a:avLst/>
            </a:prstGeom>
            <a:ln w="254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3C796129-C211-7B53-2CFB-2921C4EB1784}"/>
              </a:ext>
            </a:extLst>
          </p:cNvPr>
          <p:cNvGrpSpPr/>
          <p:nvPr userDrawn="1"/>
        </p:nvGrpSpPr>
        <p:grpSpPr>
          <a:xfrm>
            <a:off x="3053348" y="1394699"/>
            <a:ext cx="6091416" cy="2092982"/>
            <a:chOff x="3053348" y="4879515"/>
            <a:chExt cx="6091416" cy="1297265"/>
          </a:xfrm>
        </p:grpSpPr>
        <p:cxnSp>
          <p:nvCxnSpPr>
            <p:cNvPr id="42" name="Straight Connector 41">
              <a:extLst>
                <a:ext uri="{FF2B5EF4-FFF2-40B4-BE49-F238E27FC236}">
                  <a16:creationId xmlns:a16="http://schemas.microsoft.com/office/drawing/2014/main" id="{061210CA-6F1B-39CD-6EBF-B8FFEA995824}"/>
                </a:ext>
              </a:extLst>
            </p:cNvPr>
            <p:cNvCxnSpPr>
              <a:cxnSpLocks/>
            </p:cNvCxnSpPr>
            <p:nvPr userDrawn="1"/>
          </p:nvCxnSpPr>
          <p:spPr>
            <a:xfrm>
              <a:off x="9144764" y="4879515"/>
              <a:ext cx="0" cy="1297265"/>
            </a:xfrm>
            <a:prstGeom prst="line">
              <a:avLst/>
            </a:prstGeom>
            <a:ln w="254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54DCE85-309A-D404-0314-2FBCF8F2184E}"/>
                </a:ext>
              </a:extLst>
            </p:cNvPr>
            <p:cNvCxnSpPr>
              <a:cxnSpLocks/>
            </p:cNvCxnSpPr>
            <p:nvPr userDrawn="1"/>
          </p:nvCxnSpPr>
          <p:spPr>
            <a:xfrm>
              <a:off x="3053348" y="4879515"/>
              <a:ext cx="0" cy="1297265"/>
            </a:xfrm>
            <a:prstGeom prst="line">
              <a:avLst/>
            </a:prstGeom>
            <a:ln w="254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28534946"/>
      </p:ext>
    </p:extLst>
  </p:cSld>
  <p:clrMapOvr>
    <a:masterClrMapping/>
  </p:clrMapOvr>
  <p:extLst>
    <p:ext uri="{DCECCB84-F9BA-43D5-87BE-67443E8EF086}">
      <p15:sldGuideLst xmlns:p15="http://schemas.microsoft.com/office/powerpoint/2012/main">
        <p15:guide id="1" orient="horz" pos="2160">
          <p15:clr>
            <a:srgbClr val="FBAE40"/>
          </p15:clr>
        </p15:guide>
        <p15:guide id="2" pos="4848">
          <p15:clr>
            <a:srgbClr val="FBAE40"/>
          </p15:clr>
        </p15:guide>
        <p15:guide id="3" orient="horz" pos="3792">
          <p15:clr>
            <a:srgbClr val="FBAE40"/>
          </p15:clr>
        </p15:guide>
        <p15:guide id="4" orient="horz" pos="4045">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Header_Lower Grey">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8419347-04F6-AB49-B67B-A9DC747E6131}"/>
              </a:ext>
            </a:extLst>
          </p:cNvPr>
          <p:cNvSpPr/>
          <p:nvPr userDrawn="1"/>
        </p:nvSpPr>
        <p:spPr>
          <a:xfrm>
            <a:off x="0" y="1816962"/>
            <a:ext cx="12192000" cy="50410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1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4999" y="286911"/>
            <a:ext cx="5563983"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4" y="1262529"/>
            <a:ext cx="8631395" cy="685801"/>
          </a:xfrm>
        </p:spPr>
        <p:txBody>
          <a:bodyPr lIns="0">
            <a:noAutofit/>
          </a:bodyPr>
          <a:lstStyle>
            <a:lvl1pPr marL="0" indent="0" algn="l" defTabSz="914400" rtl="0" eaLnBrk="1" latinLnBrk="0" hangingPunct="1">
              <a:lnSpc>
                <a:spcPct val="100000"/>
              </a:lnSpc>
              <a:spcBef>
                <a:spcPts val="1000"/>
              </a:spcBef>
              <a:buFont typeface="Arial"/>
              <a:buNone/>
              <a:defRPr lang="en-US" sz="1600" b="0" i="0" kern="1200" spc="40" baseline="0" dirty="0">
                <a:solidFill>
                  <a:schemeClr val="tx1"/>
                </a:solidFill>
                <a:latin typeface="Avenir Next Medium" panose="020B0503020202020204" pitchFamily="34" charset="0"/>
                <a:ea typeface="Avenir Next Medium" panose="020B0503020202020204" pitchFamily="34" charset="0"/>
                <a:cs typeface="Avenir Next Medium" panose="020B0503020202020204" pitchFamily="34" charset="0"/>
              </a:defRPr>
            </a:lvl1pPr>
          </a:lstStyle>
          <a:p>
            <a:pPr lvl="0"/>
            <a:r>
              <a:rPr lang="en-US" dirty="0"/>
              <a:t>Click to edit Master text styles</a:t>
            </a:r>
          </a:p>
        </p:txBody>
      </p:sp>
      <p:sp>
        <p:nvSpPr>
          <p:cNvPr id="5" name="Slide Number Placeholder 5">
            <a:extLst>
              <a:ext uri="{FF2B5EF4-FFF2-40B4-BE49-F238E27FC236}">
                <a16:creationId xmlns:a16="http://schemas.microsoft.com/office/drawing/2014/main" id="{AC3F5863-828E-1A7A-C586-646488A3B01D}"/>
              </a:ext>
            </a:extLst>
          </p:cNvPr>
          <p:cNvSpPr>
            <a:spLocks noGrp="1"/>
          </p:cNvSpPr>
          <p:nvPr>
            <p:ph type="sldNum" sz="quarter" idx="4"/>
          </p:nvPr>
        </p:nvSpPr>
        <p:spPr>
          <a:xfrm>
            <a:off x="11521481" y="6400800"/>
            <a:ext cx="320749" cy="365125"/>
          </a:xfrm>
          <a:prstGeom prst="rect">
            <a:avLst/>
          </a:prstGeom>
        </p:spPr>
        <p:txBody>
          <a:bodyPr vert="horz" lIns="0" tIns="45720" rIns="0" bIns="45720" rtlCol="0" anchor="t"/>
          <a:lstStyle>
            <a:lvl1pPr algn="r">
              <a:defRPr sz="800">
                <a:solidFill>
                  <a:schemeClr val="tx1"/>
                </a:solidFill>
                <a:latin typeface="+mn-lt"/>
                <a:ea typeface="Avenir Next" panose="020B0503020202020204" pitchFamily="34" charset="0"/>
                <a:cs typeface="Avenir Next" panose="020B0503020202020204" pitchFamily="34"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5735785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4848" userDrawn="1">
          <p15:clr>
            <a:srgbClr val="FBAE40"/>
          </p15:clr>
        </p15:guide>
        <p15:guide id="3" orient="horz" pos="3792" userDrawn="1">
          <p15:clr>
            <a:srgbClr val="FBAE40"/>
          </p15:clr>
        </p15:guide>
        <p15:guide id="4" orient="horz" pos="4045"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 box">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182EFFC-2983-F142-97A2-8CA5B6E2777C}"/>
              </a:ext>
            </a:extLst>
          </p:cNvPr>
          <p:cNvSpPr/>
          <p:nvPr userDrawn="1"/>
        </p:nvSpPr>
        <p:spPr>
          <a:xfrm rot="10800000">
            <a:off x="6102194" y="-2"/>
            <a:ext cx="6102195" cy="3428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7F9F1F5A-08C3-F14A-AADC-44E5019280E7}"/>
              </a:ext>
            </a:extLst>
          </p:cNvPr>
          <p:cNvSpPr/>
          <p:nvPr userDrawn="1"/>
        </p:nvSpPr>
        <p:spPr>
          <a:xfrm>
            <a:off x="-8662" y="3429001"/>
            <a:ext cx="6102195" cy="3429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ontent Placeholder 2">
            <a:extLst>
              <a:ext uri="{FF2B5EF4-FFF2-40B4-BE49-F238E27FC236}">
                <a16:creationId xmlns:a16="http://schemas.microsoft.com/office/drawing/2014/main" id="{6AD9549D-45F2-7D40-8A9F-970A9340160B}"/>
              </a:ext>
            </a:extLst>
          </p:cNvPr>
          <p:cNvSpPr>
            <a:spLocks noGrp="1"/>
          </p:cNvSpPr>
          <p:nvPr>
            <p:ph idx="13" hasCustomPrompt="1"/>
          </p:nvPr>
        </p:nvSpPr>
        <p:spPr>
          <a:xfrm>
            <a:off x="374904" y="1252729"/>
            <a:ext cx="5410326" cy="1739275"/>
          </a:xfrm>
        </p:spPr>
        <p:txBody>
          <a:bodyPr lIns="0">
            <a:noAutofit/>
          </a:bodyPr>
          <a:lstStyle>
            <a:lvl1pPr marL="0" indent="0">
              <a:lnSpc>
                <a:spcPct val="100000"/>
              </a:lnSpc>
              <a:spcBef>
                <a:spcPts val="1200"/>
              </a:spcBef>
              <a:buNone/>
              <a:defRPr sz="1400" spc="0">
                <a:solidFill>
                  <a:schemeClr val="tx1"/>
                </a:solidFill>
                <a:latin typeface="+mn-lt"/>
              </a:defRPr>
            </a:lvl1pPr>
            <a:lvl2pPr marL="0" indent="0">
              <a:lnSpc>
                <a:spcPct val="100000"/>
              </a:lnSpc>
              <a:spcBef>
                <a:spcPts val="1200"/>
              </a:spcBef>
              <a:buSzPct val="75000"/>
              <a:buNone/>
              <a:defRPr sz="1400" spc="0">
                <a:solidFill>
                  <a:schemeClr val="tx1"/>
                </a:solidFill>
                <a:latin typeface="+mn-lt"/>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a:p>
            <a:pPr lvl="1"/>
            <a:r>
              <a:rPr lang="en-US" dirty="0"/>
              <a:t>Second level</a:t>
            </a:r>
          </a:p>
        </p:txBody>
      </p:sp>
      <p:sp>
        <p:nvSpPr>
          <p:cNvPr id="11" name="Text Placeholder 38">
            <a:extLst>
              <a:ext uri="{FF2B5EF4-FFF2-40B4-BE49-F238E27FC236}">
                <a16:creationId xmlns:a16="http://schemas.microsoft.com/office/drawing/2014/main" id="{F56478C8-9316-DE4B-908D-522ED1483444}"/>
              </a:ext>
            </a:extLst>
          </p:cNvPr>
          <p:cNvSpPr>
            <a:spLocks noGrp="1"/>
          </p:cNvSpPr>
          <p:nvPr>
            <p:ph type="body" sz="quarter" idx="16"/>
          </p:nvPr>
        </p:nvSpPr>
        <p:spPr>
          <a:xfrm>
            <a:off x="374904" y="502920"/>
            <a:ext cx="5418988" cy="685801"/>
          </a:xfrm>
        </p:spPr>
        <p:txBody>
          <a:bodyPr lIns="0">
            <a:noAutofit/>
          </a:bodyPr>
          <a:lstStyle>
            <a:lvl1pPr marL="0" algn="l" defTabSz="914400" rtl="0" eaLnBrk="1" latinLnBrk="0" hangingPunct="1">
              <a:lnSpc>
                <a:spcPct val="90000"/>
              </a:lnSpc>
              <a:spcBef>
                <a:spcPct val="0"/>
              </a:spcBef>
              <a:buNone/>
              <a:defRPr lang="en-US" sz="21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 name="Text Placeholder 8">
            <a:extLst>
              <a:ext uri="{FF2B5EF4-FFF2-40B4-BE49-F238E27FC236}">
                <a16:creationId xmlns:a16="http://schemas.microsoft.com/office/drawing/2014/main" id="{643255B7-3A2E-7778-3296-861D17C8F6DD}"/>
              </a:ext>
            </a:extLst>
          </p:cNvPr>
          <p:cNvSpPr>
            <a:spLocks noGrp="1"/>
          </p:cNvSpPr>
          <p:nvPr>
            <p:ph type="body" sz="quarter" idx="17"/>
          </p:nvPr>
        </p:nvSpPr>
        <p:spPr>
          <a:xfrm>
            <a:off x="395000" y="286911"/>
            <a:ext cx="4986298"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5" name="Slide Number Placeholder 5">
            <a:extLst>
              <a:ext uri="{FF2B5EF4-FFF2-40B4-BE49-F238E27FC236}">
                <a16:creationId xmlns:a16="http://schemas.microsoft.com/office/drawing/2014/main" id="{3D22895C-C335-C884-2962-EEA1397DE106}"/>
              </a:ext>
            </a:extLst>
          </p:cNvPr>
          <p:cNvSpPr>
            <a:spLocks noGrp="1"/>
          </p:cNvSpPr>
          <p:nvPr>
            <p:ph type="sldNum" sz="quarter" idx="4"/>
          </p:nvPr>
        </p:nvSpPr>
        <p:spPr>
          <a:xfrm>
            <a:off x="11521481" y="6400800"/>
            <a:ext cx="320749" cy="365125"/>
          </a:xfrm>
          <a:prstGeom prst="rect">
            <a:avLst/>
          </a:prstGeom>
        </p:spPr>
        <p:txBody>
          <a:bodyPr vert="horz" lIns="0" tIns="45720" rIns="0" bIns="45720" rtlCol="0" anchor="t"/>
          <a:lstStyle>
            <a:lvl1pPr algn="r">
              <a:defRPr sz="800">
                <a:solidFill>
                  <a:schemeClr val="tx1"/>
                </a:solidFill>
                <a:latin typeface="+mn-lt"/>
                <a:ea typeface="Avenir Next" panose="020B0503020202020204" pitchFamily="34" charset="0"/>
                <a:cs typeface="Avenir Next" panose="020B0503020202020204" pitchFamily="34" charset="0"/>
              </a:defRPr>
            </a:lvl1pPr>
          </a:lstStyle>
          <a:p>
            <a:fld id="{7196636F-A64E-6C4D-AE26-50A84E19B9C9}" type="slidenum">
              <a:rPr lang="en-US" smtClean="0"/>
              <a:pPr/>
              <a:t>‹#›</a:t>
            </a:fld>
            <a:endParaRPr lang="en-US" dirty="0"/>
          </a:p>
        </p:txBody>
      </p:sp>
      <p:sp>
        <p:nvSpPr>
          <p:cNvPr id="3" name="Title 2">
            <a:extLst>
              <a:ext uri="{FF2B5EF4-FFF2-40B4-BE49-F238E27FC236}">
                <a16:creationId xmlns:a16="http://schemas.microsoft.com/office/drawing/2014/main" id="{BC834419-948E-994A-C52D-2E280564037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7586297"/>
      </p:ext>
    </p:extLst>
  </p:cSld>
  <p:clrMapOvr>
    <a:masterClrMapping/>
  </p:clrMapOvr>
  <p:extLst>
    <p:ext uri="{DCECCB84-F9BA-43D5-87BE-67443E8EF086}">
      <p15:sldGuideLst xmlns:p15="http://schemas.microsoft.com/office/powerpoint/2012/main">
        <p15:guide id="1" orient="horz" pos="2160">
          <p15:clr>
            <a:srgbClr val="FBAE40"/>
          </p15:clr>
        </p15:guide>
        <p15:guide id="2" pos="4848">
          <p15:clr>
            <a:srgbClr val="FBAE40"/>
          </p15:clr>
        </p15:guide>
        <p15:guide id="3" orient="horz" pos="3792">
          <p15:clr>
            <a:srgbClr val="FBAE40"/>
          </p15:clr>
        </p15:guide>
        <p15:guide id="4" orient="horz" pos="4045">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 box">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9B904E7-BA19-4088-3BB6-068BA1113CAE}"/>
              </a:ext>
            </a:extLst>
          </p:cNvPr>
          <p:cNvGrpSpPr/>
          <p:nvPr userDrawn="1"/>
        </p:nvGrpSpPr>
        <p:grpSpPr>
          <a:xfrm>
            <a:off x="-8661" y="-2"/>
            <a:ext cx="12200662" cy="6858004"/>
            <a:chOff x="-8662" y="-2"/>
            <a:chExt cx="18304355" cy="6858004"/>
          </a:xfrm>
        </p:grpSpPr>
        <p:sp>
          <p:nvSpPr>
            <p:cNvPr id="15" name="Rectangle 14">
              <a:extLst>
                <a:ext uri="{FF2B5EF4-FFF2-40B4-BE49-F238E27FC236}">
                  <a16:creationId xmlns:a16="http://schemas.microsoft.com/office/drawing/2014/main" id="{E182EFFC-2983-F142-97A2-8CA5B6E2777C}"/>
                </a:ext>
              </a:extLst>
            </p:cNvPr>
            <p:cNvSpPr/>
            <p:nvPr userDrawn="1"/>
          </p:nvSpPr>
          <p:spPr>
            <a:xfrm rot="10800000">
              <a:off x="6102194" y="-2"/>
              <a:ext cx="6102195" cy="3428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7F9F1F5A-08C3-F14A-AADC-44E5019280E7}"/>
                </a:ext>
              </a:extLst>
            </p:cNvPr>
            <p:cNvSpPr/>
            <p:nvPr userDrawn="1"/>
          </p:nvSpPr>
          <p:spPr>
            <a:xfrm>
              <a:off x="-8662" y="3429001"/>
              <a:ext cx="6102195" cy="3429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ectangle 2">
              <a:extLst>
                <a:ext uri="{FF2B5EF4-FFF2-40B4-BE49-F238E27FC236}">
                  <a16:creationId xmlns:a16="http://schemas.microsoft.com/office/drawing/2014/main" id="{4BC80A3B-D5DD-DD2D-8685-50A570C3302E}"/>
                </a:ext>
              </a:extLst>
            </p:cNvPr>
            <p:cNvSpPr/>
            <p:nvPr userDrawn="1"/>
          </p:nvSpPr>
          <p:spPr>
            <a:xfrm>
              <a:off x="12193498" y="3429001"/>
              <a:ext cx="6102195" cy="3429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9" name="Content Placeholder 2">
            <a:extLst>
              <a:ext uri="{FF2B5EF4-FFF2-40B4-BE49-F238E27FC236}">
                <a16:creationId xmlns:a16="http://schemas.microsoft.com/office/drawing/2014/main" id="{6AD9549D-45F2-7D40-8A9F-970A9340160B}"/>
              </a:ext>
            </a:extLst>
          </p:cNvPr>
          <p:cNvSpPr>
            <a:spLocks noGrp="1"/>
          </p:cNvSpPr>
          <p:nvPr>
            <p:ph idx="13" hasCustomPrompt="1"/>
          </p:nvPr>
        </p:nvSpPr>
        <p:spPr>
          <a:xfrm>
            <a:off x="374904" y="1252729"/>
            <a:ext cx="3683818" cy="1739275"/>
          </a:xfrm>
        </p:spPr>
        <p:txBody>
          <a:bodyPr lIns="0">
            <a:noAutofit/>
          </a:bodyPr>
          <a:lstStyle>
            <a:lvl1pPr marL="0" indent="0">
              <a:lnSpc>
                <a:spcPct val="100000"/>
              </a:lnSpc>
              <a:spcBef>
                <a:spcPts val="1200"/>
              </a:spcBef>
              <a:buNone/>
              <a:defRPr sz="1400" spc="0">
                <a:solidFill>
                  <a:schemeClr val="tx1"/>
                </a:solidFill>
                <a:latin typeface="+mn-lt"/>
              </a:defRPr>
            </a:lvl1pPr>
            <a:lvl2pPr marL="0" indent="0">
              <a:lnSpc>
                <a:spcPct val="100000"/>
              </a:lnSpc>
              <a:spcBef>
                <a:spcPts val="1200"/>
              </a:spcBef>
              <a:buSzPct val="75000"/>
              <a:buNone/>
              <a:defRPr sz="1400" spc="0">
                <a:solidFill>
                  <a:schemeClr val="tx1"/>
                </a:solidFill>
                <a:latin typeface="+mn-lt"/>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a:p>
            <a:pPr lvl="1"/>
            <a:r>
              <a:rPr lang="en-US" dirty="0"/>
              <a:t>Second level</a:t>
            </a:r>
          </a:p>
        </p:txBody>
      </p:sp>
      <p:sp>
        <p:nvSpPr>
          <p:cNvPr id="11" name="Text Placeholder 38">
            <a:extLst>
              <a:ext uri="{FF2B5EF4-FFF2-40B4-BE49-F238E27FC236}">
                <a16:creationId xmlns:a16="http://schemas.microsoft.com/office/drawing/2014/main" id="{F56478C8-9316-DE4B-908D-522ED1483444}"/>
              </a:ext>
            </a:extLst>
          </p:cNvPr>
          <p:cNvSpPr>
            <a:spLocks noGrp="1"/>
          </p:cNvSpPr>
          <p:nvPr>
            <p:ph type="body" sz="quarter" idx="16"/>
          </p:nvPr>
        </p:nvSpPr>
        <p:spPr>
          <a:xfrm>
            <a:off x="374904" y="502920"/>
            <a:ext cx="3689716" cy="685801"/>
          </a:xfrm>
        </p:spPr>
        <p:txBody>
          <a:bodyPr lIns="0">
            <a:noAutofit/>
          </a:bodyPr>
          <a:lstStyle>
            <a:lvl1pPr marL="0" algn="l" defTabSz="914400" rtl="0" eaLnBrk="1" latinLnBrk="0" hangingPunct="1">
              <a:lnSpc>
                <a:spcPct val="90000"/>
              </a:lnSpc>
              <a:spcBef>
                <a:spcPct val="0"/>
              </a:spcBef>
              <a:buNone/>
              <a:defRPr lang="en-US" sz="21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 name="Text Placeholder 8">
            <a:extLst>
              <a:ext uri="{FF2B5EF4-FFF2-40B4-BE49-F238E27FC236}">
                <a16:creationId xmlns:a16="http://schemas.microsoft.com/office/drawing/2014/main" id="{643255B7-3A2E-7778-3296-861D17C8F6DD}"/>
              </a:ext>
            </a:extLst>
          </p:cNvPr>
          <p:cNvSpPr>
            <a:spLocks noGrp="1"/>
          </p:cNvSpPr>
          <p:nvPr>
            <p:ph type="body" sz="quarter" idx="17"/>
          </p:nvPr>
        </p:nvSpPr>
        <p:spPr>
          <a:xfrm>
            <a:off x="395000" y="286911"/>
            <a:ext cx="3395103"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5" name="Slide Number Placeholder 5">
            <a:extLst>
              <a:ext uri="{FF2B5EF4-FFF2-40B4-BE49-F238E27FC236}">
                <a16:creationId xmlns:a16="http://schemas.microsoft.com/office/drawing/2014/main" id="{3D22895C-C335-C884-2962-EEA1397DE106}"/>
              </a:ext>
            </a:extLst>
          </p:cNvPr>
          <p:cNvSpPr>
            <a:spLocks noGrp="1"/>
          </p:cNvSpPr>
          <p:nvPr>
            <p:ph type="sldNum" sz="quarter" idx="4"/>
          </p:nvPr>
        </p:nvSpPr>
        <p:spPr>
          <a:xfrm>
            <a:off x="11521481" y="6400800"/>
            <a:ext cx="320749" cy="365125"/>
          </a:xfrm>
          <a:prstGeom prst="rect">
            <a:avLst/>
          </a:prstGeom>
        </p:spPr>
        <p:txBody>
          <a:bodyPr vert="horz" lIns="0" tIns="45720" rIns="0" bIns="45720" rtlCol="0" anchor="t"/>
          <a:lstStyle>
            <a:lvl1pPr algn="r">
              <a:defRPr sz="800">
                <a:solidFill>
                  <a:schemeClr val="tx1"/>
                </a:solidFill>
                <a:latin typeface="+mn-lt"/>
                <a:ea typeface="Avenir Next" panose="020B0503020202020204" pitchFamily="34" charset="0"/>
                <a:cs typeface="Avenir Next" panose="020B0503020202020204" pitchFamily="34"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158349955"/>
      </p:ext>
    </p:extLst>
  </p:cSld>
  <p:clrMapOvr>
    <a:masterClrMapping/>
  </p:clrMapOvr>
  <p:extLst>
    <p:ext uri="{DCECCB84-F9BA-43D5-87BE-67443E8EF086}">
      <p15:sldGuideLst xmlns:p15="http://schemas.microsoft.com/office/powerpoint/2012/main">
        <p15:guide id="1" orient="horz" pos="2160">
          <p15:clr>
            <a:srgbClr val="FBAE40"/>
          </p15:clr>
        </p15:guide>
        <p15:guide id="2" pos="4848">
          <p15:clr>
            <a:srgbClr val="FBAE40"/>
          </p15:clr>
        </p15:guide>
        <p15:guide id="3" orient="horz" pos="3792">
          <p15:clr>
            <a:srgbClr val="FBAE40"/>
          </p15:clr>
        </p15:guide>
        <p15:guide id="4" orient="horz" pos="4045">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 box">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182EFFC-2983-F142-97A2-8CA5B6E2777C}"/>
              </a:ext>
            </a:extLst>
          </p:cNvPr>
          <p:cNvSpPr/>
          <p:nvPr userDrawn="1"/>
        </p:nvSpPr>
        <p:spPr>
          <a:xfrm rot="10800000">
            <a:off x="6095995" y="4571999"/>
            <a:ext cx="6096001" cy="2285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Rectangle 37">
            <a:extLst>
              <a:ext uri="{FF2B5EF4-FFF2-40B4-BE49-F238E27FC236}">
                <a16:creationId xmlns:a16="http://schemas.microsoft.com/office/drawing/2014/main" id="{2C7D56E2-E791-85D0-7F08-65D2D666609D}"/>
              </a:ext>
            </a:extLst>
          </p:cNvPr>
          <p:cNvSpPr/>
          <p:nvPr userDrawn="1"/>
        </p:nvSpPr>
        <p:spPr>
          <a:xfrm rot="10800000">
            <a:off x="6095995" y="8237"/>
            <a:ext cx="6096001" cy="2285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Rounded Rectangle 1">
            <a:extLst>
              <a:ext uri="{FF2B5EF4-FFF2-40B4-BE49-F238E27FC236}">
                <a16:creationId xmlns:a16="http://schemas.microsoft.com/office/drawing/2014/main" id="{455D7794-B7C3-0A85-E0DD-4A73818E93A1}"/>
              </a:ext>
            </a:extLst>
          </p:cNvPr>
          <p:cNvSpPr/>
          <p:nvPr userDrawn="1"/>
        </p:nvSpPr>
        <p:spPr>
          <a:xfrm>
            <a:off x="0" y="8238"/>
            <a:ext cx="6095995" cy="6849762"/>
          </a:xfrm>
          <a:prstGeom prst="roundRect">
            <a:avLst>
              <a:gd name="adj" fmla="val 0"/>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 name="Straight Connector 9">
            <a:extLst>
              <a:ext uri="{FF2B5EF4-FFF2-40B4-BE49-F238E27FC236}">
                <a16:creationId xmlns:a16="http://schemas.microsoft.com/office/drawing/2014/main" id="{D0C1EDBF-50AC-12A2-0ABF-618B625352AE}"/>
              </a:ext>
            </a:extLst>
          </p:cNvPr>
          <p:cNvCxnSpPr>
            <a:cxnSpLocks/>
          </p:cNvCxnSpPr>
          <p:nvPr userDrawn="1"/>
        </p:nvCxnSpPr>
        <p:spPr>
          <a:xfrm>
            <a:off x="4065550" y="0"/>
            <a:ext cx="0" cy="3429000"/>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11" name="Text Placeholder 38">
            <a:extLst>
              <a:ext uri="{FF2B5EF4-FFF2-40B4-BE49-F238E27FC236}">
                <a16:creationId xmlns:a16="http://schemas.microsoft.com/office/drawing/2014/main" id="{F56478C8-9316-DE4B-908D-522ED1483444}"/>
              </a:ext>
            </a:extLst>
          </p:cNvPr>
          <p:cNvSpPr>
            <a:spLocks noGrp="1"/>
          </p:cNvSpPr>
          <p:nvPr>
            <p:ph type="body" sz="quarter" idx="16"/>
          </p:nvPr>
        </p:nvSpPr>
        <p:spPr>
          <a:xfrm>
            <a:off x="374904" y="502920"/>
            <a:ext cx="3689716" cy="685801"/>
          </a:xfrm>
        </p:spPr>
        <p:txBody>
          <a:bodyPr lIns="0">
            <a:noAutofit/>
          </a:bodyPr>
          <a:lstStyle>
            <a:lvl1pPr marL="0" algn="l" defTabSz="914400" rtl="0" eaLnBrk="1" latinLnBrk="0" hangingPunct="1">
              <a:lnSpc>
                <a:spcPct val="90000"/>
              </a:lnSpc>
              <a:spcBef>
                <a:spcPct val="0"/>
              </a:spcBef>
              <a:buNone/>
              <a:defRPr lang="en-US" sz="21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 name="Text Placeholder 8">
            <a:extLst>
              <a:ext uri="{FF2B5EF4-FFF2-40B4-BE49-F238E27FC236}">
                <a16:creationId xmlns:a16="http://schemas.microsoft.com/office/drawing/2014/main" id="{643255B7-3A2E-7778-3296-861D17C8F6DD}"/>
              </a:ext>
            </a:extLst>
          </p:cNvPr>
          <p:cNvSpPr>
            <a:spLocks noGrp="1"/>
          </p:cNvSpPr>
          <p:nvPr>
            <p:ph type="body" sz="quarter" idx="17"/>
          </p:nvPr>
        </p:nvSpPr>
        <p:spPr>
          <a:xfrm>
            <a:off x="395000" y="286911"/>
            <a:ext cx="3395103"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5" name="Slide Number Placeholder 5">
            <a:extLst>
              <a:ext uri="{FF2B5EF4-FFF2-40B4-BE49-F238E27FC236}">
                <a16:creationId xmlns:a16="http://schemas.microsoft.com/office/drawing/2014/main" id="{3D22895C-C335-C884-2962-EEA1397DE106}"/>
              </a:ext>
            </a:extLst>
          </p:cNvPr>
          <p:cNvSpPr>
            <a:spLocks noGrp="1"/>
          </p:cNvSpPr>
          <p:nvPr>
            <p:ph type="sldNum" sz="quarter" idx="4"/>
          </p:nvPr>
        </p:nvSpPr>
        <p:spPr>
          <a:xfrm>
            <a:off x="11521481" y="6400800"/>
            <a:ext cx="320749" cy="365125"/>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6" name="Footer Placeholder 3">
            <a:extLst>
              <a:ext uri="{FF2B5EF4-FFF2-40B4-BE49-F238E27FC236}">
                <a16:creationId xmlns:a16="http://schemas.microsoft.com/office/drawing/2014/main" id="{20CE697F-EEE9-F85E-7B9C-88050223DD0F}"/>
              </a:ext>
            </a:extLst>
          </p:cNvPr>
          <p:cNvSpPr>
            <a:spLocks noGrp="1"/>
          </p:cNvSpPr>
          <p:nvPr>
            <p:ph type="ftr" sz="quarter" idx="3"/>
          </p:nvPr>
        </p:nvSpPr>
        <p:spPr>
          <a:xfrm>
            <a:off x="8131878" y="292608"/>
            <a:ext cx="3710352" cy="198802"/>
          </a:xfrm>
          <a:prstGeom prst="rect">
            <a:avLst/>
          </a:prstGeom>
        </p:spPr>
        <p:txBody>
          <a:bodyPr vert="horz" lIns="91440" tIns="45720" rIns="0" bIns="45720" rtlCol="0" anchor="ctr"/>
          <a:lstStyle>
            <a:lvl1pPr algn="r">
              <a:defRPr sz="800" b="0" i="0">
                <a:solidFill>
                  <a:schemeClr val="tx1"/>
                </a:solidFill>
                <a:latin typeface="Ford Antenna Regular" panose="02000505000000020004" pitchFamily="2" charset="0"/>
              </a:defRPr>
            </a:lvl1pPr>
          </a:lstStyle>
          <a:p>
            <a:r>
              <a:rPr lang="en-US"/>
              <a:t>Presentation Title (Change in Footer)</a:t>
            </a:r>
            <a:endParaRPr lang="en-US" dirty="0"/>
          </a:p>
        </p:txBody>
      </p:sp>
      <p:sp>
        <p:nvSpPr>
          <p:cNvPr id="8" name="Rounded Rectangle 7">
            <a:extLst>
              <a:ext uri="{FF2B5EF4-FFF2-40B4-BE49-F238E27FC236}">
                <a16:creationId xmlns:a16="http://schemas.microsoft.com/office/drawing/2014/main" id="{F3A63E38-D2BC-A52C-EB18-DE57B0E5F66F}"/>
              </a:ext>
            </a:extLst>
          </p:cNvPr>
          <p:cNvSpPr/>
          <p:nvPr userDrawn="1"/>
        </p:nvSpPr>
        <p:spPr>
          <a:xfrm>
            <a:off x="0" y="-1"/>
            <a:ext cx="6095995" cy="3437239"/>
          </a:xfrm>
          <a:prstGeom prst="roundRect">
            <a:avLst>
              <a:gd name="adj" fmla="val 0"/>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4" name="Straight Connector 33">
            <a:extLst>
              <a:ext uri="{FF2B5EF4-FFF2-40B4-BE49-F238E27FC236}">
                <a16:creationId xmlns:a16="http://schemas.microsoft.com/office/drawing/2014/main" id="{03C207F9-9197-0610-AFA5-5C4A7EEA467E}"/>
              </a:ext>
            </a:extLst>
          </p:cNvPr>
          <p:cNvCxnSpPr>
            <a:cxnSpLocks/>
          </p:cNvCxnSpPr>
          <p:nvPr userDrawn="1"/>
        </p:nvCxnSpPr>
        <p:spPr>
          <a:xfrm flipH="1">
            <a:off x="876863" y="8453486"/>
            <a:ext cx="4514335" cy="0"/>
          </a:xfrm>
          <a:prstGeom prst="line">
            <a:avLst/>
          </a:prstGeom>
          <a:ln w="38100">
            <a:solidFill>
              <a:schemeClr val="bg2"/>
            </a:solidFill>
            <a:tailEnd type="none" w="med" len="sm"/>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036266"/>
      </p:ext>
    </p:extLst>
  </p:cSld>
  <p:clrMapOvr>
    <a:masterClrMapping/>
  </p:clrMapOvr>
  <p:extLst>
    <p:ext uri="{DCECCB84-F9BA-43D5-87BE-67443E8EF086}">
      <p15:sldGuideLst xmlns:p15="http://schemas.microsoft.com/office/powerpoint/2012/main">
        <p15:guide id="1" orient="horz" pos="2160">
          <p15:clr>
            <a:srgbClr val="FBAE40"/>
          </p15:clr>
        </p15:guide>
        <p15:guide id="2" pos="4848">
          <p15:clr>
            <a:srgbClr val="FBAE40"/>
          </p15:clr>
        </p15:guide>
        <p15:guide id="3" orient="horz" pos="3792">
          <p15:clr>
            <a:srgbClr val="FBAE40"/>
          </p15:clr>
        </p15:guide>
        <p15:guide id="4" orient="horz" pos="4045">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2/3 whit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F9F1F5A-08C3-F14A-AADC-44E5019280E7}"/>
              </a:ext>
            </a:extLst>
          </p:cNvPr>
          <p:cNvSpPr/>
          <p:nvPr userDrawn="1"/>
        </p:nvSpPr>
        <p:spPr>
          <a:xfrm>
            <a:off x="4061252" y="1"/>
            <a:ext cx="8130747"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9" name="Text Placeholder 8"/>
          <p:cNvSpPr>
            <a:spLocks noGrp="1"/>
          </p:cNvSpPr>
          <p:nvPr>
            <p:ph type="body" sz="quarter" idx="13"/>
          </p:nvPr>
        </p:nvSpPr>
        <p:spPr>
          <a:xfrm>
            <a:off x="395000" y="286911"/>
            <a:ext cx="3686348"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3C378C1-7420-CD44-B868-2DFAAADAC1C9}"/>
              </a:ext>
            </a:extLst>
          </p:cNvPr>
          <p:cNvSpPr>
            <a:spLocks noGrp="1"/>
          </p:cNvSpPr>
          <p:nvPr>
            <p:ph type="title"/>
          </p:nvPr>
        </p:nvSpPr>
        <p:spPr>
          <a:xfrm>
            <a:off x="374904" y="502920"/>
            <a:ext cx="3686349" cy="869713"/>
          </a:xfrm>
        </p:spPr>
        <p:txBody>
          <a:bodyPr lIns="0">
            <a:noAutofit/>
          </a:bodyPr>
          <a:lstStyle>
            <a:lvl1pPr marL="0" algn="l" defTabSz="914400" rtl="0" eaLnBrk="1" latinLnBrk="0" hangingPunct="1">
              <a:lnSpc>
                <a:spcPct val="90000"/>
              </a:lnSpc>
              <a:spcBef>
                <a:spcPct val="0"/>
              </a:spcBef>
              <a:buNone/>
              <a:defRPr lang="en-US" sz="21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13" name="Text Placeholder 38">
            <a:extLst>
              <a:ext uri="{FF2B5EF4-FFF2-40B4-BE49-F238E27FC236}">
                <a16:creationId xmlns:a16="http://schemas.microsoft.com/office/drawing/2014/main" id="{5FCE9F5D-E9FA-B143-882B-9BEAFC61DC3E}"/>
              </a:ext>
            </a:extLst>
          </p:cNvPr>
          <p:cNvSpPr>
            <a:spLocks noGrp="1"/>
          </p:cNvSpPr>
          <p:nvPr>
            <p:ph type="body" sz="quarter" idx="16"/>
          </p:nvPr>
        </p:nvSpPr>
        <p:spPr>
          <a:xfrm>
            <a:off x="374904" y="1433593"/>
            <a:ext cx="3686349" cy="657815"/>
          </a:xfrm>
        </p:spPr>
        <p:txBody>
          <a:bodyPr lIns="0" r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4" name="Content Placeholder 2">
            <a:extLst>
              <a:ext uri="{FF2B5EF4-FFF2-40B4-BE49-F238E27FC236}">
                <a16:creationId xmlns:a16="http://schemas.microsoft.com/office/drawing/2014/main" id="{CA84C714-88C3-7D49-8859-EFC2257E72CA}"/>
              </a:ext>
            </a:extLst>
          </p:cNvPr>
          <p:cNvSpPr>
            <a:spLocks noGrp="1"/>
          </p:cNvSpPr>
          <p:nvPr>
            <p:ph idx="1" hasCustomPrompt="1"/>
          </p:nvPr>
        </p:nvSpPr>
        <p:spPr>
          <a:xfrm>
            <a:off x="374904" y="2122197"/>
            <a:ext cx="3686349" cy="3416226"/>
          </a:xfrm>
        </p:spPr>
        <p:txBody>
          <a:bodyPr lIns="0">
            <a:noAutofit/>
          </a:bodyPr>
          <a:lstStyle>
            <a:lvl1pPr marL="0" indent="0">
              <a:lnSpc>
                <a:spcPct val="100000"/>
              </a:lnSpc>
              <a:spcBef>
                <a:spcPts val="1200"/>
              </a:spcBef>
              <a:buNone/>
              <a:defRPr sz="1400" spc="0">
                <a:solidFill>
                  <a:schemeClr val="tx1"/>
                </a:solidFill>
                <a:latin typeface="+mn-lt"/>
              </a:defRPr>
            </a:lvl1pPr>
            <a:lvl2pPr marL="0" indent="0">
              <a:lnSpc>
                <a:spcPct val="100000"/>
              </a:lnSpc>
              <a:spcBef>
                <a:spcPts val="1200"/>
              </a:spcBef>
              <a:buSzPct val="75000"/>
              <a:buNone/>
              <a:defRPr sz="1400" spc="0">
                <a:solidFill>
                  <a:schemeClr val="tx1"/>
                </a:solidFill>
                <a:latin typeface="+mn-lt"/>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a:p>
            <a:pPr lvl="1"/>
            <a:r>
              <a:rPr lang="en-US" dirty="0"/>
              <a:t>Second level</a:t>
            </a:r>
          </a:p>
        </p:txBody>
      </p:sp>
      <p:sp>
        <p:nvSpPr>
          <p:cNvPr id="4" name="Slide Number Placeholder 5">
            <a:extLst>
              <a:ext uri="{FF2B5EF4-FFF2-40B4-BE49-F238E27FC236}">
                <a16:creationId xmlns:a16="http://schemas.microsoft.com/office/drawing/2014/main" id="{9280BD61-5F03-4594-E1FC-A26079519EB7}"/>
              </a:ext>
            </a:extLst>
          </p:cNvPr>
          <p:cNvSpPr>
            <a:spLocks noGrp="1"/>
          </p:cNvSpPr>
          <p:nvPr>
            <p:ph type="sldNum" sz="quarter" idx="4"/>
          </p:nvPr>
        </p:nvSpPr>
        <p:spPr>
          <a:xfrm>
            <a:off x="11521481" y="6400800"/>
            <a:ext cx="320749" cy="365125"/>
          </a:xfrm>
          <a:prstGeom prst="rect">
            <a:avLst/>
          </a:prstGeom>
        </p:spPr>
        <p:txBody>
          <a:bodyPr vert="horz" lIns="0" tIns="45720" rIns="0" bIns="45720" rtlCol="0" anchor="t"/>
          <a:lstStyle>
            <a:lvl1pPr algn="r">
              <a:defRPr sz="800">
                <a:solidFill>
                  <a:schemeClr val="tx1"/>
                </a:solidFill>
                <a:latin typeface="+mn-lt"/>
                <a:ea typeface="Avenir Next" panose="020B0503020202020204" pitchFamily="34" charset="0"/>
                <a:cs typeface="Avenir Next" panose="020B0503020202020204" pitchFamily="34"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378038553"/>
      </p:ext>
    </p:extLst>
  </p:cSld>
  <p:clrMapOvr>
    <a:masterClrMapping/>
  </p:clrMapOvr>
  <p:extLst>
    <p:ext uri="{DCECCB84-F9BA-43D5-87BE-67443E8EF086}">
      <p15:sldGuideLst xmlns:p15="http://schemas.microsoft.com/office/powerpoint/2012/main">
        <p15:guide id="1" orient="horz" pos="2160">
          <p15:clr>
            <a:srgbClr val="FBAE40"/>
          </p15:clr>
        </p15:guide>
        <p15:guide id="2" pos="4848">
          <p15:clr>
            <a:srgbClr val="FBAE40"/>
          </p15:clr>
        </p15:guide>
        <p15:guide id="3" orient="horz" pos="3792">
          <p15:clr>
            <a:srgbClr val="FBAE40"/>
          </p15:clr>
        </p15:guide>
        <p15:guide id="4" orient="horz" pos="4045">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3 whit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F9F1F5A-08C3-F14A-AADC-44E5019280E7}"/>
              </a:ext>
            </a:extLst>
          </p:cNvPr>
          <p:cNvSpPr/>
          <p:nvPr userDrawn="1"/>
        </p:nvSpPr>
        <p:spPr>
          <a:xfrm flipH="1">
            <a:off x="-1" y="1"/>
            <a:ext cx="4061254"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9" name="Text Placeholder 8"/>
          <p:cNvSpPr>
            <a:spLocks noGrp="1"/>
          </p:cNvSpPr>
          <p:nvPr>
            <p:ph type="body" sz="quarter" idx="13"/>
          </p:nvPr>
        </p:nvSpPr>
        <p:spPr>
          <a:xfrm>
            <a:off x="395000" y="286911"/>
            <a:ext cx="3686348"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3C378C1-7420-CD44-B868-2DFAAADAC1C9}"/>
              </a:ext>
            </a:extLst>
          </p:cNvPr>
          <p:cNvSpPr>
            <a:spLocks noGrp="1"/>
          </p:cNvSpPr>
          <p:nvPr>
            <p:ph type="title"/>
          </p:nvPr>
        </p:nvSpPr>
        <p:spPr>
          <a:xfrm>
            <a:off x="374904" y="502920"/>
            <a:ext cx="3686349" cy="807720"/>
          </a:xfrm>
        </p:spPr>
        <p:txBody>
          <a:bodyPr lIns="0">
            <a:noAutofit/>
          </a:bodyPr>
          <a:lstStyle>
            <a:lvl1pPr marL="0" algn="l" defTabSz="914400" rtl="0" eaLnBrk="1" latinLnBrk="0" hangingPunct="1">
              <a:lnSpc>
                <a:spcPct val="90000"/>
              </a:lnSpc>
              <a:spcBef>
                <a:spcPct val="0"/>
              </a:spcBef>
              <a:buNone/>
              <a:defRPr lang="en-US" sz="21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13" name="Text Placeholder 38">
            <a:extLst>
              <a:ext uri="{FF2B5EF4-FFF2-40B4-BE49-F238E27FC236}">
                <a16:creationId xmlns:a16="http://schemas.microsoft.com/office/drawing/2014/main" id="{5FCE9F5D-E9FA-B143-882B-9BEAFC61DC3E}"/>
              </a:ext>
            </a:extLst>
          </p:cNvPr>
          <p:cNvSpPr>
            <a:spLocks noGrp="1"/>
          </p:cNvSpPr>
          <p:nvPr>
            <p:ph type="body" sz="quarter" idx="16"/>
          </p:nvPr>
        </p:nvSpPr>
        <p:spPr>
          <a:xfrm>
            <a:off x="374904" y="1433593"/>
            <a:ext cx="3686349" cy="657815"/>
          </a:xfrm>
        </p:spPr>
        <p:txBody>
          <a:bodyPr lIns="0" r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4" name="Content Placeholder 2">
            <a:extLst>
              <a:ext uri="{FF2B5EF4-FFF2-40B4-BE49-F238E27FC236}">
                <a16:creationId xmlns:a16="http://schemas.microsoft.com/office/drawing/2014/main" id="{CA84C714-88C3-7D49-8859-EFC2257E72CA}"/>
              </a:ext>
            </a:extLst>
          </p:cNvPr>
          <p:cNvSpPr>
            <a:spLocks noGrp="1"/>
          </p:cNvSpPr>
          <p:nvPr>
            <p:ph idx="1" hasCustomPrompt="1"/>
          </p:nvPr>
        </p:nvSpPr>
        <p:spPr>
          <a:xfrm>
            <a:off x="374904" y="2122197"/>
            <a:ext cx="3686349" cy="3416226"/>
          </a:xfrm>
        </p:spPr>
        <p:txBody>
          <a:bodyPr lIns="0">
            <a:noAutofit/>
          </a:bodyPr>
          <a:lstStyle>
            <a:lvl1pPr marL="120650" indent="-120650">
              <a:lnSpc>
                <a:spcPct val="100000"/>
              </a:lnSpc>
              <a:spcBef>
                <a:spcPts val="1200"/>
              </a:spcBef>
              <a:buSzPct val="75000"/>
              <a:buFont typeface="Arial" panose="020B0604020202020204" pitchFamily="34" charset="0"/>
              <a:buChar char="•"/>
              <a:tabLst/>
              <a:defRPr sz="1400" spc="0">
                <a:solidFill>
                  <a:schemeClr val="tx1"/>
                </a:solidFill>
                <a:latin typeface="+mn-lt"/>
              </a:defRPr>
            </a:lvl1pPr>
            <a:lvl2pPr marL="120650" indent="-120650">
              <a:lnSpc>
                <a:spcPct val="100000"/>
              </a:lnSpc>
              <a:spcBef>
                <a:spcPts val="1200"/>
              </a:spcBef>
              <a:buSzPct val="75000"/>
              <a:buFont typeface="Arial" panose="020B0604020202020204" pitchFamily="34" charset="0"/>
              <a:buChar char="•"/>
              <a:tabLst/>
              <a:defRPr sz="1400" spc="0">
                <a:solidFill>
                  <a:schemeClr val="tx1"/>
                </a:solidFill>
                <a:latin typeface="+mn-lt"/>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a:p>
            <a:pPr lvl="1"/>
            <a:r>
              <a:rPr lang="en-US" dirty="0"/>
              <a:t>Second level</a:t>
            </a:r>
          </a:p>
        </p:txBody>
      </p:sp>
      <p:sp>
        <p:nvSpPr>
          <p:cNvPr id="4" name="Slide Number Placeholder 5">
            <a:extLst>
              <a:ext uri="{FF2B5EF4-FFF2-40B4-BE49-F238E27FC236}">
                <a16:creationId xmlns:a16="http://schemas.microsoft.com/office/drawing/2014/main" id="{25A3F025-ACCE-C6A8-E012-26B702BABF4B}"/>
              </a:ext>
            </a:extLst>
          </p:cNvPr>
          <p:cNvSpPr>
            <a:spLocks noGrp="1"/>
          </p:cNvSpPr>
          <p:nvPr>
            <p:ph type="sldNum" sz="quarter" idx="4"/>
          </p:nvPr>
        </p:nvSpPr>
        <p:spPr>
          <a:xfrm>
            <a:off x="11521481" y="6400800"/>
            <a:ext cx="320749" cy="365125"/>
          </a:xfrm>
          <a:prstGeom prst="rect">
            <a:avLst/>
          </a:prstGeom>
        </p:spPr>
        <p:txBody>
          <a:bodyPr vert="horz" lIns="0" tIns="45720" rIns="0" bIns="45720" rtlCol="0" anchor="t"/>
          <a:lstStyle>
            <a:lvl1pPr algn="r">
              <a:defRPr sz="800">
                <a:solidFill>
                  <a:schemeClr val="tx1"/>
                </a:solidFill>
                <a:latin typeface="+mn-lt"/>
                <a:ea typeface="Avenir Next" panose="020B0503020202020204" pitchFamily="34" charset="0"/>
                <a:cs typeface="Avenir Next" panose="020B0503020202020204" pitchFamily="34"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3574622335"/>
      </p:ext>
    </p:extLst>
  </p:cSld>
  <p:clrMapOvr>
    <a:masterClrMapping/>
  </p:clrMapOvr>
  <p:extLst>
    <p:ext uri="{DCECCB84-F9BA-43D5-87BE-67443E8EF086}">
      <p15:sldGuideLst xmlns:p15="http://schemas.microsoft.com/office/powerpoint/2012/main">
        <p15:guide id="1" orient="horz" pos="2160">
          <p15:clr>
            <a:srgbClr val="FBAE40"/>
          </p15:clr>
        </p15:guide>
        <p15:guide id="2" pos="4848">
          <p15:clr>
            <a:srgbClr val="FBAE40"/>
          </p15:clr>
        </p15:guide>
        <p15:guide id="3" orient="horz" pos="3792">
          <p15:clr>
            <a:srgbClr val="FBAE40"/>
          </p15:clr>
        </p15:guide>
        <p15:guide id="4" orient="horz" pos="4045">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3 Gray Left Data Callou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3399397-354A-4745-A8D7-544073547F63}"/>
              </a:ext>
            </a:extLst>
          </p:cNvPr>
          <p:cNvSpPr/>
          <p:nvPr userDrawn="1"/>
        </p:nvSpPr>
        <p:spPr>
          <a:xfrm>
            <a:off x="0" y="0"/>
            <a:ext cx="8134474"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 Placeholder 8"/>
          <p:cNvSpPr>
            <a:spLocks noGrp="1"/>
          </p:cNvSpPr>
          <p:nvPr>
            <p:ph type="body" sz="quarter" idx="13"/>
          </p:nvPr>
        </p:nvSpPr>
        <p:spPr>
          <a:xfrm>
            <a:off x="395000" y="286910"/>
            <a:ext cx="6111557" cy="216009"/>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3C378C1-7420-CD44-B868-2DFAAADAC1C9}"/>
              </a:ext>
            </a:extLst>
          </p:cNvPr>
          <p:cNvSpPr>
            <a:spLocks noGrp="1"/>
          </p:cNvSpPr>
          <p:nvPr>
            <p:ph type="title"/>
          </p:nvPr>
        </p:nvSpPr>
        <p:spPr>
          <a:xfrm>
            <a:off x="374904" y="502920"/>
            <a:ext cx="7237682" cy="603504"/>
          </a:xfrm>
        </p:spPr>
        <p:txBody>
          <a:bodyPr lIns="0">
            <a:noAutofit/>
          </a:bodyPr>
          <a:lstStyle>
            <a:lvl1pPr marL="0" algn="l" defTabSz="914400" rtl="0" eaLnBrk="1" latinLnBrk="0" hangingPunct="1">
              <a:lnSpc>
                <a:spcPct val="90000"/>
              </a:lnSpc>
              <a:spcBef>
                <a:spcPct val="0"/>
              </a:spcBef>
              <a:buNone/>
              <a:defRPr lang="en-US" sz="21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4" name="Text Placeholder 3">
            <a:extLst>
              <a:ext uri="{FF2B5EF4-FFF2-40B4-BE49-F238E27FC236}">
                <a16:creationId xmlns:a16="http://schemas.microsoft.com/office/drawing/2014/main" id="{1E9DFB5A-CEED-B543-85E3-ABEAA826561F}"/>
              </a:ext>
            </a:extLst>
          </p:cNvPr>
          <p:cNvSpPr>
            <a:spLocks noGrp="1"/>
          </p:cNvSpPr>
          <p:nvPr>
            <p:ph type="body" sz="quarter" idx="20" hasCustomPrompt="1"/>
          </p:nvPr>
        </p:nvSpPr>
        <p:spPr>
          <a:xfrm>
            <a:off x="374904" y="1167386"/>
            <a:ext cx="2083643" cy="755652"/>
          </a:xfrm>
        </p:spPr>
        <p:txBody>
          <a:bodyPr lIns="0" bIns="0" anchor="b">
            <a:noAutofit/>
          </a:bodyPr>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26" name="Text Placeholder 38">
            <a:extLst>
              <a:ext uri="{FF2B5EF4-FFF2-40B4-BE49-F238E27FC236}">
                <a16:creationId xmlns:a16="http://schemas.microsoft.com/office/drawing/2014/main" id="{70059600-3371-F040-88FD-E994FE9C4CC5}"/>
              </a:ext>
            </a:extLst>
          </p:cNvPr>
          <p:cNvSpPr>
            <a:spLocks noGrp="1"/>
          </p:cNvSpPr>
          <p:nvPr>
            <p:ph type="body" sz="quarter" idx="21" hasCustomPrompt="1"/>
          </p:nvPr>
        </p:nvSpPr>
        <p:spPr>
          <a:xfrm>
            <a:off x="374904" y="1805549"/>
            <a:ext cx="2982742" cy="333781"/>
          </a:xfrm>
        </p:spPr>
        <p:txBody>
          <a:bodyPr lIns="0">
            <a:noAutofit/>
          </a:bodyPr>
          <a:lstStyle>
            <a:lvl1pPr>
              <a:defRPr sz="1200" b="1" i="0" spc="30" baseline="0">
                <a:solidFill>
                  <a:schemeClr val="tx1"/>
                </a:solidFill>
                <a:latin typeface="Avenir Next LT Pro Demi" panose="020B0504020202020204" pitchFamily="34" charset="77"/>
              </a:defRPr>
            </a:lvl1pPr>
          </a:lstStyle>
          <a:p>
            <a:pPr lvl="0"/>
            <a:r>
              <a:rPr lang="en-US" dirty="0"/>
              <a:t>Subhead</a:t>
            </a:r>
          </a:p>
        </p:txBody>
      </p:sp>
      <p:sp>
        <p:nvSpPr>
          <p:cNvPr id="28" name="Text Placeholder 4">
            <a:extLst>
              <a:ext uri="{FF2B5EF4-FFF2-40B4-BE49-F238E27FC236}">
                <a16:creationId xmlns:a16="http://schemas.microsoft.com/office/drawing/2014/main" id="{75BFA8D6-65B0-1B4B-8CB0-C52B5FC16FAE}"/>
              </a:ext>
            </a:extLst>
          </p:cNvPr>
          <p:cNvSpPr>
            <a:spLocks noGrp="1"/>
          </p:cNvSpPr>
          <p:nvPr>
            <p:ph type="body" sz="quarter" idx="24"/>
          </p:nvPr>
        </p:nvSpPr>
        <p:spPr>
          <a:xfrm>
            <a:off x="374904" y="2139331"/>
            <a:ext cx="2982743" cy="1366147"/>
          </a:xfrm>
        </p:spPr>
        <p:txBody>
          <a:bodyPr lIns="0">
            <a:noAutofit/>
          </a:bodyPr>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29" name="Text Placeholder 3">
            <a:extLst>
              <a:ext uri="{FF2B5EF4-FFF2-40B4-BE49-F238E27FC236}">
                <a16:creationId xmlns:a16="http://schemas.microsoft.com/office/drawing/2014/main" id="{BB2B06EA-5938-8148-BD1F-88C953EF860B}"/>
              </a:ext>
            </a:extLst>
          </p:cNvPr>
          <p:cNvSpPr>
            <a:spLocks noGrp="1"/>
          </p:cNvSpPr>
          <p:nvPr>
            <p:ph type="body" sz="quarter" idx="25" hasCustomPrompt="1"/>
          </p:nvPr>
        </p:nvSpPr>
        <p:spPr>
          <a:xfrm>
            <a:off x="374904" y="3893527"/>
            <a:ext cx="2083643" cy="604226"/>
          </a:xfrm>
        </p:spPr>
        <p:txBody>
          <a:bodyPr lIns="0" bIns="0" anchor="b">
            <a:noAutofit/>
          </a:bodyPr>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30" name="Text Placeholder 38">
            <a:extLst>
              <a:ext uri="{FF2B5EF4-FFF2-40B4-BE49-F238E27FC236}">
                <a16:creationId xmlns:a16="http://schemas.microsoft.com/office/drawing/2014/main" id="{41C9FB98-3E7F-1A41-946F-82D5EB49772D}"/>
              </a:ext>
            </a:extLst>
          </p:cNvPr>
          <p:cNvSpPr>
            <a:spLocks noGrp="1"/>
          </p:cNvSpPr>
          <p:nvPr>
            <p:ph type="body" sz="quarter" idx="26" hasCustomPrompt="1"/>
          </p:nvPr>
        </p:nvSpPr>
        <p:spPr>
          <a:xfrm>
            <a:off x="374904" y="4380264"/>
            <a:ext cx="2982742" cy="333781"/>
          </a:xfrm>
        </p:spPr>
        <p:txBody>
          <a:bodyPr lIns="0">
            <a:noAutofit/>
          </a:bodyPr>
          <a:lstStyle>
            <a:lvl1pPr>
              <a:defRPr sz="1200" b="1" i="0" spc="30" baseline="0">
                <a:solidFill>
                  <a:schemeClr val="tx1"/>
                </a:solidFill>
                <a:latin typeface="Avenir Next LT Pro Demi" panose="020B0504020202020204" pitchFamily="34" charset="77"/>
              </a:defRPr>
            </a:lvl1pPr>
          </a:lstStyle>
          <a:p>
            <a:pPr lvl="0"/>
            <a:r>
              <a:rPr lang="en-US" dirty="0"/>
              <a:t>Subhead</a:t>
            </a:r>
          </a:p>
        </p:txBody>
      </p:sp>
      <p:sp>
        <p:nvSpPr>
          <p:cNvPr id="31" name="Text Placeholder 4">
            <a:extLst>
              <a:ext uri="{FF2B5EF4-FFF2-40B4-BE49-F238E27FC236}">
                <a16:creationId xmlns:a16="http://schemas.microsoft.com/office/drawing/2014/main" id="{ADF7D01C-00C0-7943-B677-0166770CBC21}"/>
              </a:ext>
            </a:extLst>
          </p:cNvPr>
          <p:cNvSpPr>
            <a:spLocks noGrp="1"/>
          </p:cNvSpPr>
          <p:nvPr>
            <p:ph type="body" sz="quarter" idx="27"/>
          </p:nvPr>
        </p:nvSpPr>
        <p:spPr>
          <a:xfrm>
            <a:off x="374904" y="4714046"/>
            <a:ext cx="2982743" cy="1366147"/>
          </a:xfrm>
        </p:spPr>
        <p:txBody>
          <a:bodyPr lIns="0">
            <a:noAutofit/>
          </a:bodyPr>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37" name="Text Placeholder 3">
            <a:extLst>
              <a:ext uri="{FF2B5EF4-FFF2-40B4-BE49-F238E27FC236}">
                <a16:creationId xmlns:a16="http://schemas.microsoft.com/office/drawing/2014/main" id="{A4F33B31-440A-7946-95C0-DF304B858366}"/>
              </a:ext>
            </a:extLst>
          </p:cNvPr>
          <p:cNvSpPr>
            <a:spLocks noGrp="1"/>
          </p:cNvSpPr>
          <p:nvPr>
            <p:ph type="body" sz="quarter" idx="28" hasCustomPrompt="1"/>
          </p:nvPr>
        </p:nvSpPr>
        <p:spPr>
          <a:xfrm>
            <a:off x="3885978" y="1167386"/>
            <a:ext cx="2083643" cy="755652"/>
          </a:xfrm>
        </p:spPr>
        <p:txBody>
          <a:bodyPr lIns="0" bIns="0" anchor="b">
            <a:noAutofit/>
          </a:bodyPr>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38" name="Text Placeholder 38">
            <a:extLst>
              <a:ext uri="{FF2B5EF4-FFF2-40B4-BE49-F238E27FC236}">
                <a16:creationId xmlns:a16="http://schemas.microsoft.com/office/drawing/2014/main" id="{36FD609A-925D-3A45-AB16-6D7B91221568}"/>
              </a:ext>
            </a:extLst>
          </p:cNvPr>
          <p:cNvSpPr>
            <a:spLocks noGrp="1"/>
          </p:cNvSpPr>
          <p:nvPr>
            <p:ph type="body" sz="quarter" idx="29" hasCustomPrompt="1"/>
          </p:nvPr>
        </p:nvSpPr>
        <p:spPr>
          <a:xfrm>
            <a:off x="3885978" y="1805549"/>
            <a:ext cx="2982742" cy="333781"/>
          </a:xfrm>
        </p:spPr>
        <p:txBody>
          <a:bodyPr lIns="0">
            <a:noAutofit/>
          </a:bodyPr>
          <a:lstStyle>
            <a:lvl1pPr>
              <a:defRPr sz="1200" b="1" i="0" spc="30" baseline="0">
                <a:solidFill>
                  <a:schemeClr val="tx1"/>
                </a:solidFill>
                <a:latin typeface="Avenir Next LT Pro Demi" panose="020B0504020202020204" pitchFamily="34" charset="77"/>
              </a:defRPr>
            </a:lvl1pPr>
          </a:lstStyle>
          <a:p>
            <a:pPr lvl="0"/>
            <a:r>
              <a:rPr lang="en-US" dirty="0"/>
              <a:t>Subhead</a:t>
            </a:r>
          </a:p>
        </p:txBody>
      </p:sp>
      <p:sp>
        <p:nvSpPr>
          <p:cNvPr id="39" name="Text Placeholder 4">
            <a:extLst>
              <a:ext uri="{FF2B5EF4-FFF2-40B4-BE49-F238E27FC236}">
                <a16:creationId xmlns:a16="http://schemas.microsoft.com/office/drawing/2014/main" id="{E1EC30E9-9AEA-BE4A-8554-44B1B1AE1F89}"/>
              </a:ext>
            </a:extLst>
          </p:cNvPr>
          <p:cNvSpPr>
            <a:spLocks noGrp="1"/>
          </p:cNvSpPr>
          <p:nvPr>
            <p:ph type="body" sz="quarter" idx="30"/>
          </p:nvPr>
        </p:nvSpPr>
        <p:spPr>
          <a:xfrm>
            <a:off x="3885978" y="2139331"/>
            <a:ext cx="2982743" cy="1366147"/>
          </a:xfrm>
        </p:spPr>
        <p:txBody>
          <a:bodyPr lIns="0">
            <a:noAutofit/>
          </a:bodyPr>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40" name="Text Placeholder 3">
            <a:extLst>
              <a:ext uri="{FF2B5EF4-FFF2-40B4-BE49-F238E27FC236}">
                <a16:creationId xmlns:a16="http://schemas.microsoft.com/office/drawing/2014/main" id="{D7CDDBD1-62E4-DF44-94E2-5F55D5B0E527}"/>
              </a:ext>
            </a:extLst>
          </p:cNvPr>
          <p:cNvSpPr>
            <a:spLocks noGrp="1"/>
          </p:cNvSpPr>
          <p:nvPr>
            <p:ph type="body" sz="quarter" idx="31" hasCustomPrompt="1"/>
          </p:nvPr>
        </p:nvSpPr>
        <p:spPr>
          <a:xfrm>
            <a:off x="3885978" y="3893527"/>
            <a:ext cx="2083643" cy="604226"/>
          </a:xfrm>
        </p:spPr>
        <p:txBody>
          <a:bodyPr lIns="0" bIns="0" anchor="b">
            <a:noAutofit/>
          </a:bodyPr>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41" name="Text Placeholder 38">
            <a:extLst>
              <a:ext uri="{FF2B5EF4-FFF2-40B4-BE49-F238E27FC236}">
                <a16:creationId xmlns:a16="http://schemas.microsoft.com/office/drawing/2014/main" id="{A27910A7-F6D7-C341-9233-4CC0A9DF4D60}"/>
              </a:ext>
            </a:extLst>
          </p:cNvPr>
          <p:cNvSpPr>
            <a:spLocks noGrp="1"/>
          </p:cNvSpPr>
          <p:nvPr>
            <p:ph type="body" sz="quarter" idx="32" hasCustomPrompt="1"/>
          </p:nvPr>
        </p:nvSpPr>
        <p:spPr>
          <a:xfrm>
            <a:off x="3885978" y="4380264"/>
            <a:ext cx="2982742" cy="333781"/>
          </a:xfrm>
        </p:spPr>
        <p:txBody>
          <a:bodyPr lIns="0">
            <a:noAutofit/>
          </a:bodyPr>
          <a:lstStyle>
            <a:lvl1pPr>
              <a:defRPr sz="1200" b="1" i="0" spc="30" baseline="0">
                <a:solidFill>
                  <a:schemeClr val="tx1"/>
                </a:solidFill>
                <a:latin typeface="Avenir Next LT Pro Demi" panose="020B0504020202020204" pitchFamily="34" charset="77"/>
              </a:defRPr>
            </a:lvl1pPr>
          </a:lstStyle>
          <a:p>
            <a:pPr lvl="0"/>
            <a:r>
              <a:rPr lang="en-US" dirty="0"/>
              <a:t>Subhead</a:t>
            </a:r>
          </a:p>
        </p:txBody>
      </p:sp>
      <p:sp>
        <p:nvSpPr>
          <p:cNvPr id="42" name="Text Placeholder 4">
            <a:extLst>
              <a:ext uri="{FF2B5EF4-FFF2-40B4-BE49-F238E27FC236}">
                <a16:creationId xmlns:a16="http://schemas.microsoft.com/office/drawing/2014/main" id="{E5D43740-6AB1-BF45-9FDE-63B107C066AB}"/>
              </a:ext>
            </a:extLst>
          </p:cNvPr>
          <p:cNvSpPr>
            <a:spLocks noGrp="1"/>
          </p:cNvSpPr>
          <p:nvPr>
            <p:ph type="body" sz="quarter" idx="33"/>
          </p:nvPr>
        </p:nvSpPr>
        <p:spPr>
          <a:xfrm>
            <a:off x="3885978" y="4714046"/>
            <a:ext cx="2982743" cy="1366147"/>
          </a:xfrm>
        </p:spPr>
        <p:txBody>
          <a:bodyPr lIns="0">
            <a:noAutofit/>
          </a:bodyPr>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5" name="Slide Number Placeholder 5">
            <a:extLst>
              <a:ext uri="{FF2B5EF4-FFF2-40B4-BE49-F238E27FC236}">
                <a16:creationId xmlns:a16="http://schemas.microsoft.com/office/drawing/2014/main" id="{6DB2C1B0-3D5B-743C-B435-059E14EE480F}"/>
              </a:ext>
            </a:extLst>
          </p:cNvPr>
          <p:cNvSpPr>
            <a:spLocks noGrp="1"/>
          </p:cNvSpPr>
          <p:nvPr>
            <p:ph type="sldNum" sz="quarter" idx="4"/>
          </p:nvPr>
        </p:nvSpPr>
        <p:spPr>
          <a:xfrm>
            <a:off x="11521481" y="6400800"/>
            <a:ext cx="320749" cy="365125"/>
          </a:xfrm>
          <a:prstGeom prst="rect">
            <a:avLst/>
          </a:prstGeom>
        </p:spPr>
        <p:txBody>
          <a:bodyPr vert="horz" lIns="0" tIns="45720" rIns="0" bIns="45720" rtlCol="0" anchor="t"/>
          <a:lstStyle>
            <a:lvl1pPr algn="r">
              <a:defRPr sz="800">
                <a:solidFill>
                  <a:schemeClr val="tx1"/>
                </a:solidFill>
                <a:latin typeface="+mn-lt"/>
                <a:ea typeface="Avenir Next" panose="020B0503020202020204" pitchFamily="34" charset="0"/>
                <a:cs typeface="Avenir Next" panose="020B0503020202020204" pitchFamily="34"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938481748"/>
      </p:ext>
    </p:extLst>
  </p:cSld>
  <p:clrMapOvr>
    <a:masterClrMapping/>
  </p:clrMapOvr>
  <p:extLst>
    <p:ext uri="{DCECCB84-F9BA-43D5-87BE-67443E8EF086}">
      <p15:sldGuideLst xmlns:p15="http://schemas.microsoft.com/office/powerpoint/2012/main">
        <p15:guide id="1" orient="horz" pos="2160">
          <p15:clr>
            <a:srgbClr val="FBAE40"/>
          </p15:clr>
        </p15:guide>
        <p15:guide id="2" pos="4848">
          <p15:clr>
            <a:srgbClr val="FBAE40"/>
          </p15:clr>
        </p15:guide>
        <p15:guide id="3" orient="horz" pos="3792">
          <p15:clr>
            <a:srgbClr val="FBAE40"/>
          </p15:clr>
        </p15:guide>
        <p15:guide id="4" orient="horz" pos="4045">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inancials">
    <p:bg>
      <p:bgPr>
        <a:solidFill>
          <a:schemeClr val="bg1"/>
        </a:solidFill>
        <a:effectLst/>
      </p:bgPr>
    </p:bg>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2C23B911-4208-28EF-4F65-EAFF910C0D4D}"/>
              </a:ext>
            </a:extLst>
          </p:cNvPr>
          <p:cNvSpPr/>
          <p:nvPr userDrawn="1"/>
        </p:nvSpPr>
        <p:spPr>
          <a:xfrm>
            <a:off x="0" y="2257168"/>
            <a:ext cx="12192000" cy="46008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82" name="Group 81">
            <a:extLst>
              <a:ext uri="{FF2B5EF4-FFF2-40B4-BE49-F238E27FC236}">
                <a16:creationId xmlns:a16="http://schemas.microsoft.com/office/drawing/2014/main" id="{C870C440-F79C-D8EE-3C83-F21FF50447E5}"/>
              </a:ext>
            </a:extLst>
          </p:cNvPr>
          <p:cNvGrpSpPr/>
          <p:nvPr userDrawn="1"/>
        </p:nvGrpSpPr>
        <p:grpSpPr>
          <a:xfrm>
            <a:off x="2438400" y="2389916"/>
            <a:ext cx="7315200" cy="2206818"/>
            <a:chOff x="2438400" y="1140976"/>
            <a:chExt cx="7315200" cy="2288024"/>
          </a:xfrm>
        </p:grpSpPr>
        <p:cxnSp>
          <p:nvCxnSpPr>
            <p:cNvPr id="83" name="Straight Connector 82">
              <a:extLst>
                <a:ext uri="{FF2B5EF4-FFF2-40B4-BE49-F238E27FC236}">
                  <a16:creationId xmlns:a16="http://schemas.microsoft.com/office/drawing/2014/main" id="{9F603619-2B53-99D0-C221-BD0BF71A908B}"/>
                </a:ext>
              </a:extLst>
            </p:cNvPr>
            <p:cNvCxnSpPr>
              <a:cxnSpLocks/>
            </p:cNvCxnSpPr>
            <p:nvPr/>
          </p:nvCxnSpPr>
          <p:spPr>
            <a:xfrm>
              <a:off x="24384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E14585FE-AEB0-EF66-759E-727A96B065A1}"/>
                </a:ext>
              </a:extLst>
            </p:cNvPr>
            <p:cNvCxnSpPr>
              <a:cxnSpLocks/>
            </p:cNvCxnSpPr>
            <p:nvPr/>
          </p:nvCxnSpPr>
          <p:spPr>
            <a:xfrm>
              <a:off x="48768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167EE1E-0FB3-D0D3-D74F-DB6547626A8B}"/>
                </a:ext>
              </a:extLst>
            </p:cNvPr>
            <p:cNvCxnSpPr>
              <a:cxnSpLocks/>
            </p:cNvCxnSpPr>
            <p:nvPr/>
          </p:nvCxnSpPr>
          <p:spPr>
            <a:xfrm>
              <a:off x="73152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B64759C-635B-CC40-F56E-93C644DF8705}"/>
                </a:ext>
              </a:extLst>
            </p:cNvPr>
            <p:cNvCxnSpPr>
              <a:cxnSpLocks/>
            </p:cNvCxnSpPr>
            <p:nvPr/>
          </p:nvCxnSpPr>
          <p:spPr>
            <a:xfrm>
              <a:off x="97536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cxnSp>
        <p:nvCxnSpPr>
          <p:cNvPr id="87" name="Straight Connector 86">
            <a:extLst>
              <a:ext uri="{FF2B5EF4-FFF2-40B4-BE49-F238E27FC236}">
                <a16:creationId xmlns:a16="http://schemas.microsoft.com/office/drawing/2014/main" id="{4558D870-521B-18AD-188C-4633E019BA90}"/>
              </a:ext>
            </a:extLst>
          </p:cNvPr>
          <p:cNvCxnSpPr>
            <a:cxnSpLocks/>
          </p:cNvCxnSpPr>
          <p:nvPr userDrawn="1"/>
        </p:nvCxnSpPr>
        <p:spPr>
          <a:xfrm>
            <a:off x="373063" y="4736155"/>
            <a:ext cx="11339873" cy="0"/>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nvGrpSpPr>
          <p:cNvPr id="88" name="Group 87">
            <a:extLst>
              <a:ext uri="{FF2B5EF4-FFF2-40B4-BE49-F238E27FC236}">
                <a16:creationId xmlns:a16="http://schemas.microsoft.com/office/drawing/2014/main" id="{1CEBD0F0-82F8-6C8B-A03F-7C9E9B1352BB}"/>
              </a:ext>
            </a:extLst>
          </p:cNvPr>
          <p:cNvGrpSpPr/>
          <p:nvPr userDrawn="1"/>
        </p:nvGrpSpPr>
        <p:grpSpPr>
          <a:xfrm>
            <a:off x="2438400" y="4936802"/>
            <a:ext cx="7315200" cy="1705276"/>
            <a:chOff x="2438400" y="1140976"/>
            <a:chExt cx="7315200" cy="2288024"/>
          </a:xfrm>
        </p:grpSpPr>
        <p:cxnSp>
          <p:nvCxnSpPr>
            <p:cNvPr id="89" name="Straight Connector 88">
              <a:extLst>
                <a:ext uri="{FF2B5EF4-FFF2-40B4-BE49-F238E27FC236}">
                  <a16:creationId xmlns:a16="http://schemas.microsoft.com/office/drawing/2014/main" id="{783AA839-DAED-B273-FE5C-FB3D317658D4}"/>
                </a:ext>
              </a:extLst>
            </p:cNvPr>
            <p:cNvCxnSpPr>
              <a:cxnSpLocks/>
            </p:cNvCxnSpPr>
            <p:nvPr/>
          </p:nvCxnSpPr>
          <p:spPr>
            <a:xfrm>
              <a:off x="24384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54A1968-A1EE-8F5E-8F4A-583234493BF4}"/>
                </a:ext>
              </a:extLst>
            </p:cNvPr>
            <p:cNvCxnSpPr>
              <a:cxnSpLocks/>
            </p:cNvCxnSpPr>
            <p:nvPr/>
          </p:nvCxnSpPr>
          <p:spPr>
            <a:xfrm>
              <a:off x="48768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52075C9-3D5B-6C19-60C0-405CCCD18B22}"/>
                </a:ext>
              </a:extLst>
            </p:cNvPr>
            <p:cNvCxnSpPr>
              <a:cxnSpLocks/>
            </p:cNvCxnSpPr>
            <p:nvPr/>
          </p:nvCxnSpPr>
          <p:spPr>
            <a:xfrm>
              <a:off x="73152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07723368-69A3-050B-898F-A381D8C2A3A6}"/>
                </a:ext>
              </a:extLst>
            </p:cNvPr>
            <p:cNvCxnSpPr>
              <a:cxnSpLocks/>
            </p:cNvCxnSpPr>
            <p:nvPr/>
          </p:nvCxnSpPr>
          <p:spPr>
            <a:xfrm>
              <a:off x="97536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59" name="Text Placeholder 3">
            <a:extLst>
              <a:ext uri="{FF2B5EF4-FFF2-40B4-BE49-F238E27FC236}">
                <a16:creationId xmlns:a16="http://schemas.microsoft.com/office/drawing/2014/main" id="{692C0697-FA94-9E45-BC35-DCFF4BA563E9}"/>
              </a:ext>
            </a:extLst>
          </p:cNvPr>
          <p:cNvSpPr>
            <a:spLocks noGrp="1"/>
          </p:cNvSpPr>
          <p:nvPr>
            <p:ph type="body" sz="quarter" idx="24" hasCustomPrompt="1"/>
          </p:nvPr>
        </p:nvSpPr>
        <p:spPr>
          <a:xfrm>
            <a:off x="740674" y="3116853"/>
            <a:ext cx="1656154" cy="276999"/>
          </a:xfrm>
        </p:spPr>
        <p:txBody>
          <a:bodyPr lIns="0" bIns="0" anchor="t">
            <a:noAutofit/>
          </a:bodyPr>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1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0"/>
            <a:ext cx="5601690" cy="198803"/>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a:buNone/>
            </a:pPr>
            <a:r>
              <a:rPr lang="en-US" dirty="0"/>
              <a:t>Click to edit copy</a:t>
            </a:r>
          </a:p>
        </p:txBody>
      </p:sp>
      <p:sp>
        <p:nvSpPr>
          <p:cNvPr id="5" name="Text Placeholder 4">
            <a:extLst>
              <a:ext uri="{FF2B5EF4-FFF2-40B4-BE49-F238E27FC236}">
                <a16:creationId xmlns:a16="http://schemas.microsoft.com/office/drawing/2014/main" id="{05B95297-C579-0345-86B2-F2A6C51BF9C0}"/>
              </a:ext>
            </a:extLst>
          </p:cNvPr>
          <p:cNvSpPr>
            <a:spLocks noGrp="1"/>
          </p:cNvSpPr>
          <p:nvPr>
            <p:ph type="body" sz="quarter" idx="18" hasCustomPrompt="1"/>
          </p:nvPr>
        </p:nvSpPr>
        <p:spPr>
          <a:xfrm>
            <a:off x="373063" y="2032661"/>
            <a:ext cx="2058489" cy="261610"/>
          </a:xfrm>
        </p:spPr>
        <p:txBody>
          <a:bodyPr lIns="0">
            <a:noAutofit/>
          </a:bodyPr>
          <a:lstStyle>
            <a:lvl1pPr>
              <a:defRPr sz="1100" b="1" i="0" spc="40" baseline="0">
                <a:solidFill>
                  <a:schemeClr val="tx1"/>
                </a:solidFill>
                <a:latin typeface="Avenir Next LT Pro Demi" panose="020B0504020202020204" pitchFamily="34" charset="77"/>
              </a:defRPr>
            </a:lvl1pPr>
          </a:lstStyle>
          <a:p>
            <a:pPr lvl="0"/>
            <a:r>
              <a:rPr lang="en-US" dirty="0"/>
              <a:t>Revenue</a:t>
            </a:r>
          </a:p>
        </p:txBody>
      </p:sp>
      <p:sp>
        <p:nvSpPr>
          <p:cNvPr id="54" name="Text Placeholder 4">
            <a:extLst>
              <a:ext uri="{FF2B5EF4-FFF2-40B4-BE49-F238E27FC236}">
                <a16:creationId xmlns:a16="http://schemas.microsoft.com/office/drawing/2014/main" id="{18115635-D067-2F4E-BD78-2BE14A532754}"/>
              </a:ext>
            </a:extLst>
          </p:cNvPr>
          <p:cNvSpPr>
            <a:spLocks noGrp="1"/>
          </p:cNvSpPr>
          <p:nvPr>
            <p:ph type="body" sz="quarter" idx="19" hasCustomPrompt="1"/>
          </p:nvPr>
        </p:nvSpPr>
        <p:spPr>
          <a:xfrm>
            <a:off x="2783963" y="2032661"/>
            <a:ext cx="2058489" cy="261610"/>
          </a:xfrm>
        </p:spPr>
        <p:txBody>
          <a:bodyPr lIns="0">
            <a:noAutofit/>
          </a:bodyPr>
          <a:lstStyle>
            <a:lvl1pPr>
              <a:defRPr sz="1100" b="1" i="0" spc="40" baseline="0">
                <a:solidFill>
                  <a:schemeClr val="tx1"/>
                </a:solidFill>
                <a:latin typeface="Avenir Next LT Pro Demi" panose="020B0504020202020204" pitchFamily="34" charset="77"/>
              </a:defRPr>
            </a:lvl1pPr>
          </a:lstStyle>
          <a:p>
            <a:pPr lvl="0"/>
            <a:r>
              <a:rPr lang="en-US" dirty="0"/>
              <a:t>Adj. EBIT</a:t>
            </a:r>
          </a:p>
        </p:txBody>
      </p:sp>
      <p:sp>
        <p:nvSpPr>
          <p:cNvPr id="55" name="Text Placeholder 4">
            <a:extLst>
              <a:ext uri="{FF2B5EF4-FFF2-40B4-BE49-F238E27FC236}">
                <a16:creationId xmlns:a16="http://schemas.microsoft.com/office/drawing/2014/main" id="{A2052E4C-C0E1-9C41-A7BA-64F51C244C76}"/>
              </a:ext>
            </a:extLst>
          </p:cNvPr>
          <p:cNvSpPr>
            <a:spLocks noGrp="1"/>
          </p:cNvSpPr>
          <p:nvPr>
            <p:ph type="body" sz="quarter" idx="20" hasCustomPrompt="1"/>
          </p:nvPr>
        </p:nvSpPr>
        <p:spPr>
          <a:xfrm>
            <a:off x="5223056" y="2032661"/>
            <a:ext cx="2058489" cy="261610"/>
          </a:xfrm>
        </p:spPr>
        <p:txBody>
          <a:bodyPr lIns="0">
            <a:noAutofit/>
          </a:bodyPr>
          <a:lstStyle>
            <a:lvl1pPr>
              <a:defRPr sz="1100" b="1" i="0" spc="40" baseline="0">
                <a:solidFill>
                  <a:schemeClr val="tx1"/>
                </a:solidFill>
                <a:latin typeface="Avenir Next LT Pro Demi" panose="020B0504020202020204" pitchFamily="34" charset="77"/>
              </a:defRPr>
            </a:lvl1pPr>
          </a:lstStyle>
          <a:p>
            <a:pPr lvl="0"/>
            <a:r>
              <a:rPr lang="en-US" dirty="0"/>
              <a:t>Adj. EBIT Margin</a:t>
            </a:r>
          </a:p>
        </p:txBody>
      </p:sp>
      <p:sp>
        <p:nvSpPr>
          <p:cNvPr id="56" name="Text Placeholder 4">
            <a:extLst>
              <a:ext uri="{FF2B5EF4-FFF2-40B4-BE49-F238E27FC236}">
                <a16:creationId xmlns:a16="http://schemas.microsoft.com/office/drawing/2014/main" id="{ED9F401B-9A98-D34B-9023-E3F6F5B7B99D}"/>
              </a:ext>
            </a:extLst>
          </p:cNvPr>
          <p:cNvSpPr>
            <a:spLocks noGrp="1"/>
          </p:cNvSpPr>
          <p:nvPr>
            <p:ph type="body" sz="quarter" idx="21" hasCustomPrompt="1"/>
          </p:nvPr>
        </p:nvSpPr>
        <p:spPr>
          <a:xfrm>
            <a:off x="7637072" y="2032661"/>
            <a:ext cx="2058489" cy="261610"/>
          </a:xfrm>
        </p:spPr>
        <p:txBody>
          <a:bodyPr lIns="0">
            <a:noAutofit/>
          </a:bodyPr>
          <a:lstStyle>
            <a:lvl1pPr>
              <a:defRPr sz="1100" b="1" i="0" spc="40" baseline="0">
                <a:solidFill>
                  <a:schemeClr val="tx1"/>
                </a:solidFill>
                <a:latin typeface="Avenir Next LT Pro Demi" panose="020B0504020202020204" pitchFamily="34" charset="77"/>
              </a:defRPr>
            </a:lvl1pPr>
          </a:lstStyle>
          <a:p>
            <a:pPr lvl="0"/>
            <a:r>
              <a:rPr lang="en-US" dirty="0"/>
              <a:t>Adj. FCF</a:t>
            </a:r>
          </a:p>
        </p:txBody>
      </p:sp>
      <p:sp>
        <p:nvSpPr>
          <p:cNvPr id="57" name="Text Placeholder 4">
            <a:extLst>
              <a:ext uri="{FF2B5EF4-FFF2-40B4-BE49-F238E27FC236}">
                <a16:creationId xmlns:a16="http://schemas.microsoft.com/office/drawing/2014/main" id="{1A1F205B-1CFE-0D4A-9A5F-F80900F35456}"/>
              </a:ext>
            </a:extLst>
          </p:cNvPr>
          <p:cNvSpPr>
            <a:spLocks noGrp="1"/>
          </p:cNvSpPr>
          <p:nvPr>
            <p:ph type="body" sz="quarter" idx="22" hasCustomPrompt="1"/>
          </p:nvPr>
        </p:nvSpPr>
        <p:spPr>
          <a:xfrm>
            <a:off x="10076724" y="2032661"/>
            <a:ext cx="2058489" cy="261610"/>
          </a:xfrm>
        </p:spPr>
        <p:txBody>
          <a:bodyPr lIns="0">
            <a:noAutofit/>
          </a:bodyPr>
          <a:lstStyle>
            <a:lvl1pPr>
              <a:defRPr sz="1100" b="1" i="0" spc="40" baseline="0">
                <a:solidFill>
                  <a:schemeClr val="tx1"/>
                </a:solidFill>
                <a:latin typeface="Avenir Next LT Pro Demi" panose="020B0504020202020204" pitchFamily="34" charset="77"/>
              </a:defRPr>
            </a:lvl1pPr>
          </a:lstStyle>
          <a:p>
            <a:pPr lvl="0"/>
            <a:r>
              <a:rPr lang="en-US" dirty="0"/>
              <a:t>Adj. EPS</a:t>
            </a:r>
          </a:p>
        </p:txBody>
      </p:sp>
      <p:sp>
        <p:nvSpPr>
          <p:cNvPr id="58" name="Text Placeholder 3">
            <a:extLst>
              <a:ext uri="{FF2B5EF4-FFF2-40B4-BE49-F238E27FC236}">
                <a16:creationId xmlns:a16="http://schemas.microsoft.com/office/drawing/2014/main" id="{1F34F4AD-E9C4-4D45-B165-5DB73626C9C1}"/>
              </a:ext>
            </a:extLst>
          </p:cNvPr>
          <p:cNvSpPr>
            <a:spLocks noGrp="1"/>
          </p:cNvSpPr>
          <p:nvPr>
            <p:ph type="body" sz="quarter" idx="23" hasCustomPrompt="1"/>
          </p:nvPr>
        </p:nvSpPr>
        <p:spPr>
          <a:xfrm>
            <a:off x="296074" y="2341800"/>
            <a:ext cx="2083643" cy="755652"/>
          </a:xfrm>
        </p:spPr>
        <p:txBody>
          <a:bodyPr lIns="0" bIns="0" anchor="t">
            <a:noAutofit/>
          </a:bodyPr>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0" name="Text Placeholder 3">
            <a:extLst>
              <a:ext uri="{FF2B5EF4-FFF2-40B4-BE49-F238E27FC236}">
                <a16:creationId xmlns:a16="http://schemas.microsoft.com/office/drawing/2014/main" id="{12BD5805-FEEC-9748-BDA3-699EAD62E733}"/>
              </a:ext>
            </a:extLst>
          </p:cNvPr>
          <p:cNvSpPr>
            <a:spLocks noGrp="1"/>
          </p:cNvSpPr>
          <p:nvPr>
            <p:ph type="body" sz="quarter" idx="25" hasCustomPrompt="1"/>
          </p:nvPr>
        </p:nvSpPr>
        <p:spPr>
          <a:xfrm>
            <a:off x="3142498" y="3116853"/>
            <a:ext cx="1656154" cy="276999"/>
          </a:xfrm>
        </p:spPr>
        <p:txBody>
          <a:bodyPr lIns="0" bIns="0" anchor="t">
            <a:noAutofit/>
          </a:bodyPr>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1" name="Text Placeholder 3">
            <a:extLst>
              <a:ext uri="{FF2B5EF4-FFF2-40B4-BE49-F238E27FC236}">
                <a16:creationId xmlns:a16="http://schemas.microsoft.com/office/drawing/2014/main" id="{D820A315-3D6C-2141-A198-DEC3E3F83E87}"/>
              </a:ext>
            </a:extLst>
          </p:cNvPr>
          <p:cNvSpPr>
            <a:spLocks noGrp="1"/>
          </p:cNvSpPr>
          <p:nvPr>
            <p:ph type="body" sz="quarter" idx="26" hasCustomPrompt="1"/>
          </p:nvPr>
        </p:nvSpPr>
        <p:spPr>
          <a:xfrm>
            <a:off x="2697898" y="2341800"/>
            <a:ext cx="2083643" cy="755652"/>
          </a:xfrm>
        </p:spPr>
        <p:txBody>
          <a:bodyPr lIns="0" bIns="0" anchor="t">
            <a:noAutofit/>
          </a:bodyPr>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4" name="Text Placeholder 3">
            <a:extLst>
              <a:ext uri="{FF2B5EF4-FFF2-40B4-BE49-F238E27FC236}">
                <a16:creationId xmlns:a16="http://schemas.microsoft.com/office/drawing/2014/main" id="{2E5794EE-FF68-9A44-9128-33DD6ADD2C2A}"/>
              </a:ext>
            </a:extLst>
          </p:cNvPr>
          <p:cNvSpPr>
            <a:spLocks noGrp="1"/>
          </p:cNvSpPr>
          <p:nvPr>
            <p:ph type="body" sz="quarter" idx="27" hasCustomPrompt="1"/>
          </p:nvPr>
        </p:nvSpPr>
        <p:spPr>
          <a:xfrm>
            <a:off x="5580898" y="3116853"/>
            <a:ext cx="1656154" cy="276999"/>
          </a:xfrm>
        </p:spPr>
        <p:txBody>
          <a:bodyPr lIns="0" bIns="0" anchor="t">
            <a:noAutofit/>
          </a:bodyPr>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5" name="Text Placeholder 3">
            <a:extLst>
              <a:ext uri="{FF2B5EF4-FFF2-40B4-BE49-F238E27FC236}">
                <a16:creationId xmlns:a16="http://schemas.microsoft.com/office/drawing/2014/main" id="{3723CF1A-4FAE-7F4D-A4C4-1224CD1BCFD1}"/>
              </a:ext>
            </a:extLst>
          </p:cNvPr>
          <p:cNvSpPr>
            <a:spLocks noGrp="1"/>
          </p:cNvSpPr>
          <p:nvPr>
            <p:ph type="body" sz="quarter" idx="28" hasCustomPrompt="1"/>
          </p:nvPr>
        </p:nvSpPr>
        <p:spPr>
          <a:xfrm>
            <a:off x="5136298" y="2341800"/>
            <a:ext cx="2083643" cy="755652"/>
          </a:xfrm>
        </p:spPr>
        <p:txBody>
          <a:bodyPr lIns="0" bIns="0" anchor="t">
            <a:noAutofit/>
          </a:bodyPr>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6" name="Text Placeholder 3">
            <a:extLst>
              <a:ext uri="{FF2B5EF4-FFF2-40B4-BE49-F238E27FC236}">
                <a16:creationId xmlns:a16="http://schemas.microsoft.com/office/drawing/2014/main" id="{92EC08B4-3194-464A-8038-BB3E20DB8323}"/>
              </a:ext>
            </a:extLst>
          </p:cNvPr>
          <p:cNvSpPr>
            <a:spLocks noGrp="1"/>
          </p:cNvSpPr>
          <p:nvPr>
            <p:ph type="body" sz="quarter" idx="29" hasCustomPrompt="1"/>
          </p:nvPr>
        </p:nvSpPr>
        <p:spPr>
          <a:xfrm>
            <a:off x="7994914" y="3116853"/>
            <a:ext cx="1656154" cy="276999"/>
          </a:xfrm>
        </p:spPr>
        <p:txBody>
          <a:bodyPr lIns="0" bIns="0" anchor="t">
            <a:noAutofit/>
          </a:bodyPr>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7" name="Text Placeholder 3">
            <a:extLst>
              <a:ext uri="{FF2B5EF4-FFF2-40B4-BE49-F238E27FC236}">
                <a16:creationId xmlns:a16="http://schemas.microsoft.com/office/drawing/2014/main" id="{BE6B5C51-37D0-7B4F-8F08-479B7F95A6B2}"/>
              </a:ext>
            </a:extLst>
          </p:cNvPr>
          <p:cNvSpPr>
            <a:spLocks noGrp="1"/>
          </p:cNvSpPr>
          <p:nvPr>
            <p:ph type="body" sz="quarter" idx="30" hasCustomPrompt="1"/>
          </p:nvPr>
        </p:nvSpPr>
        <p:spPr>
          <a:xfrm>
            <a:off x="7550314" y="2341800"/>
            <a:ext cx="2083643" cy="755652"/>
          </a:xfrm>
        </p:spPr>
        <p:txBody>
          <a:bodyPr lIns="0" bIns="0" anchor="t">
            <a:noAutofit/>
          </a:bodyPr>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8" name="Text Placeholder 3">
            <a:extLst>
              <a:ext uri="{FF2B5EF4-FFF2-40B4-BE49-F238E27FC236}">
                <a16:creationId xmlns:a16="http://schemas.microsoft.com/office/drawing/2014/main" id="{891070FF-5ED4-1940-94CC-B0A47A80A77B}"/>
              </a:ext>
            </a:extLst>
          </p:cNvPr>
          <p:cNvSpPr>
            <a:spLocks noGrp="1"/>
          </p:cNvSpPr>
          <p:nvPr>
            <p:ph type="body" sz="quarter" idx="31" hasCustomPrompt="1"/>
          </p:nvPr>
        </p:nvSpPr>
        <p:spPr>
          <a:xfrm>
            <a:off x="10445506" y="3116853"/>
            <a:ext cx="1656154" cy="276999"/>
          </a:xfrm>
        </p:spPr>
        <p:txBody>
          <a:bodyPr lIns="0" bIns="0" anchor="t">
            <a:noAutofit/>
          </a:bodyPr>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9" name="Text Placeholder 3">
            <a:extLst>
              <a:ext uri="{FF2B5EF4-FFF2-40B4-BE49-F238E27FC236}">
                <a16:creationId xmlns:a16="http://schemas.microsoft.com/office/drawing/2014/main" id="{0F06755D-2B14-5B42-BC62-27449DCCDAF8}"/>
              </a:ext>
            </a:extLst>
          </p:cNvPr>
          <p:cNvSpPr>
            <a:spLocks noGrp="1"/>
          </p:cNvSpPr>
          <p:nvPr>
            <p:ph type="body" sz="quarter" idx="32" hasCustomPrompt="1"/>
          </p:nvPr>
        </p:nvSpPr>
        <p:spPr>
          <a:xfrm>
            <a:off x="10000906" y="2341800"/>
            <a:ext cx="2083643" cy="755652"/>
          </a:xfrm>
        </p:spPr>
        <p:txBody>
          <a:bodyPr lIns="0" bIns="0" anchor="t">
            <a:noAutofit/>
          </a:bodyPr>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1" name="Text Placeholder 3">
            <a:extLst>
              <a:ext uri="{FF2B5EF4-FFF2-40B4-BE49-F238E27FC236}">
                <a16:creationId xmlns:a16="http://schemas.microsoft.com/office/drawing/2014/main" id="{CF347D97-5E17-D347-8C61-0777B6DE52AE}"/>
              </a:ext>
            </a:extLst>
          </p:cNvPr>
          <p:cNvSpPr>
            <a:spLocks noGrp="1"/>
          </p:cNvSpPr>
          <p:nvPr>
            <p:ph type="body" sz="quarter" idx="34" hasCustomPrompt="1"/>
          </p:nvPr>
        </p:nvSpPr>
        <p:spPr>
          <a:xfrm>
            <a:off x="371908" y="5165959"/>
            <a:ext cx="1656154" cy="276999"/>
          </a:xfrm>
        </p:spPr>
        <p:txBody>
          <a:bodyPr lIns="0" bIns="0" anchor="t">
            <a:noAutofit/>
          </a:bodyPr>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2" name="Text Placeholder 3">
            <a:extLst>
              <a:ext uri="{FF2B5EF4-FFF2-40B4-BE49-F238E27FC236}">
                <a16:creationId xmlns:a16="http://schemas.microsoft.com/office/drawing/2014/main" id="{ED2C932E-0BDF-D045-9107-8C2089E1AADA}"/>
              </a:ext>
            </a:extLst>
          </p:cNvPr>
          <p:cNvSpPr>
            <a:spLocks noGrp="1"/>
          </p:cNvSpPr>
          <p:nvPr>
            <p:ph type="body" sz="quarter" idx="35" hasCustomPrompt="1"/>
          </p:nvPr>
        </p:nvSpPr>
        <p:spPr>
          <a:xfrm>
            <a:off x="708377" y="5536306"/>
            <a:ext cx="1656154" cy="276999"/>
          </a:xfrm>
        </p:spPr>
        <p:txBody>
          <a:bodyPr lIns="0" tIns="0" bIns="0" anchor="ctr">
            <a:noAutofit/>
          </a:bodyP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3" name="Text Placeholder 3">
            <a:extLst>
              <a:ext uri="{FF2B5EF4-FFF2-40B4-BE49-F238E27FC236}">
                <a16:creationId xmlns:a16="http://schemas.microsoft.com/office/drawing/2014/main" id="{AF7D14B6-4772-6E40-A788-2BEF59231A1F}"/>
              </a:ext>
            </a:extLst>
          </p:cNvPr>
          <p:cNvSpPr>
            <a:spLocks noGrp="1"/>
          </p:cNvSpPr>
          <p:nvPr>
            <p:ph type="body" sz="quarter" idx="36" hasCustomPrompt="1"/>
          </p:nvPr>
        </p:nvSpPr>
        <p:spPr>
          <a:xfrm>
            <a:off x="2761540" y="5165959"/>
            <a:ext cx="1656154" cy="276999"/>
          </a:xfrm>
        </p:spPr>
        <p:txBody>
          <a:bodyPr lIns="0" bIns="0" anchor="t">
            <a:noAutofit/>
          </a:bodyPr>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4" name="Text Placeholder 3">
            <a:extLst>
              <a:ext uri="{FF2B5EF4-FFF2-40B4-BE49-F238E27FC236}">
                <a16:creationId xmlns:a16="http://schemas.microsoft.com/office/drawing/2014/main" id="{4771CBFF-FEA5-0043-9458-B5E9FCEEA9D4}"/>
              </a:ext>
            </a:extLst>
          </p:cNvPr>
          <p:cNvSpPr>
            <a:spLocks noGrp="1"/>
          </p:cNvSpPr>
          <p:nvPr>
            <p:ph type="body" sz="quarter" idx="37" hasCustomPrompt="1"/>
          </p:nvPr>
        </p:nvSpPr>
        <p:spPr>
          <a:xfrm>
            <a:off x="3102793" y="5536306"/>
            <a:ext cx="1656154" cy="276999"/>
          </a:xfrm>
        </p:spPr>
        <p:txBody>
          <a:bodyPr lIns="0" tIns="0" bIns="0" anchor="ctr">
            <a:noAutofit/>
          </a:bodyP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5" name="Text Placeholder 3">
            <a:extLst>
              <a:ext uri="{FF2B5EF4-FFF2-40B4-BE49-F238E27FC236}">
                <a16:creationId xmlns:a16="http://schemas.microsoft.com/office/drawing/2014/main" id="{13D2A88D-B566-164A-9DD7-1FC822CEC21F}"/>
              </a:ext>
            </a:extLst>
          </p:cNvPr>
          <p:cNvSpPr>
            <a:spLocks noGrp="1"/>
          </p:cNvSpPr>
          <p:nvPr>
            <p:ph type="body" sz="quarter" idx="38" hasCustomPrompt="1"/>
          </p:nvPr>
        </p:nvSpPr>
        <p:spPr>
          <a:xfrm>
            <a:off x="5202525" y="5165959"/>
            <a:ext cx="1656154" cy="276999"/>
          </a:xfrm>
        </p:spPr>
        <p:txBody>
          <a:bodyPr lIns="0" bIns="0" anchor="t">
            <a:noAutofit/>
          </a:bodyPr>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6" name="Text Placeholder 3">
            <a:extLst>
              <a:ext uri="{FF2B5EF4-FFF2-40B4-BE49-F238E27FC236}">
                <a16:creationId xmlns:a16="http://schemas.microsoft.com/office/drawing/2014/main" id="{03D6EFEA-7CD5-654B-A479-F69FDDC7FFCD}"/>
              </a:ext>
            </a:extLst>
          </p:cNvPr>
          <p:cNvSpPr>
            <a:spLocks noGrp="1"/>
          </p:cNvSpPr>
          <p:nvPr>
            <p:ph type="body" sz="quarter" idx="39" hasCustomPrompt="1"/>
          </p:nvPr>
        </p:nvSpPr>
        <p:spPr>
          <a:xfrm>
            <a:off x="5538994" y="5536306"/>
            <a:ext cx="1656154" cy="276999"/>
          </a:xfrm>
        </p:spPr>
        <p:txBody>
          <a:bodyPr lIns="0" tIns="0" bIns="0" anchor="ctr">
            <a:noAutofit/>
          </a:bodyP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7" name="Text Placeholder 3">
            <a:extLst>
              <a:ext uri="{FF2B5EF4-FFF2-40B4-BE49-F238E27FC236}">
                <a16:creationId xmlns:a16="http://schemas.microsoft.com/office/drawing/2014/main" id="{DB2DD95E-4B29-6D42-BEAB-03CF42B7B099}"/>
              </a:ext>
            </a:extLst>
          </p:cNvPr>
          <p:cNvSpPr>
            <a:spLocks noGrp="1"/>
          </p:cNvSpPr>
          <p:nvPr>
            <p:ph type="body" sz="quarter" idx="40" hasCustomPrompt="1"/>
          </p:nvPr>
        </p:nvSpPr>
        <p:spPr>
          <a:xfrm>
            <a:off x="7616541" y="5165959"/>
            <a:ext cx="1656154" cy="276999"/>
          </a:xfrm>
        </p:spPr>
        <p:txBody>
          <a:bodyPr lIns="0" bIns="0" anchor="t">
            <a:noAutofit/>
          </a:bodyPr>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8" name="Text Placeholder 3">
            <a:extLst>
              <a:ext uri="{FF2B5EF4-FFF2-40B4-BE49-F238E27FC236}">
                <a16:creationId xmlns:a16="http://schemas.microsoft.com/office/drawing/2014/main" id="{3E780538-E4F8-AD47-A70D-E3F8332BCB7B}"/>
              </a:ext>
            </a:extLst>
          </p:cNvPr>
          <p:cNvSpPr>
            <a:spLocks noGrp="1"/>
          </p:cNvSpPr>
          <p:nvPr>
            <p:ph type="body" sz="quarter" idx="41" hasCustomPrompt="1"/>
          </p:nvPr>
        </p:nvSpPr>
        <p:spPr>
          <a:xfrm>
            <a:off x="7953010" y="5536306"/>
            <a:ext cx="1656154" cy="276999"/>
          </a:xfrm>
        </p:spPr>
        <p:txBody>
          <a:bodyPr lIns="0" tIns="0" bIns="0" anchor="ctr">
            <a:noAutofit/>
          </a:bodyP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9" name="Text Placeholder 3">
            <a:extLst>
              <a:ext uri="{FF2B5EF4-FFF2-40B4-BE49-F238E27FC236}">
                <a16:creationId xmlns:a16="http://schemas.microsoft.com/office/drawing/2014/main" id="{D2C6751A-2417-9849-A204-BE4B6255F58A}"/>
              </a:ext>
            </a:extLst>
          </p:cNvPr>
          <p:cNvSpPr>
            <a:spLocks noGrp="1"/>
          </p:cNvSpPr>
          <p:nvPr>
            <p:ph type="body" sz="quarter" idx="42" hasCustomPrompt="1"/>
          </p:nvPr>
        </p:nvSpPr>
        <p:spPr>
          <a:xfrm>
            <a:off x="10067133" y="5165959"/>
            <a:ext cx="1656154" cy="276999"/>
          </a:xfrm>
        </p:spPr>
        <p:txBody>
          <a:bodyPr lIns="0" bIns="0" anchor="t">
            <a:noAutofit/>
          </a:bodyPr>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80" name="Text Placeholder 3">
            <a:extLst>
              <a:ext uri="{FF2B5EF4-FFF2-40B4-BE49-F238E27FC236}">
                <a16:creationId xmlns:a16="http://schemas.microsoft.com/office/drawing/2014/main" id="{D7D2C412-EE00-0F47-A199-5C013840E31D}"/>
              </a:ext>
            </a:extLst>
          </p:cNvPr>
          <p:cNvSpPr>
            <a:spLocks noGrp="1"/>
          </p:cNvSpPr>
          <p:nvPr>
            <p:ph type="body" sz="quarter" idx="43" hasCustomPrompt="1"/>
          </p:nvPr>
        </p:nvSpPr>
        <p:spPr>
          <a:xfrm>
            <a:off x="10403602" y="5536306"/>
            <a:ext cx="1656154" cy="276999"/>
          </a:xfrm>
        </p:spPr>
        <p:txBody>
          <a:bodyPr lIns="0" tIns="0" bIns="0" anchor="ctr">
            <a:noAutofit/>
          </a:bodyP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0" name="Text Placeholder 4">
            <a:extLst>
              <a:ext uri="{FF2B5EF4-FFF2-40B4-BE49-F238E27FC236}">
                <a16:creationId xmlns:a16="http://schemas.microsoft.com/office/drawing/2014/main" id="{E6EF203C-4630-F640-8D7D-E4EB8408FC12}"/>
              </a:ext>
            </a:extLst>
          </p:cNvPr>
          <p:cNvSpPr>
            <a:spLocks noGrp="1"/>
          </p:cNvSpPr>
          <p:nvPr>
            <p:ph type="body" sz="quarter" idx="33" hasCustomPrompt="1"/>
          </p:nvPr>
        </p:nvSpPr>
        <p:spPr>
          <a:xfrm>
            <a:off x="5066756" y="4589570"/>
            <a:ext cx="2058489" cy="261610"/>
          </a:xfrm>
          <a:solidFill>
            <a:schemeClr val="bg2"/>
          </a:solidFill>
        </p:spPr>
        <p:txBody>
          <a:bodyPr lIns="0">
            <a:noAutofit/>
          </a:bodyPr>
          <a:lstStyle>
            <a:lvl1pPr marL="0" indent="0" algn="ctr" defTabSz="914400" rtl="0" eaLnBrk="1" latinLnBrk="0" hangingPunct="1">
              <a:lnSpc>
                <a:spcPct val="90000"/>
              </a:lnSpc>
              <a:spcBef>
                <a:spcPts val="1000"/>
              </a:spcBef>
              <a:buFont typeface="Arial"/>
              <a:buNone/>
              <a:defRPr lang="en-US" sz="12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Full Year</a:t>
            </a:r>
          </a:p>
        </p:txBody>
      </p:sp>
      <p:sp>
        <p:nvSpPr>
          <p:cNvPr id="6" name="Slide Number Placeholder 5">
            <a:extLst>
              <a:ext uri="{FF2B5EF4-FFF2-40B4-BE49-F238E27FC236}">
                <a16:creationId xmlns:a16="http://schemas.microsoft.com/office/drawing/2014/main" id="{7E484D9C-C9CB-C658-12DB-BB2BFC027D35}"/>
              </a:ext>
            </a:extLst>
          </p:cNvPr>
          <p:cNvSpPr>
            <a:spLocks noGrp="1"/>
          </p:cNvSpPr>
          <p:nvPr>
            <p:ph type="sldNum" sz="quarter" idx="4"/>
          </p:nvPr>
        </p:nvSpPr>
        <p:spPr>
          <a:xfrm>
            <a:off x="11521481" y="6400800"/>
            <a:ext cx="320749" cy="365125"/>
          </a:xfrm>
          <a:prstGeom prst="rect">
            <a:avLst/>
          </a:prstGeom>
        </p:spPr>
        <p:txBody>
          <a:bodyPr vert="horz" lIns="0" tIns="45720" rIns="0" bIns="45720" rtlCol="0" anchor="t"/>
          <a:lstStyle>
            <a:lvl1pPr algn="r">
              <a:defRPr sz="800">
                <a:solidFill>
                  <a:schemeClr val="tx1"/>
                </a:solidFill>
                <a:latin typeface="+mn-lt"/>
                <a:ea typeface="Avenir Next" panose="020B0503020202020204" pitchFamily="34" charset="0"/>
                <a:cs typeface="Avenir Next" panose="020B0503020202020204" pitchFamily="34"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53362478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4848" userDrawn="1">
          <p15:clr>
            <a:srgbClr val="FBAE40"/>
          </p15:clr>
        </p15:guide>
        <p15:guide id="3" orient="horz" pos="3792" userDrawn="1">
          <p15:clr>
            <a:srgbClr val="FBAE40"/>
          </p15:clr>
        </p15:guide>
        <p15:guide id="4" orient="horz" pos="404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2">
    <p:bg>
      <p:bgPr>
        <a:solidFill>
          <a:schemeClr val="bg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083A51FB-9E3C-F947-84EE-240FE1A46C11}"/>
              </a:ext>
            </a:extLst>
          </p:cNvPr>
          <p:cNvSpPr>
            <a:spLocks noGrp="1"/>
          </p:cNvSpPr>
          <p:nvPr>
            <p:ph type="body" sz="quarter" idx="19" hasCustomPrompt="1"/>
          </p:nvPr>
        </p:nvSpPr>
        <p:spPr>
          <a:xfrm>
            <a:off x="2897133" y="1319496"/>
            <a:ext cx="1193304" cy="646331"/>
          </a:xfrm>
        </p:spPr>
        <p:txBody>
          <a:bodyPr wrap="square"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01 </a:t>
            </a:r>
          </a:p>
        </p:txBody>
      </p:sp>
      <p:sp>
        <p:nvSpPr>
          <p:cNvPr id="22" name="Text Placeholder 4">
            <a:extLst>
              <a:ext uri="{FF2B5EF4-FFF2-40B4-BE49-F238E27FC236}">
                <a16:creationId xmlns:a16="http://schemas.microsoft.com/office/drawing/2014/main" id="{9CE81BCA-C098-8E4B-8BBE-D837B9E552AB}"/>
              </a:ext>
            </a:extLst>
          </p:cNvPr>
          <p:cNvSpPr>
            <a:spLocks noGrp="1"/>
          </p:cNvSpPr>
          <p:nvPr>
            <p:ph type="body" sz="quarter" idx="29" hasCustomPrompt="1"/>
          </p:nvPr>
        </p:nvSpPr>
        <p:spPr>
          <a:xfrm>
            <a:off x="7822419" y="1319496"/>
            <a:ext cx="1193304" cy="646331"/>
          </a:xfrm>
        </p:spPr>
        <p:txBody>
          <a:bodyPr wrap="square"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06 </a:t>
            </a:r>
          </a:p>
        </p:txBody>
      </p:sp>
      <p:sp>
        <p:nvSpPr>
          <p:cNvPr id="31" name="Text Placeholder 4">
            <a:extLst>
              <a:ext uri="{FF2B5EF4-FFF2-40B4-BE49-F238E27FC236}">
                <a16:creationId xmlns:a16="http://schemas.microsoft.com/office/drawing/2014/main" id="{401BF23C-3D99-8E4B-92E4-F0E93BCE3397}"/>
              </a:ext>
            </a:extLst>
          </p:cNvPr>
          <p:cNvSpPr>
            <a:spLocks noGrp="1"/>
          </p:cNvSpPr>
          <p:nvPr>
            <p:ph type="body" sz="quarter" idx="39"/>
          </p:nvPr>
        </p:nvSpPr>
        <p:spPr>
          <a:xfrm>
            <a:off x="4108440" y="2523643"/>
            <a:ext cx="3335784" cy="776288"/>
          </a:xfrm>
        </p:spPr>
        <p:txBody>
          <a:bodyPr>
            <a:noAutofit/>
          </a:bodyPr>
          <a:lstStyle>
            <a:lvl1pPr>
              <a:defRPr sz="1600" b="0" i="0" spc="0" baseline="0">
                <a:solidFill>
                  <a:schemeClr val="tx1"/>
                </a:solidFill>
                <a:latin typeface="+mn-lt"/>
              </a:defRPr>
            </a:lvl1pPr>
            <a:lvl2pPr>
              <a:defRPr sz="12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p:txBody>
      </p:sp>
      <p:sp>
        <p:nvSpPr>
          <p:cNvPr id="32" name="Text Placeholder 4">
            <a:extLst>
              <a:ext uri="{FF2B5EF4-FFF2-40B4-BE49-F238E27FC236}">
                <a16:creationId xmlns:a16="http://schemas.microsoft.com/office/drawing/2014/main" id="{DF6B8C2A-A1D6-9B45-9B81-FFE9AB6D3959}"/>
              </a:ext>
            </a:extLst>
          </p:cNvPr>
          <p:cNvSpPr>
            <a:spLocks noGrp="1"/>
          </p:cNvSpPr>
          <p:nvPr>
            <p:ph type="body" sz="quarter" idx="40"/>
          </p:nvPr>
        </p:nvSpPr>
        <p:spPr>
          <a:xfrm>
            <a:off x="4108440" y="3548046"/>
            <a:ext cx="3335784" cy="776288"/>
          </a:xfrm>
        </p:spPr>
        <p:txBody>
          <a:bodyPr>
            <a:noAutofit/>
          </a:bodyPr>
          <a:lstStyle>
            <a:lvl1pPr>
              <a:defRPr sz="1600" b="0" i="0" spc="0" baseline="0">
                <a:solidFill>
                  <a:schemeClr val="tx1"/>
                </a:solidFill>
                <a:latin typeface="+mn-lt"/>
              </a:defRPr>
            </a:lvl1pPr>
            <a:lvl2pPr>
              <a:defRPr sz="12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p:txBody>
      </p:sp>
      <p:sp>
        <p:nvSpPr>
          <p:cNvPr id="33" name="Text Placeholder 4">
            <a:extLst>
              <a:ext uri="{FF2B5EF4-FFF2-40B4-BE49-F238E27FC236}">
                <a16:creationId xmlns:a16="http://schemas.microsoft.com/office/drawing/2014/main" id="{F4CE2E6E-FF0C-2540-9240-819F5B28C6FA}"/>
              </a:ext>
            </a:extLst>
          </p:cNvPr>
          <p:cNvSpPr>
            <a:spLocks noGrp="1"/>
          </p:cNvSpPr>
          <p:nvPr>
            <p:ph type="body" sz="quarter" idx="41"/>
          </p:nvPr>
        </p:nvSpPr>
        <p:spPr>
          <a:xfrm>
            <a:off x="4108440" y="4572449"/>
            <a:ext cx="3335784" cy="776288"/>
          </a:xfrm>
        </p:spPr>
        <p:txBody>
          <a:bodyPr>
            <a:noAutofit/>
          </a:bodyPr>
          <a:lstStyle>
            <a:lvl1pPr>
              <a:defRPr sz="1600" b="0" i="0" spc="0" baseline="0">
                <a:solidFill>
                  <a:schemeClr val="tx1"/>
                </a:solidFill>
                <a:latin typeface="+mn-lt"/>
              </a:defRPr>
            </a:lvl1pPr>
            <a:lvl2pPr>
              <a:defRPr sz="12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p:txBody>
      </p:sp>
      <p:sp>
        <p:nvSpPr>
          <p:cNvPr id="34" name="Text Placeholder 4">
            <a:extLst>
              <a:ext uri="{FF2B5EF4-FFF2-40B4-BE49-F238E27FC236}">
                <a16:creationId xmlns:a16="http://schemas.microsoft.com/office/drawing/2014/main" id="{DE8D63EE-9917-D943-9961-CEC8BEE53C47}"/>
              </a:ext>
            </a:extLst>
          </p:cNvPr>
          <p:cNvSpPr>
            <a:spLocks noGrp="1"/>
          </p:cNvSpPr>
          <p:nvPr>
            <p:ph type="body" sz="quarter" idx="42"/>
          </p:nvPr>
        </p:nvSpPr>
        <p:spPr>
          <a:xfrm>
            <a:off x="4108440" y="5596852"/>
            <a:ext cx="3335784" cy="776288"/>
          </a:xfrm>
        </p:spPr>
        <p:txBody>
          <a:bodyPr>
            <a:noAutofit/>
          </a:bodyPr>
          <a:lstStyle>
            <a:lvl1pPr>
              <a:defRPr sz="1600" b="0" i="0" spc="0" baseline="0">
                <a:solidFill>
                  <a:schemeClr val="tx1"/>
                </a:solidFill>
                <a:latin typeface="+mn-lt"/>
              </a:defRPr>
            </a:lvl1pPr>
            <a:lvl2pPr>
              <a:defRPr sz="12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p:txBody>
      </p:sp>
      <p:sp>
        <p:nvSpPr>
          <p:cNvPr id="5" name="Text Placeholder 4">
            <a:extLst>
              <a:ext uri="{FF2B5EF4-FFF2-40B4-BE49-F238E27FC236}">
                <a16:creationId xmlns:a16="http://schemas.microsoft.com/office/drawing/2014/main" id="{B2D0578B-F58C-704B-86B0-99FDF047074C}"/>
              </a:ext>
            </a:extLst>
          </p:cNvPr>
          <p:cNvSpPr>
            <a:spLocks noGrp="1"/>
          </p:cNvSpPr>
          <p:nvPr>
            <p:ph type="body" sz="quarter" idx="38"/>
          </p:nvPr>
        </p:nvSpPr>
        <p:spPr>
          <a:xfrm>
            <a:off x="4108440" y="1492364"/>
            <a:ext cx="3335784" cy="776288"/>
          </a:xfrm>
        </p:spPr>
        <p:txBody>
          <a:bodyPr>
            <a:noAutofit/>
          </a:bodyPr>
          <a:lstStyle>
            <a:lvl1pPr>
              <a:defRPr sz="1600" b="0" i="0" spc="0" baseline="0">
                <a:solidFill>
                  <a:schemeClr val="tx1"/>
                </a:solidFill>
                <a:latin typeface="+mn-lt"/>
              </a:defRPr>
            </a:lvl1pPr>
            <a:lvl2pPr>
              <a:defRPr sz="12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2" name="Title 1"/>
          <p:cNvSpPr>
            <a:spLocks noGrp="1"/>
          </p:cNvSpPr>
          <p:nvPr>
            <p:ph type="title" hasCustomPrompt="1"/>
          </p:nvPr>
        </p:nvSpPr>
        <p:spPr>
          <a:xfrm>
            <a:off x="374904" y="502920"/>
            <a:ext cx="5475988" cy="640761"/>
          </a:xfrm>
        </p:spPr>
        <p:txBody>
          <a:bodyPr lIns="0">
            <a:noAutofit/>
          </a:bodyPr>
          <a:lstStyle>
            <a:lvl1pPr>
              <a:defRPr lang="en-US" sz="21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Agenda</a:t>
            </a:r>
          </a:p>
        </p:txBody>
      </p:sp>
      <p:sp>
        <p:nvSpPr>
          <p:cNvPr id="9" name="Text Placeholder 8"/>
          <p:cNvSpPr>
            <a:spLocks noGrp="1"/>
          </p:cNvSpPr>
          <p:nvPr>
            <p:ph type="body" sz="quarter" idx="13" hasCustomPrompt="1"/>
          </p:nvPr>
        </p:nvSpPr>
        <p:spPr>
          <a:xfrm>
            <a:off x="393192" y="286911"/>
            <a:ext cx="5438458" cy="197950"/>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add copy</a:t>
            </a:r>
          </a:p>
        </p:txBody>
      </p:sp>
      <p:sp>
        <p:nvSpPr>
          <p:cNvPr id="13" name="Text Placeholder 4">
            <a:extLst>
              <a:ext uri="{FF2B5EF4-FFF2-40B4-BE49-F238E27FC236}">
                <a16:creationId xmlns:a16="http://schemas.microsoft.com/office/drawing/2014/main" id="{6D119B84-A418-C24F-A5DE-7975282EAD36}"/>
              </a:ext>
            </a:extLst>
          </p:cNvPr>
          <p:cNvSpPr>
            <a:spLocks noGrp="1"/>
          </p:cNvSpPr>
          <p:nvPr>
            <p:ph type="body" sz="quarter" idx="20" hasCustomPrompt="1"/>
          </p:nvPr>
        </p:nvSpPr>
        <p:spPr>
          <a:xfrm>
            <a:off x="2897133" y="2345912"/>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02 </a:t>
            </a:r>
          </a:p>
        </p:txBody>
      </p:sp>
      <p:sp>
        <p:nvSpPr>
          <p:cNvPr id="14" name="Text Placeholder 4">
            <a:extLst>
              <a:ext uri="{FF2B5EF4-FFF2-40B4-BE49-F238E27FC236}">
                <a16:creationId xmlns:a16="http://schemas.microsoft.com/office/drawing/2014/main" id="{5BAD016E-C071-E740-AF64-C9DFE0BF62F2}"/>
              </a:ext>
            </a:extLst>
          </p:cNvPr>
          <p:cNvSpPr>
            <a:spLocks noGrp="1"/>
          </p:cNvSpPr>
          <p:nvPr>
            <p:ph type="body" sz="quarter" idx="21" hasCustomPrompt="1"/>
          </p:nvPr>
        </p:nvSpPr>
        <p:spPr>
          <a:xfrm>
            <a:off x="2897134" y="3372328"/>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03</a:t>
            </a:r>
          </a:p>
        </p:txBody>
      </p:sp>
      <p:sp>
        <p:nvSpPr>
          <p:cNvPr id="15" name="Text Placeholder 4">
            <a:extLst>
              <a:ext uri="{FF2B5EF4-FFF2-40B4-BE49-F238E27FC236}">
                <a16:creationId xmlns:a16="http://schemas.microsoft.com/office/drawing/2014/main" id="{D0315E9E-44B3-8846-9CF0-BD5BA4ECA7F7}"/>
              </a:ext>
            </a:extLst>
          </p:cNvPr>
          <p:cNvSpPr>
            <a:spLocks noGrp="1"/>
          </p:cNvSpPr>
          <p:nvPr>
            <p:ph type="body" sz="quarter" idx="22" hasCustomPrompt="1"/>
          </p:nvPr>
        </p:nvSpPr>
        <p:spPr>
          <a:xfrm>
            <a:off x="2897134" y="4398744"/>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04 </a:t>
            </a:r>
          </a:p>
        </p:txBody>
      </p:sp>
      <p:sp>
        <p:nvSpPr>
          <p:cNvPr id="19" name="Text Placeholder 4">
            <a:extLst>
              <a:ext uri="{FF2B5EF4-FFF2-40B4-BE49-F238E27FC236}">
                <a16:creationId xmlns:a16="http://schemas.microsoft.com/office/drawing/2014/main" id="{F0F1D582-DD59-1947-89E8-E75E97322C72}"/>
              </a:ext>
            </a:extLst>
          </p:cNvPr>
          <p:cNvSpPr>
            <a:spLocks noGrp="1"/>
          </p:cNvSpPr>
          <p:nvPr>
            <p:ph type="body" sz="quarter" idx="26" hasCustomPrompt="1"/>
          </p:nvPr>
        </p:nvSpPr>
        <p:spPr>
          <a:xfrm>
            <a:off x="2897134" y="5425159"/>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05 </a:t>
            </a:r>
          </a:p>
        </p:txBody>
      </p:sp>
      <p:sp>
        <p:nvSpPr>
          <p:cNvPr id="23" name="Text Placeholder 4">
            <a:extLst>
              <a:ext uri="{FF2B5EF4-FFF2-40B4-BE49-F238E27FC236}">
                <a16:creationId xmlns:a16="http://schemas.microsoft.com/office/drawing/2014/main" id="{D56E5795-01DD-6043-94A8-F499AB73F961}"/>
              </a:ext>
            </a:extLst>
          </p:cNvPr>
          <p:cNvSpPr>
            <a:spLocks noGrp="1"/>
          </p:cNvSpPr>
          <p:nvPr>
            <p:ph type="body" sz="quarter" idx="30" hasCustomPrompt="1"/>
          </p:nvPr>
        </p:nvSpPr>
        <p:spPr>
          <a:xfrm>
            <a:off x="7822419" y="2345912"/>
            <a:ext cx="1193304" cy="646331"/>
          </a:xfrm>
        </p:spPr>
        <p:txBody>
          <a:bodyPr tIns="91440" bIns="0" anchor="ctr" anchorCtr="0">
            <a:noAutofit/>
          </a:bodyPr>
          <a:lstStyle>
            <a:lvl1pPr>
              <a:defRPr sz="40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07</a:t>
            </a:r>
          </a:p>
        </p:txBody>
      </p:sp>
      <p:sp>
        <p:nvSpPr>
          <p:cNvPr id="24" name="Text Placeholder 4">
            <a:extLst>
              <a:ext uri="{FF2B5EF4-FFF2-40B4-BE49-F238E27FC236}">
                <a16:creationId xmlns:a16="http://schemas.microsoft.com/office/drawing/2014/main" id="{E84276F7-C9B2-D84D-ADD0-71C5434D3F87}"/>
              </a:ext>
            </a:extLst>
          </p:cNvPr>
          <p:cNvSpPr>
            <a:spLocks noGrp="1"/>
          </p:cNvSpPr>
          <p:nvPr>
            <p:ph type="body" sz="quarter" idx="31" hasCustomPrompt="1"/>
          </p:nvPr>
        </p:nvSpPr>
        <p:spPr>
          <a:xfrm>
            <a:off x="7822420" y="3372328"/>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08</a:t>
            </a:r>
          </a:p>
        </p:txBody>
      </p:sp>
      <p:sp>
        <p:nvSpPr>
          <p:cNvPr id="25" name="Text Placeholder 4">
            <a:extLst>
              <a:ext uri="{FF2B5EF4-FFF2-40B4-BE49-F238E27FC236}">
                <a16:creationId xmlns:a16="http://schemas.microsoft.com/office/drawing/2014/main" id="{E471C3FB-B3F6-744B-A296-00DDC878B0AC}"/>
              </a:ext>
            </a:extLst>
          </p:cNvPr>
          <p:cNvSpPr>
            <a:spLocks noGrp="1"/>
          </p:cNvSpPr>
          <p:nvPr>
            <p:ph type="body" sz="quarter" idx="32" hasCustomPrompt="1"/>
          </p:nvPr>
        </p:nvSpPr>
        <p:spPr>
          <a:xfrm>
            <a:off x="7822420" y="4398744"/>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09</a:t>
            </a:r>
          </a:p>
        </p:txBody>
      </p:sp>
      <p:sp>
        <p:nvSpPr>
          <p:cNvPr id="29" name="Text Placeholder 4">
            <a:extLst>
              <a:ext uri="{FF2B5EF4-FFF2-40B4-BE49-F238E27FC236}">
                <a16:creationId xmlns:a16="http://schemas.microsoft.com/office/drawing/2014/main" id="{CE1CEB61-A22E-444D-B87A-AD4205A7BB59}"/>
              </a:ext>
            </a:extLst>
          </p:cNvPr>
          <p:cNvSpPr>
            <a:spLocks noGrp="1"/>
          </p:cNvSpPr>
          <p:nvPr>
            <p:ph type="body" sz="quarter" idx="36" hasCustomPrompt="1"/>
          </p:nvPr>
        </p:nvSpPr>
        <p:spPr>
          <a:xfrm>
            <a:off x="7822420" y="5425159"/>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10</a:t>
            </a:r>
          </a:p>
        </p:txBody>
      </p:sp>
      <p:sp>
        <p:nvSpPr>
          <p:cNvPr id="35" name="Text Placeholder 4">
            <a:extLst>
              <a:ext uri="{FF2B5EF4-FFF2-40B4-BE49-F238E27FC236}">
                <a16:creationId xmlns:a16="http://schemas.microsoft.com/office/drawing/2014/main" id="{49258B9B-B0F1-7A46-880B-40B510E1B385}"/>
              </a:ext>
            </a:extLst>
          </p:cNvPr>
          <p:cNvSpPr>
            <a:spLocks noGrp="1"/>
          </p:cNvSpPr>
          <p:nvPr>
            <p:ph type="body" sz="quarter" idx="43"/>
          </p:nvPr>
        </p:nvSpPr>
        <p:spPr>
          <a:xfrm>
            <a:off x="9033726" y="2523643"/>
            <a:ext cx="3335784" cy="776288"/>
          </a:xfrm>
        </p:spPr>
        <p:txBody>
          <a:bodyPr>
            <a:noAutofit/>
          </a:bodyPr>
          <a:lstStyle>
            <a:lvl1pPr>
              <a:defRPr sz="1600" b="0" i="0" spc="0" baseline="0">
                <a:solidFill>
                  <a:schemeClr val="tx1"/>
                </a:solidFill>
                <a:latin typeface="+mn-lt"/>
              </a:defRPr>
            </a:lvl1pPr>
            <a:lvl2pPr>
              <a:defRPr sz="12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p:txBody>
      </p:sp>
      <p:sp>
        <p:nvSpPr>
          <p:cNvPr id="36" name="Text Placeholder 4">
            <a:extLst>
              <a:ext uri="{FF2B5EF4-FFF2-40B4-BE49-F238E27FC236}">
                <a16:creationId xmlns:a16="http://schemas.microsoft.com/office/drawing/2014/main" id="{EB9B68E6-53A8-354C-9455-ABE0394F226A}"/>
              </a:ext>
            </a:extLst>
          </p:cNvPr>
          <p:cNvSpPr>
            <a:spLocks noGrp="1"/>
          </p:cNvSpPr>
          <p:nvPr>
            <p:ph type="body" sz="quarter" idx="44"/>
          </p:nvPr>
        </p:nvSpPr>
        <p:spPr>
          <a:xfrm>
            <a:off x="9033726" y="3548046"/>
            <a:ext cx="3335784" cy="776288"/>
          </a:xfrm>
        </p:spPr>
        <p:txBody>
          <a:bodyPr>
            <a:noAutofit/>
          </a:bodyPr>
          <a:lstStyle>
            <a:lvl1pPr>
              <a:defRPr sz="1600" b="0" i="0" spc="0" baseline="0">
                <a:solidFill>
                  <a:schemeClr val="tx1"/>
                </a:solidFill>
                <a:latin typeface="+mn-lt"/>
              </a:defRPr>
            </a:lvl1pPr>
            <a:lvl2pPr>
              <a:defRPr sz="12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p:txBody>
      </p:sp>
      <p:sp>
        <p:nvSpPr>
          <p:cNvPr id="37" name="Text Placeholder 4">
            <a:extLst>
              <a:ext uri="{FF2B5EF4-FFF2-40B4-BE49-F238E27FC236}">
                <a16:creationId xmlns:a16="http://schemas.microsoft.com/office/drawing/2014/main" id="{B202948B-1C87-494D-8E9B-B02926867206}"/>
              </a:ext>
            </a:extLst>
          </p:cNvPr>
          <p:cNvSpPr>
            <a:spLocks noGrp="1"/>
          </p:cNvSpPr>
          <p:nvPr>
            <p:ph type="body" sz="quarter" idx="45"/>
          </p:nvPr>
        </p:nvSpPr>
        <p:spPr>
          <a:xfrm>
            <a:off x="9033726" y="4572449"/>
            <a:ext cx="3335784" cy="776288"/>
          </a:xfrm>
        </p:spPr>
        <p:txBody>
          <a:bodyPr>
            <a:noAutofit/>
          </a:bodyPr>
          <a:lstStyle>
            <a:lvl1pPr>
              <a:defRPr sz="1600" b="0" i="0" spc="0" baseline="0">
                <a:solidFill>
                  <a:schemeClr val="tx1"/>
                </a:solidFill>
                <a:latin typeface="+mn-lt"/>
              </a:defRPr>
            </a:lvl1pPr>
            <a:lvl2pPr>
              <a:defRPr sz="12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p:txBody>
      </p:sp>
      <p:sp>
        <p:nvSpPr>
          <p:cNvPr id="38" name="Text Placeholder 4">
            <a:extLst>
              <a:ext uri="{FF2B5EF4-FFF2-40B4-BE49-F238E27FC236}">
                <a16:creationId xmlns:a16="http://schemas.microsoft.com/office/drawing/2014/main" id="{7C16E18E-CAE0-AD41-8F2B-DD98ED319ACB}"/>
              </a:ext>
            </a:extLst>
          </p:cNvPr>
          <p:cNvSpPr>
            <a:spLocks noGrp="1"/>
          </p:cNvSpPr>
          <p:nvPr>
            <p:ph type="body" sz="quarter" idx="46"/>
          </p:nvPr>
        </p:nvSpPr>
        <p:spPr>
          <a:xfrm>
            <a:off x="9033726" y="5596852"/>
            <a:ext cx="3335784" cy="776288"/>
          </a:xfrm>
        </p:spPr>
        <p:txBody>
          <a:bodyPr>
            <a:noAutofit/>
          </a:bodyPr>
          <a:lstStyle>
            <a:lvl1pPr>
              <a:defRPr sz="1600" b="0" i="0" spc="0" baseline="0">
                <a:solidFill>
                  <a:schemeClr val="tx1"/>
                </a:solidFill>
                <a:latin typeface="+mn-lt"/>
              </a:defRPr>
            </a:lvl1pPr>
            <a:lvl2pPr>
              <a:defRPr sz="12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p:txBody>
      </p:sp>
      <p:sp>
        <p:nvSpPr>
          <p:cNvPr id="39" name="Text Placeholder 4">
            <a:extLst>
              <a:ext uri="{FF2B5EF4-FFF2-40B4-BE49-F238E27FC236}">
                <a16:creationId xmlns:a16="http://schemas.microsoft.com/office/drawing/2014/main" id="{D6A3AD81-78AD-F247-999C-689AE0C7368E}"/>
              </a:ext>
            </a:extLst>
          </p:cNvPr>
          <p:cNvSpPr>
            <a:spLocks noGrp="1"/>
          </p:cNvSpPr>
          <p:nvPr>
            <p:ph type="body" sz="quarter" idx="47"/>
          </p:nvPr>
        </p:nvSpPr>
        <p:spPr>
          <a:xfrm>
            <a:off x="9033726" y="1492364"/>
            <a:ext cx="3335784" cy="776288"/>
          </a:xfrm>
        </p:spPr>
        <p:txBody>
          <a:bodyPr>
            <a:noAutofit/>
          </a:bodyPr>
          <a:lstStyle>
            <a:lvl1pPr>
              <a:defRPr sz="1600" b="0" i="0" spc="0" baseline="0">
                <a:solidFill>
                  <a:schemeClr val="tx1"/>
                </a:solidFill>
                <a:latin typeface="+mn-lt"/>
              </a:defRPr>
            </a:lvl1pPr>
            <a:lvl2pPr>
              <a:defRPr sz="12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p:txBody>
      </p:sp>
      <p:sp>
        <p:nvSpPr>
          <p:cNvPr id="3" name="Slide Number Placeholder 5">
            <a:extLst>
              <a:ext uri="{FF2B5EF4-FFF2-40B4-BE49-F238E27FC236}">
                <a16:creationId xmlns:a16="http://schemas.microsoft.com/office/drawing/2014/main" id="{E7B147DE-403E-D727-5DD9-574620DAFE81}"/>
              </a:ext>
            </a:extLst>
          </p:cNvPr>
          <p:cNvSpPr>
            <a:spLocks noGrp="1"/>
          </p:cNvSpPr>
          <p:nvPr>
            <p:ph type="sldNum" sz="quarter" idx="4"/>
          </p:nvPr>
        </p:nvSpPr>
        <p:spPr>
          <a:xfrm>
            <a:off x="11521481" y="6400800"/>
            <a:ext cx="320749" cy="365125"/>
          </a:xfrm>
          <a:prstGeom prst="rect">
            <a:avLst/>
          </a:prstGeom>
        </p:spPr>
        <p:txBody>
          <a:bodyPr vert="horz" lIns="0" tIns="45720" rIns="0" bIns="45720" rtlCol="0" anchor="t"/>
          <a:lstStyle>
            <a:lvl1pPr algn="r">
              <a:defRPr sz="800">
                <a:solidFill>
                  <a:schemeClr val="tx1"/>
                </a:solidFill>
                <a:latin typeface="+mn-lt"/>
                <a:ea typeface="Avenir Next" panose="020B0503020202020204" pitchFamily="34" charset="0"/>
                <a:cs typeface="Avenir Next" panose="020B0503020202020204" pitchFamily="34"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60942217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4848" userDrawn="1">
          <p15:clr>
            <a:srgbClr val="FBAE40"/>
          </p15:clr>
        </p15:guide>
        <p15:guide id="3" orient="horz" pos="3608" userDrawn="1">
          <p15:clr>
            <a:srgbClr val="FBAE40"/>
          </p15:clr>
        </p15:guide>
        <p15:guide id="4" orient="horz" pos="4045" userDrawn="1">
          <p15:clr>
            <a:srgbClr val="FBAE40"/>
          </p15:clr>
        </p15:guide>
        <p15:guide id="5" orient="horz" pos="1032" userDrawn="1">
          <p15:clr>
            <a:srgbClr val="FBAE40"/>
          </p15:clr>
        </p15:guide>
        <p15:guide id="6" orient="horz" pos="1845" userDrawn="1">
          <p15:clr>
            <a:srgbClr val="FBAE40"/>
          </p15:clr>
        </p15:guide>
        <p15:guide id="7" orient="horz" pos="2663" userDrawn="1">
          <p15:clr>
            <a:srgbClr val="FBAE40"/>
          </p15:clr>
        </p15:guide>
        <p15:guide id="8" orient="horz" pos="347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Executive Summary">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9C1E200-8DFA-9E42-B307-DF304F8A15BC}"/>
              </a:ext>
            </a:extLst>
          </p:cNvPr>
          <p:cNvSpPr/>
          <p:nvPr userDrawn="1"/>
        </p:nvSpPr>
        <p:spPr>
          <a:xfrm>
            <a:off x="0" y="1816962"/>
            <a:ext cx="12192000" cy="50410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1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438458" cy="213074"/>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a:buNone/>
            </a:pPr>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4" y="1484957"/>
            <a:ext cx="8631395" cy="425329"/>
          </a:xfrm>
        </p:spPr>
        <p:txBody>
          <a:bodyPr lIns="0">
            <a:noAutofit/>
          </a:bodyPr>
          <a:lstStyle>
            <a:lvl1pPr>
              <a:defRPr sz="1400" b="1" i="0" spc="-20" baseline="0">
                <a:solidFill>
                  <a:schemeClr val="tx1"/>
                </a:solidFill>
                <a:latin typeface="Avenir Next LT Pro Demi" panose="020B0504020202020204" pitchFamily="34" charset="77"/>
              </a:defRPr>
            </a:lvl1pPr>
          </a:lstStyle>
          <a:p>
            <a:pPr lvl="0"/>
            <a:r>
              <a:rPr lang="en-US" dirty="0"/>
              <a:t>Click to edit Master text styles</a:t>
            </a:r>
          </a:p>
        </p:txBody>
      </p:sp>
      <p:cxnSp>
        <p:nvCxnSpPr>
          <p:cNvPr id="13" name="Straight Connector 12">
            <a:extLst>
              <a:ext uri="{FF2B5EF4-FFF2-40B4-BE49-F238E27FC236}">
                <a16:creationId xmlns:a16="http://schemas.microsoft.com/office/drawing/2014/main" id="{33B54D66-D9A2-A342-8778-8E97E1782828}"/>
              </a:ext>
            </a:extLst>
          </p:cNvPr>
          <p:cNvCxnSpPr>
            <a:cxnSpLocks/>
          </p:cNvCxnSpPr>
          <p:nvPr userDrawn="1"/>
        </p:nvCxnSpPr>
        <p:spPr>
          <a:xfrm>
            <a:off x="4288810" y="1816962"/>
            <a:ext cx="0" cy="5041038"/>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6AE7F39-2379-CF4F-A88B-5D54E32B3408}"/>
              </a:ext>
            </a:extLst>
          </p:cNvPr>
          <p:cNvCxnSpPr>
            <a:cxnSpLocks/>
          </p:cNvCxnSpPr>
          <p:nvPr userDrawn="1"/>
        </p:nvCxnSpPr>
        <p:spPr>
          <a:xfrm>
            <a:off x="2144405" y="1816962"/>
            <a:ext cx="0" cy="5041038"/>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273FDD5-19C1-844D-B396-4910BE9DFB46}"/>
              </a:ext>
            </a:extLst>
          </p:cNvPr>
          <p:cNvCxnSpPr>
            <a:cxnSpLocks/>
          </p:cNvCxnSpPr>
          <p:nvPr userDrawn="1"/>
        </p:nvCxnSpPr>
        <p:spPr>
          <a:xfrm>
            <a:off x="8240405" y="1816962"/>
            <a:ext cx="0" cy="5041038"/>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831261D3-AAF9-A6B4-C539-63F3943DCA27}"/>
              </a:ext>
            </a:extLst>
          </p:cNvPr>
          <p:cNvSpPr>
            <a:spLocks noGrp="1"/>
          </p:cNvSpPr>
          <p:nvPr>
            <p:ph type="body" sz="quarter" idx="29" hasCustomPrompt="1"/>
          </p:nvPr>
        </p:nvSpPr>
        <p:spPr>
          <a:xfrm>
            <a:off x="212725" y="1919710"/>
            <a:ext cx="1931673" cy="619913"/>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stStyle>
          <a:p>
            <a:r>
              <a:rPr lang="en-US" dirty="0"/>
              <a:t>Type of Meeting </a:t>
            </a:r>
            <a:br>
              <a:rPr lang="en-US" dirty="0"/>
            </a:br>
            <a:r>
              <a:rPr lang="en-US" dirty="0"/>
              <a:t>&amp; Discussion: </a:t>
            </a:r>
            <a:br>
              <a:rPr lang="en-US" dirty="0"/>
            </a:br>
            <a:r>
              <a:rPr lang="en-US" dirty="0"/>
              <a:t>Check Appropriate Box</a:t>
            </a:r>
          </a:p>
        </p:txBody>
      </p:sp>
      <p:sp>
        <p:nvSpPr>
          <p:cNvPr id="25" name="Text Placeholder 5">
            <a:extLst>
              <a:ext uri="{FF2B5EF4-FFF2-40B4-BE49-F238E27FC236}">
                <a16:creationId xmlns:a16="http://schemas.microsoft.com/office/drawing/2014/main" id="{0B8CC19D-7573-84AE-344C-89D0E4AD8CED}"/>
              </a:ext>
            </a:extLst>
          </p:cNvPr>
          <p:cNvSpPr>
            <a:spLocks noGrp="1"/>
          </p:cNvSpPr>
          <p:nvPr>
            <p:ph type="body" sz="quarter" idx="30" hasCustomPrompt="1"/>
          </p:nvPr>
        </p:nvSpPr>
        <p:spPr>
          <a:xfrm>
            <a:off x="212725" y="4676661"/>
            <a:ext cx="1931673" cy="440377"/>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stStyle>
          <a:p>
            <a:r>
              <a:rPr lang="en-US" dirty="0"/>
              <a:t>Corporate Objective(s) </a:t>
            </a:r>
            <a:br>
              <a:rPr lang="en-US" dirty="0"/>
            </a:br>
            <a:r>
              <a:rPr lang="en-US" dirty="0"/>
              <a:t>Addressed:</a:t>
            </a:r>
          </a:p>
        </p:txBody>
      </p:sp>
      <p:sp>
        <p:nvSpPr>
          <p:cNvPr id="26" name="Text Placeholder 5">
            <a:extLst>
              <a:ext uri="{FF2B5EF4-FFF2-40B4-BE49-F238E27FC236}">
                <a16:creationId xmlns:a16="http://schemas.microsoft.com/office/drawing/2014/main" id="{40655C5A-7261-900D-811F-87EFCE938ED3}"/>
              </a:ext>
            </a:extLst>
          </p:cNvPr>
          <p:cNvSpPr>
            <a:spLocks noGrp="1"/>
          </p:cNvSpPr>
          <p:nvPr>
            <p:ph type="body" sz="quarter" idx="31" hasCustomPrompt="1"/>
          </p:nvPr>
        </p:nvSpPr>
        <p:spPr>
          <a:xfrm>
            <a:off x="2217454" y="1919710"/>
            <a:ext cx="1931673" cy="430887"/>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stStyle>
          <a:p>
            <a:r>
              <a:rPr lang="en-US" dirty="0"/>
              <a:t>Directly Responsible </a:t>
            </a:r>
            <a:br>
              <a:rPr lang="en-US" dirty="0"/>
            </a:br>
            <a:r>
              <a:rPr lang="en-US" dirty="0"/>
              <a:t>Individual:</a:t>
            </a:r>
          </a:p>
        </p:txBody>
      </p:sp>
      <p:sp>
        <p:nvSpPr>
          <p:cNvPr id="27" name="Text Placeholder 5">
            <a:extLst>
              <a:ext uri="{FF2B5EF4-FFF2-40B4-BE49-F238E27FC236}">
                <a16:creationId xmlns:a16="http://schemas.microsoft.com/office/drawing/2014/main" id="{925DA0CB-30FD-E608-6678-992572E923CF}"/>
              </a:ext>
            </a:extLst>
          </p:cNvPr>
          <p:cNvSpPr>
            <a:spLocks noGrp="1"/>
          </p:cNvSpPr>
          <p:nvPr>
            <p:ph type="body" sz="quarter" idx="32" hasCustomPrompt="1"/>
          </p:nvPr>
        </p:nvSpPr>
        <p:spPr>
          <a:xfrm>
            <a:off x="2217454" y="4676661"/>
            <a:ext cx="1931673" cy="440377"/>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stStyle>
          <a:p>
            <a:r>
              <a:rPr lang="en-US" dirty="0"/>
              <a:t>Required Decision Makers/Stakeholders: </a:t>
            </a:r>
          </a:p>
        </p:txBody>
      </p:sp>
      <p:sp>
        <p:nvSpPr>
          <p:cNvPr id="28" name="Text Placeholder 5">
            <a:extLst>
              <a:ext uri="{FF2B5EF4-FFF2-40B4-BE49-F238E27FC236}">
                <a16:creationId xmlns:a16="http://schemas.microsoft.com/office/drawing/2014/main" id="{0724039A-930F-636D-07AF-23F88AB6460E}"/>
              </a:ext>
            </a:extLst>
          </p:cNvPr>
          <p:cNvSpPr>
            <a:spLocks noGrp="1"/>
          </p:cNvSpPr>
          <p:nvPr>
            <p:ph type="body" sz="quarter" idx="33" hasCustomPrompt="1"/>
          </p:nvPr>
        </p:nvSpPr>
        <p:spPr>
          <a:xfrm>
            <a:off x="2217454" y="3077951"/>
            <a:ext cx="1931673" cy="260841"/>
          </a:xfrm>
        </p:spPr>
        <p:txBody>
          <a:bodyPr>
            <a:noAutofit/>
          </a:bodyPr>
          <a:lstStyle>
            <a:lvl1pPr marL="0" marR="0" indent="0" algn="l" defTabSz="914400" rtl="0" eaLnBrk="1" fontAlgn="auto" latinLnBrk="0" hangingPunct="1">
              <a:lnSpc>
                <a:spcPts val="1420"/>
              </a:lnSpc>
              <a:spcBef>
                <a:spcPts val="0"/>
              </a:spcBef>
              <a:spcAft>
                <a:spcPts val="0"/>
              </a:spcAft>
              <a:buClrTx/>
              <a:buSzTx/>
              <a:buFontTx/>
              <a:buNone/>
              <a:tabLst/>
              <a:defRPr lang="en-US" sz="1100" b="1" i="0" kern="1200" spc="0" baseline="0" dirty="0" smtClean="0">
                <a:solidFill>
                  <a:schemeClr val="accent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stStyle>
          <a:p>
            <a:r>
              <a:rPr lang="en-US" dirty="0"/>
              <a:t>Discussion Leads: </a:t>
            </a:r>
          </a:p>
        </p:txBody>
      </p:sp>
      <p:sp>
        <p:nvSpPr>
          <p:cNvPr id="29" name="Text Placeholder 5">
            <a:extLst>
              <a:ext uri="{FF2B5EF4-FFF2-40B4-BE49-F238E27FC236}">
                <a16:creationId xmlns:a16="http://schemas.microsoft.com/office/drawing/2014/main" id="{14D97DCA-30D3-FD69-66FA-45E1ACF69CB3}"/>
              </a:ext>
            </a:extLst>
          </p:cNvPr>
          <p:cNvSpPr>
            <a:spLocks noGrp="1"/>
          </p:cNvSpPr>
          <p:nvPr>
            <p:ph type="body" sz="quarter" idx="34" hasCustomPrompt="1"/>
          </p:nvPr>
        </p:nvSpPr>
        <p:spPr>
          <a:xfrm>
            <a:off x="4356142" y="1919710"/>
            <a:ext cx="2691019" cy="260841"/>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stStyle>
          <a:p>
            <a:r>
              <a:rPr lang="en-US" dirty="0"/>
              <a:t>Background and Key Points:</a:t>
            </a:r>
          </a:p>
        </p:txBody>
      </p:sp>
      <p:sp>
        <p:nvSpPr>
          <p:cNvPr id="30" name="Text Placeholder 5">
            <a:extLst>
              <a:ext uri="{FF2B5EF4-FFF2-40B4-BE49-F238E27FC236}">
                <a16:creationId xmlns:a16="http://schemas.microsoft.com/office/drawing/2014/main" id="{69AE8DBA-FDBF-6315-B46E-7CB26A9C2352}"/>
              </a:ext>
            </a:extLst>
          </p:cNvPr>
          <p:cNvSpPr>
            <a:spLocks noGrp="1"/>
          </p:cNvSpPr>
          <p:nvPr>
            <p:ph type="body" sz="quarter" idx="35" hasCustomPrompt="1"/>
          </p:nvPr>
        </p:nvSpPr>
        <p:spPr>
          <a:xfrm>
            <a:off x="4356142" y="4676661"/>
            <a:ext cx="2691024" cy="440377"/>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stStyle>
          <a:p>
            <a:r>
              <a:rPr lang="en-US" dirty="0"/>
              <a:t>Expected Outcomes from </a:t>
            </a:r>
            <a:br>
              <a:rPr lang="en-US" dirty="0"/>
            </a:br>
            <a:r>
              <a:rPr lang="en-US" dirty="0"/>
              <a:t>Today’s Meeting:</a:t>
            </a:r>
          </a:p>
        </p:txBody>
      </p:sp>
      <p:sp>
        <p:nvSpPr>
          <p:cNvPr id="31" name="Text Placeholder 5">
            <a:extLst>
              <a:ext uri="{FF2B5EF4-FFF2-40B4-BE49-F238E27FC236}">
                <a16:creationId xmlns:a16="http://schemas.microsoft.com/office/drawing/2014/main" id="{20DDD09D-53BC-7E6E-7D51-1F69E2E67851}"/>
              </a:ext>
            </a:extLst>
          </p:cNvPr>
          <p:cNvSpPr>
            <a:spLocks noGrp="1"/>
          </p:cNvSpPr>
          <p:nvPr>
            <p:ph type="body" sz="quarter" idx="36" hasCustomPrompt="1"/>
          </p:nvPr>
        </p:nvSpPr>
        <p:spPr>
          <a:xfrm>
            <a:off x="8296130" y="1919710"/>
            <a:ext cx="3724383" cy="440377"/>
          </a:xfrm>
        </p:spPr>
        <p:txBody>
          <a:bodyPr wrap="square">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stStyle>
          <a:p>
            <a:r>
              <a:rPr lang="en-US" dirty="0"/>
              <a:t>Key Considerations, Counterpoints </a:t>
            </a:r>
            <a:br>
              <a:rPr lang="en-US" dirty="0"/>
            </a:br>
            <a:r>
              <a:rPr lang="en-US" dirty="0"/>
              <a:t>and Tradeoffs</a:t>
            </a:r>
          </a:p>
        </p:txBody>
      </p:sp>
      <p:sp>
        <p:nvSpPr>
          <p:cNvPr id="42" name="Text Placeholder 5">
            <a:extLst>
              <a:ext uri="{FF2B5EF4-FFF2-40B4-BE49-F238E27FC236}">
                <a16:creationId xmlns:a16="http://schemas.microsoft.com/office/drawing/2014/main" id="{EC24C288-6926-0E18-0744-57E9955DAB4A}"/>
              </a:ext>
            </a:extLst>
          </p:cNvPr>
          <p:cNvSpPr>
            <a:spLocks noGrp="1"/>
          </p:cNvSpPr>
          <p:nvPr>
            <p:ph type="body" sz="quarter" idx="37" hasCustomPrompt="1"/>
          </p:nvPr>
        </p:nvSpPr>
        <p:spPr>
          <a:xfrm>
            <a:off x="8296130" y="4676661"/>
            <a:ext cx="3724383" cy="260841"/>
          </a:xfrm>
        </p:spPr>
        <p:txBody>
          <a:bodyPr wrap="square">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stStyle>
          <a:p>
            <a:r>
              <a:rPr lang="en-US" dirty="0"/>
              <a:t>Help/Feedback Needed:</a:t>
            </a:r>
          </a:p>
        </p:txBody>
      </p:sp>
      <p:sp>
        <p:nvSpPr>
          <p:cNvPr id="48" name="Text Placeholder 5">
            <a:extLst>
              <a:ext uri="{FF2B5EF4-FFF2-40B4-BE49-F238E27FC236}">
                <a16:creationId xmlns:a16="http://schemas.microsoft.com/office/drawing/2014/main" id="{294A7792-00C3-EA4B-0DF4-B4C0899FAE71}"/>
              </a:ext>
            </a:extLst>
          </p:cNvPr>
          <p:cNvSpPr>
            <a:spLocks noGrp="1"/>
          </p:cNvSpPr>
          <p:nvPr>
            <p:ph type="body" sz="quarter" idx="38" hasCustomPrompt="1"/>
          </p:nvPr>
        </p:nvSpPr>
        <p:spPr>
          <a:xfrm>
            <a:off x="8296130" y="5761327"/>
            <a:ext cx="3724383" cy="260841"/>
          </a:xfrm>
        </p:spPr>
        <p:txBody>
          <a:bodyPr wrap="square">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stStyle>
          <a:p>
            <a:r>
              <a:rPr lang="en-US" dirty="0"/>
              <a:t>Next Steps:</a:t>
            </a:r>
          </a:p>
        </p:txBody>
      </p:sp>
      <p:sp>
        <p:nvSpPr>
          <p:cNvPr id="60" name="Text Placeholder 59">
            <a:extLst>
              <a:ext uri="{FF2B5EF4-FFF2-40B4-BE49-F238E27FC236}">
                <a16:creationId xmlns:a16="http://schemas.microsoft.com/office/drawing/2014/main" id="{F69944D9-B135-75C7-8994-06E189602FF2}"/>
              </a:ext>
            </a:extLst>
          </p:cNvPr>
          <p:cNvSpPr>
            <a:spLocks noGrp="1"/>
          </p:cNvSpPr>
          <p:nvPr>
            <p:ph type="body" sz="quarter" idx="43"/>
          </p:nvPr>
        </p:nvSpPr>
        <p:spPr>
          <a:xfrm>
            <a:off x="512064" y="2634649"/>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1" name="Text Placeholder 59">
            <a:extLst>
              <a:ext uri="{FF2B5EF4-FFF2-40B4-BE49-F238E27FC236}">
                <a16:creationId xmlns:a16="http://schemas.microsoft.com/office/drawing/2014/main" id="{ACBC388F-DF8C-7183-1E67-C0633747ECA0}"/>
              </a:ext>
            </a:extLst>
          </p:cNvPr>
          <p:cNvSpPr>
            <a:spLocks noGrp="1"/>
          </p:cNvSpPr>
          <p:nvPr>
            <p:ph type="body" sz="quarter" idx="44"/>
          </p:nvPr>
        </p:nvSpPr>
        <p:spPr>
          <a:xfrm>
            <a:off x="512064" y="3091849"/>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2" name="Text Placeholder 59">
            <a:extLst>
              <a:ext uri="{FF2B5EF4-FFF2-40B4-BE49-F238E27FC236}">
                <a16:creationId xmlns:a16="http://schemas.microsoft.com/office/drawing/2014/main" id="{41163D1C-7DDB-43E5-775B-80EC72D3F25E}"/>
              </a:ext>
            </a:extLst>
          </p:cNvPr>
          <p:cNvSpPr>
            <a:spLocks noGrp="1"/>
          </p:cNvSpPr>
          <p:nvPr>
            <p:ph type="body" sz="quarter" idx="45"/>
          </p:nvPr>
        </p:nvSpPr>
        <p:spPr>
          <a:xfrm>
            <a:off x="512064" y="3539905"/>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3" name="Text Placeholder 59">
            <a:extLst>
              <a:ext uri="{FF2B5EF4-FFF2-40B4-BE49-F238E27FC236}">
                <a16:creationId xmlns:a16="http://schemas.microsoft.com/office/drawing/2014/main" id="{56BFD7DE-4527-6233-80C3-61BA8EF12A2F}"/>
              </a:ext>
            </a:extLst>
          </p:cNvPr>
          <p:cNvSpPr>
            <a:spLocks noGrp="1"/>
          </p:cNvSpPr>
          <p:nvPr>
            <p:ph type="body" sz="quarter" idx="46"/>
          </p:nvPr>
        </p:nvSpPr>
        <p:spPr>
          <a:xfrm>
            <a:off x="512064" y="3997105"/>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4" name="Text Placeholder 59">
            <a:extLst>
              <a:ext uri="{FF2B5EF4-FFF2-40B4-BE49-F238E27FC236}">
                <a16:creationId xmlns:a16="http://schemas.microsoft.com/office/drawing/2014/main" id="{CC03F222-4D10-6055-C958-B009182E8692}"/>
              </a:ext>
            </a:extLst>
          </p:cNvPr>
          <p:cNvSpPr>
            <a:spLocks noGrp="1"/>
          </p:cNvSpPr>
          <p:nvPr>
            <p:ph type="body" sz="quarter" idx="47"/>
          </p:nvPr>
        </p:nvSpPr>
        <p:spPr>
          <a:xfrm>
            <a:off x="212724" y="5128644"/>
            <a:ext cx="1826267" cy="1209905"/>
          </a:xfrm>
        </p:spPr>
        <p:txBody>
          <a:bodyPr wrap="square" tIns="0" bIns="0" anchor="t">
            <a:noAutofit/>
          </a:bodyPr>
          <a:lstStyle>
            <a:lvl1pPr>
              <a:defRPr sz="1050" b="0" i="0" spc="0" baseline="0">
                <a:latin typeface="+mn-lt"/>
              </a:defRPr>
            </a:lvl1pPr>
          </a:lstStyle>
          <a:p>
            <a:pPr lvl="0"/>
            <a:r>
              <a:rPr lang="en-US" dirty="0"/>
              <a:t>Click to edit Master text styles</a:t>
            </a:r>
          </a:p>
        </p:txBody>
      </p:sp>
      <p:sp>
        <p:nvSpPr>
          <p:cNvPr id="65" name="Text Placeholder 59">
            <a:extLst>
              <a:ext uri="{FF2B5EF4-FFF2-40B4-BE49-F238E27FC236}">
                <a16:creationId xmlns:a16="http://schemas.microsoft.com/office/drawing/2014/main" id="{D09E59A6-573D-31D0-2044-D61413F3D77D}"/>
              </a:ext>
            </a:extLst>
          </p:cNvPr>
          <p:cNvSpPr>
            <a:spLocks noGrp="1"/>
          </p:cNvSpPr>
          <p:nvPr>
            <p:ph type="body" sz="quarter" idx="48"/>
          </p:nvPr>
        </p:nvSpPr>
        <p:spPr>
          <a:xfrm>
            <a:off x="2217453" y="5128644"/>
            <a:ext cx="2059025" cy="1209905"/>
          </a:xfrm>
        </p:spPr>
        <p:txBody>
          <a:bodyPr wrap="square" tIns="0" rIns="0" bIns="0" anchor="t">
            <a:noAutofit/>
          </a:bodyPr>
          <a:lstStyle>
            <a:lvl1pPr>
              <a:defRPr sz="1050" b="0" i="0" spc="0" baseline="0">
                <a:latin typeface="+mn-lt"/>
              </a:defRPr>
            </a:lvl1pPr>
          </a:lstStyle>
          <a:p>
            <a:pPr lvl="0"/>
            <a:r>
              <a:rPr lang="en-US" dirty="0"/>
              <a:t>Click to edit Master text styles</a:t>
            </a:r>
          </a:p>
        </p:txBody>
      </p:sp>
      <p:sp>
        <p:nvSpPr>
          <p:cNvPr id="66" name="Text Placeholder 59">
            <a:extLst>
              <a:ext uri="{FF2B5EF4-FFF2-40B4-BE49-F238E27FC236}">
                <a16:creationId xmlns:a16="http://schemas.microsoft.com/office/drawing/2014/main" id="{88BC7428-02BE-D03F-1A26-347F052C520E}"/>
              </a:ext>
            </a:extLst>
          </p:cNvPr>
          <p:cNvSpPr>
            <a:spLocks noGrp="1"/>
          </p:cNvSpPr>
          <p:nvPr>
            <p:ph type="body" sz="quarter" idx="49"/>
          </p:nvPr>
        </p:nvSpPr>
        <p:spPr>
          <a:xfrm>
            <a:off x="2217453" y="3354708"/>
            <a:ext cx="2059025" cy="1209905"/>
          </a:xfrm>
        </p:spPr>
        <p:txBody>
          <a:bodyPr wrap="square" tIns="0" rIns="0" bIns="0" anchor="t">
            <a:noAutofit/>
          </a:bodyPr>
          <a:lstStyle>
            <a:lvl1pPr>
              <a:defRPr sz="1050" b="0" i="0" spc="0" baseline="0">
                <a:latin typeface="+mn-lt"/>
              </a:defRPr>
            </a:lvl1pPr>
          </a:lstStyle>
          <a:p>
            <a:pPr lvl="0"/>
            <a:r>
              <a:rPr lang="en-US" dirty="0"/>
              <a:t>Click to edit Master text styles</a:t>
            </a:r>
          </a:p>
        </p:txBody>
      </p:sp>
      <p:sp>
        <p:nvSpPr>
          <p:cNvPr id="67" name="Text Placeholder 59">
            <a:extLst>
              <a:ext uri="{FF2B5EF4-FFF2-40B4-BE49-F238E27FC236}">
                <a16:creationId xmlns:a16="http://schemas.microsoft.com/office/drawing/2014/main" id="{533A9EFB-BD0E-5EDB-A7E7-6AE6518878C4}"/>
              </a:ext>
            </a:extLst>
          </p:cNvPr>
          <p:cNvSpPr>
            <a:spLocks noGrp="1"/>
          </p:cNvSpPr>
          <p:nvPr>
            <p:ph type="body" sz="quarter" idx="50"/>
          </p:nvPr>
        </p:nvSpPr>
        <p:spPr>
          <a:xfrm>
            <a:off x="2217453" y="2348868"/>
            <a:ext cx="2059025" cy="617035"/>
          </a:xfrm>
        </p:spPr>
        <p:txBody>
          <a:bodyPr wrap="square" tIns="0" rIns="0" bIns="0" anchor="t">
            <a:noAutofit/>
          </a:bodyPr>
          <a:lstStyle>
            <a:lvl1pPr>
              <a:defRPr sz="1050" b="0" i="0" spc="0" baseline="0">
                <a:latin typeface="+mn-lt"/>
              </a:defRPr>
            </a:lvl1pPr>
          </a:lstStyle>
          <a:p>
            <a:pPr lvl="0"/>
            <a:r>
              <a:rPr lang="en-US" dirty="0"/>
              <a:t>Click to edit Master text styles</a:t>
            </a:r>
          </a:p>
        </p:txBody>
      </p:sp>
      <p:sp>
        <p:nvSpPr>
          <p:cNvPr id="68" name="Text Placeholder 59">
            <a:extLst>
              <a:ext uri="{FF2B5EF4-FFF2-40B4-BE49-F238E27FC236}">
                <a16:creationId xmlns:a16="http://schemas.microsoft.com/office/drawing/2014/main" id="{5149917C-8D06-672E-0916-3722D6C7EA70}"/>
              </a:ext>
            </a:extLst>
          </p:cNvPr>
          <p:cNvSpPr>
            <a:spLocks noGrp="1"/>
          </p:cNvSpPr>
          <p:nvPr>
            <p:ph type="body" sz="quarter" idx="51"/>
          </p:nvPr>
        </p:nvSpPr>
        <p:spPr>
          <a:xfrm>
            <a:off x="4356141" y="2209307"/>
            <a:ext cx="3798779" cy="2355306"/>
          </a:xfrm>
        </p:spPr>
        <p:txBody>
          <a:bodyPr wrap="square" tIns="0" bIns="0" anchor="t">
            <a:noAutofit/>
          </a:bodyPr>
          <a:lstStyle>
            <a:lvl1pPr>
              <a:defRPr sz="1050" b="0" i="0" spc="0" baseline="0">
                <a:latin typeface="+mn-lt"/>
              </a:defRPr>
            </a:lvl1pPr>
          </a:lstStyle>
          <a:p>
            <a:pPr lvl="0"/>
            <a:r>
              <a:rPr lang="en-US" dirty="0"/>
              <a:t>Click to edit Master text styles</a:t>
            </a:r>
          </a:p>
        </p:txBody>
      </p:sp>
      <p:sp>
        <p:nvSpPr>
          <p:cNvPr id="69" name="Text Placeholder 59">
            <a:extLst>
              <a:ext uri="{FF2B5EF4-FFF2-40B4-BE49-F238E27FC236}">
                <a16:creationId xmlns:a16="http://schemas.microsoft.com/office/drawing/2014/main" id="{DEF8E2EE-FFAB-61A7-7DBC-D86B2E5580D7}"/>
              </a:ext>
            </a:extLst>
          </p:cNvPr>
          <p:cNvSpPr>
            <a:spLocks noGrp="1"/>
          </p:cNvSpPr>
          <p:nvPr>
            <p:ph type="body" sz="quarter" idx="52"/>
          </p:nvPr>
        </p:nvSpPr>
        <p:spPr>
          <a:xfrm>
            <a:off x="4356141" y="5128644"/>
            <a:ext cx="3798779" cy="1209905"/>
          </a:xfrm>
        </p:spPr>
        <p:txBody>
          <a:bodyPr wrap="square" tIns="0" bIns="0" anchor="t">
            <a:noAutofit/>
          </a:bodyPr>
          <a:lstStyle>
            <a:lvl1pPr>
              <a:defRPr sz="1050" b="0" i="0" spc="0" baseline="0">
                <a:latin typeface="+mn-lt"/>
              </a:defRPr>
            </a:lvl1pPr>
          </a:lstStyle>
          <a:p>
            <a:pPr lvl="0"/>
            <a:r>
              <a:rPr lang="en-US" dirty="0"/>
              <a:t>Click to edit Master text styles</a:t>
            </a:r>
          </a:p>
        </p:txBody>
      </p:sp>
      <p:sp>
        <p:nvSpPr>
          <p:cNvPr id="70" name="Text Placeholder 59">
            <a:extLst>
              <a:ext uri="{FF2B5EF4-FFF2-40B4-BE49-F238E27FC236}">
                <a16:creationId xmlns:a16="http://schemas.microsoft.com/office/drawing/2014/main" id="{1A1864DA-5841-865E-20F2-6CDC3BD353C6}"/>
              </a:ext>
            </a:extLst>
          </p:cNvPr>
          <p:cNvSpPr>
            <a:spLocks noGrp="1"/>
          </p:cNvSpPr>
          <p:nvPr>
            <p:ph type="body" sz="quarter" idx="53"/>
          </p:nvPr>
        </p:nvSpPr>
        <p:spPr>
          <a:xfrm>
            <a:off x="8296130" y="6036901"/>
            <a:ext cx="3724385" cy="613510"/>
          </a:xfrm>
        </p:spPr>
        <p:txBody>
          <a:bodyPr wrap="square" tIns="0" bIns="0" anchor="t">
            <a:noAutofit/>
          </a:bodyPr>
          <a:lstStyle>
            <a:lvl1pPr>
              <a:defRPr sz="1050" b="0" i="0" spc="0" baseline="0">
                <a:latin typeface="+mn-lt"/>
              </a:defRPr>
            </a:lvl1pPr>
          </a:lstStyle>
          <a:p>
            <a:pPr lvl="0"/>
            <a:r>
              <a:rPr lang="en-US" dirty="0"/>
              <a:t>Click to edit Master text styles</a:t>
            </a:r>
          </a:p>
        </p:txBody>
      </p:sp>
      <p:sp>
        <p:nvSpPr>
          <p:cNvPr id="71" name="Text Placeholder 59">
            <a:extLst>
              <a:ext uri="{FF2B5EF4-FFF2-40B4-BE49-F238E27FC236}">
                <a16:creationId xmlns:a16="http://schemas.microsoft.com/office/drawing/2014/main" id="{6F062706-0F86-8A68-B460-0047281B79BF}"/>
              </a:ext>
            </a:extLst>
          </p:cNvPr>
          <p:cNvSpPr>
            <a:spLocks noGrp="1"/>
          </p:cNvSpPr>
          <p:nvPr>
            <p:ph type="body" sz="quarter" idx="54"/>
          </p:nvPr>
        </p:nvSpPr>
        <p:spPr>
          <a:xfrm>
            <a:off x="8296130" y="4952452"/>
            <a:ext cx="3724385" cy="707553"/>
          </a:xfrm>
        </p:spPr>
        <p:txBody>
          <a:bodyPr wrap="square" tIns="0" bIns="0" anchor="t">
            <a:noAutofit/>
          </a:bodyPr>
          <a:lstStyle>
            <a:lvl1pPr>
              <a:defRPr sz="1050" b="0" i="0" spc="0" baseline="0">
                <a:latin typeface="+mn-lt"/>
              </a:defRPr>
            </a:lvl1pPr>
          </a:lstStyle>
          <a:p>
            <a:pPr lvl="0"/>
            <a:r>
              <a:rPr lang="en-US" dirty="0"/>
              <a:t>Click to edit Master text styles</a:t>
            </a:r>
          </a:p>
        </p:txBody>
      </p:sp>
      <p:sp>
        <p:nvSpPr>
          <p:cNvPr id="72" name="Text Placeholder 59">
            <a:extLst>
              <a:ext uri="{FF2B5EF4-FFF2-40B4-BE49-F238E27FC236}">
                <a16:creationId xmlns:a16="http://schemas.microsoft.com/office/drawing/2014/main" id="{494C5C0C-843C-CD3B-8745-776341D5DC9D}"/>
              </a:ext>
            </a:extLst>
          </p:cNvPr>
          <p:cNvSpPr>
            <a:spLocks noGrp="1"/>
          </p:cNvSpPr>
          <p:nvPr>
            <p:ph type="body" sz="quarter" idx="55"/>
          </p:nvPr>
        </p:nvSpPr>
        <p:spPr>
          <a:xfrm>
            <a:off x="8296130" y="2348868"/>
            <a:ext cx="3724385" cy="2215745"/>
          </a:xfrm>
        </p:spPr>
        <p:txBody>
          <a:bodyPr wrap="square" tIns="0" bIns="0" anchor="t">
            <a:noAutofit/>
          </a:bodyPr>
          <a:lstStyle>
            <a:lvl1pPr>
              <a:defRPr sz="1050" b="0" i="0" spc="0" baseline="0">
                <a:latin typeface="+mn-lt"/>
              </a:defRPr>
            </a:lvl1pPr>
          </a:lstStyle>
          <a:p>
            <a:pPr lvl="0"/>
            <a:r>
              <a:rPr lang="en-US" dirty="0"/>
              <a:t>Click to edit Master text styles</a:t>
            </a:r>
          </a:p>
        </p:txBody>
      </p:sp>
      <p:sp>
        <p:nvSpPr>
          <p:cNvPr id="5" name="Slide Number Placeholder 5">
            <a:extLst>
              <a:ext uri="{FF2B5EF4-FFF2-40B4-BE49-F238E27FC236}">
                <a16:creationId xmlns:a16="http://schemas.microsoft.com/office/drawing/2014/main" id="{9861CD93-3B3B-CBD2-357F-9071286E8BED}"/>
              </a:ext>
            </a:extLst>
          </p:cNvPr>
          <p:cNvSpPr>
            <a:spLocks noGrp="1"/>
          </p:cNvSpPr>
          <p:nvPr>
            <p:ph type="sldNum" sz="quarter" idx="4"/>
          </p:nvPr>
        </p:nvSpPr>
        <p:spPr>
          <a:xfrm>
            <a:off x="11521481" y="6400800"/>
            <a:ext cx="320749" cy="365125"/>
          </a:xfrm>
          <a:prstGeom prst="rect">
            <a:avLst/>
          </a:prstGeom>
        </p:spPr>
        <p:txBody>
          <a:bodyPr vert="horz" lIns="0" tIns="45720" rIns="0" bIns="45720" rtlCol="0" anchor="t"/>
          <a:lstStyle>
            <a:lvl1pPr algn="r">
              <a:defRPr sz="800">
                <a:solidFill>
                  <a:schemeClr val="tx1"/>
                </a:solidFill>
                <a:latin typeface="+mn-lt"/>
                <a:ea typeface="Avenir Next" panose="020B0503020202020204" pitchFamily="34" charset="0"/>
                <a:cs typeface="Avenir Next" panose="020B0503020202020204" pitchFamily="34"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53187694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4848" userDrawn="1">
          <p15:clr>
            <a:srgbClr val="FBAE40"/>
          </p15:clr>
        </p15:guide>
        <p15:guide id="3" orient="horz" pos="3792" userDrawn="1">
          <p15:clr>
            <a:srgbClr val="FBAE40"/>
          </p15:clr>
        </p15:guide>
        <p15:guide id="4" orient="horz" pos="4045"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Sl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9C1E200-8DFA-9E42-B307-DF304F8A15BC}"/>
              </a:ext>
            </a:extLst>
          </p:cNvPr>
          <p:cNvSpPr/>
          <p:nvPr userDrawn="1"/>
        </p:nvSpPr>
        <p:spPr>
          <a:xfrm>
            <a:off x="0" y="1816962"/>
            <a:ext cx="12192000" cy="50410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100" b="0" i="0" kern="1200" spc="70" baseline="0" dirty="0">
                <a:solidFill>
                  <a:schemeClr val="tx1"/>
                </a:solidFill>
                <a:latin typeface="+mj-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438458" cy="213074"/>
          </a:xfrm>
        </p:spPr>
        <p:txBody>
          <a:bodyPr lIns="0" anchor="t">
            <a:noAutofit/>
          </a:bodyPr>
          <a:lstStyle>
            <a:lvl1pPr>
              <a:defRPr lang="en-US" sz="900" b="0" i="0" kern="1200" cap="all" spc="300" baseline="0" dirty="0">
                <a:solidFill>
                  <a:schemeClr val="accent1"/>
                </a:solidFill>
                <a:latin typeface="+mj-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a:buNone/>
            </a:pPr>
            <a:r>
              <a:rPr lang="en-US" dirty="0"/>
              <a:t>Click to edit copy</a:t>
            </a:r>
          </a:p>
        </p:txBody>
      </p:sp>
      <p:cxnSp>
        <p:nvCxnSpPr>
          <p:cNvPr id="13" name="Straight Connector 12">
            <a:extLst>
              <a:ext uri="{FF2B5EF4-FFF2-40B4-BE49-F238E27FC236}">
                <a16:creationId xmlns:a16="http://schemas.microsoft.com/office/drawing/2014/main" id="{33B54D66-D9A2-A342-8778-8E97E1782828}"/>
              </a:ext>
            </a:extLst>
          </p:cNvPr>
          <p:cNvCxnSpPr>
            <a:cxnSpLocks/>
          </p:cNvCxnSpPr>
          <p:nvPr userDrawn="1"/>
        </p:nvCxnSpPr>
        <p:spPr>
          <a:xfrm>
            <a:off x="8128000" y="1816962"/>
            <a:ext cx="0" cy="5041038"/>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6AE7F39-2379-CF4F-A88B-5D54E32B3408}"/>
              </a:ext>
            </a:extLst>
          </p:cNvPr>
          <p:cNvCxnSpPr>
            <a:cxnSpLocks/>
          </p:cNvCxnSpPr>
          <p:nvPr userDrawn="1"/>
        </p:nvCxnSpPr>
        <p:spPr>
          <a:xfrm>
            <a:off x="4064000" y="1816962"/>
            <a:ext cx="0" cy="5041038"/>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831261D3-AAF9-A6B4-C539-63F3943DCA27}"/>
              </a:ext>
            </a:extLst>
          </p:cNvPr>
          <p:cNvSpPr>
            <a:spLocks noGrp="1"/>
          </p:cNvSpPr>
          <p:nvPr>
            <p:ph type="body" sz="quarter" idx="29" hasCustomPrompt="1"/>
          </p:nvPr>
        </p:nvSpPr>
        <p:spPr>
          <a:xfrm>
            <a:off x="374904" y="1919710"/>
            <a:ext cx="3441445" cy="260841"/>
          </a:xfrm>
        </p:spPr>
        <p:txBody>
          <a:bodyPr lIns="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stStyle>
          <a:p>
            <a:r>
              <a:rPr lang="en-US" dirty="0"/>
              <a:t>Purpose:</a:t>
            </a:r>
          </a:p>
        </p:txBody>
      </p:sp>
      <p:sp>
        <p:nvSpPr>
          <p:cNvPr id="26" name="Text Placeholder 5">
            <a:extLst>
              <a:ext uri="{FF2B5EF4-FFF2-40B4-BE49-F238E27FC236}">
                <a16:creationId xmlns:a16="http://schemas.microsoft.com/office/drawing/2014/main" id="{40655C5A-7261-900D-811F-87EFCE938ED3}"/>
              </a:ext>
            </a:extLst>
          </p:cNvPr>
          <p:cNvSpPr>
            <a:spLocks noGrp="1"/>
          </p:cNvSpPr>
          <p:nvPr>
            <p:ph type="body" sz="quarter" idx="31" hasCustomPrompt="1"/>
          </p:nvPr>
        </p:nvSpPr>
        <p:spPr>
          <a:xfrm>
            <a:off x="4438904" y="1919710"/>
            <a:ext cx="3428995" cy="260841"/>
          </a:xfrm>
        </p:spPr>
        <p:txBody>
          <a:bodyPr lIns="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stStyle>
          <a:p>
            <a:r>
              <a:rPr lang="en-US" dirty="0"/>
              <a:t>Areas of Focus:</a:t>
            </a:r>
          </a:p>
        </p:txBody>
      </p:sp>
      <p:sp>
        <p:nvSpPr>
          <p:cNvPr id="29" name="Text Placeholder 5">
            <a:extLst>
              <a:ext uri="{FF2B5EF4-FFF2-40B4-BE49-F238E27FC236}">
                <a16:creationId xmlns:a16="http://schemas.microsoft.com/office/drawing/2014/main" id="{14D97DCA-30D3-FD69-66FA-45E1ACF69CB3}"/>
              </a:ext>
            </a:extLst>
          </p:cNvPr>
          <p:cNvSpPr>
            <a:spLocks noGrp="1"/>
          </p:cNvSpPr>
          <p:nvPr>
            <p:ph type="body" sz="quarter" idx="34" hasCustomPrompt="1"/>
          </p:nvPr>
        </p:nvSpPr>
        <p:spPr>
          <a:xfrm>
            <a:off x="8502904" y="1919710"/>
            <a:ext cx="3453800" cy="260841"/>
          </a:xfrm>
        </p:spPr>
        <p:txBody>
          <a:bodyPr lIns="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stStyle>
          <a:p>
            <a:r>
              <a:rPr lang="en-US" dirty="0"/>
              <a:t>Key Takeaways:</a:t>
            </a:r>
          </a:p>
        </p:txBody>
      </p:sp>
      <p:sp>
        <p:nvSpPr>
          <p:cNvPr id="64" name="Text Placeholder 59">
            <a:extLst>
              <a:ext uri="{FF2B5EF4-FFF2-40B4-BE49-F238E27FC236}">
                <a16:creationId xmlns:a16="http://schemas.microsoft.com/office/drawing/2014/main" id="{CC03F222-4D10-6055-C958-B009182E8692}"/>
              </a:ext>
            </a:extLst>
          </p:cNvPr>
          <p:cNvSpPr>
            <a:spLocks noGrp="1"/>
          </p:cNvSpPr>
          <p:nvPr>
            <p:ph type="body" sz="quarter" idx="47"/>
          </p:nvPr>
        </p:nvSpPr>
        <p:spPr>
          <a:xfrm>
            <a:off x="374904" y="2209307"/>
            <a:ext cx="3429000" cy="3791442"/>
          </a:xfrm>
        </p:spPr>
        <p:txBody>
          <a:bodyPr wrap="square" lIns="0" tIns="0" bIns="0" anchor="t">
            <a:noAutofit/>
          </a:bodyPr>
          <a:lstStyle>
            <a:lvl1pPr marL="114300" indent="-114300">
              <a:buFont typeface="Arial" panose="020B0604020202020204" pitchFamily="34" charset="0"/>
              <a:buChar char="•"/>
              <a:tabLst/>
              <a:defRPr sz="1050" b="0" i="0" spc="0" baseline="0">
                <a:latin typeface="+mn-lt"/>
              </a:defRPr>
            </a:lvl1pPr>
          </a:lstStyle>
          <a:p>
            <a:pPr lvl="0"/>
            <a:r>
              <a:rPr lang="en-US" dirty="0"/>
              <a:t>Click to edit Master text styles</a:t>
            </a:r>
          </a:p>
        </p:txBody>
      </p:sp>
      <p:sp>
        <p:nvSpPr>
          <p:cNvPr id="67" name="Text Placeholder 59">
            <a:extLst>
              <a:ext uri="{FF2B5EF4-FFF2-40B4-BE49-F238E27FC236}">
                <a16:creationId xmlns:a16="http://schemas.microsoft.com/office/drawing/2014/main" id="{533A9EFB-BD0E-5EDB-A7E7-6AE6518878C4}"/>
              </a:ext>
            </a:extLst>
          </p:cNvPr>
          <p:cNvSpPr>
            <a:spLocks noGrp="1"/>
          </p:cNvSpPr>
          <p:nvPr>
            <p:ph type="body" sz="quarter" idx="50"/>
          </p:nvPr>
        </p:nvSpPr>
        <p:spPr>
          <a:xfrm>
            <a:off x="4438904" y="2209307"/>
            <a:ext cx="3429000" cy="3791442"/>
          </a:xfrm>
        </p:spPr>
        <p:txBody>
          <a:bodyPr wrap="square" lIns="0" tIns="0" rIns="0" bIns="0" anchor="t">
            <a:noAutofit/>
          </a:bodyPr>
          <a:lstStyle>
            <a:lvl1pPr marL="114300" indent="-114300">
              <a:buFont typeface="Arial" panose="020B0604020202020204" pitchFamily="34" charset="0"/>
              <a:buChar char="•"/>
              <a:tabLst/>
              <a:defRPr sz="1050" b="0" i="0" spc="0" baseline="0">
                <a:latin typeface="+mn-lt"/>
              </a:defRPr>
            </a:lvl1pPr>
          </a:lstStyle>
          <a:p>
            <a:pPr lvl="0"/>
            <a:r>
              <a:rPr lang="en-US" dirty="0"/>
              <a:t>Click to edit Master text styles</a:t>
            </a:r>
          </a:p>
        </p:txBody>
      </p:sp>
      <p:sp>
        <p:nvSpPr>
          <p:cNvPr id="68" name="Text Placeholder 59">
            <a:extLst>
              <a:ext uri="{FF2B5EF4-FFF2-40B4-BE49-F238E27FC236}">
                <a16:creationId xmlns:a16="http://schemas.microsoft.com/office/drawing/2014/main" id="{5149917C-8D06-672E-0916-3722D6C7EA70}"/>
              </a:ext>
            </a:extLst>
          </p:cNvPr>
          <p:cNvSpPr>
            <a:spLocks noGrp="1"/>
          </p:cNvSpPr>
          <p:nvPr>
            <p:ph type="body" sz="quarter" idx="51"/>
          </p:nvPr>
        </p:nvSpPr>
        <p:spPr>
          <a:xfrm>
            <a:off x="8502904" y="2209306"/>
            <a:ext cx="3429000" cy="3791443"/>
          </a:xfrm>
        </p:spPr>
        <p:txBody>
          <a:bodyPr wrap="square" lIns="0" tIns="0" bIns="0" anchor="t">
            <a:noAutofit/>
          </a:bodyPr>
          <a:lstStyle>
            <a:lvl1pPr marL="114300" indent="-114300">
              <a:buFont typeface="Arial" panose="020B0604020202020204" pitchFamily="34" charset="0"/>
              <a:buChar char="•"/>
              <a:tabLst/>
              <a:defRPr sz="1050" b="0" i="0" spc="0" baseline="0">
                <a:latin typeface="+mn-lt"/>
              </a:defRPr>
            </a:lvl1pPr>
          </a:lstStyle>
          <a:p>
            <a:pPr lvl="0"/>
            <a:r>
              <a:rPr lang="en-US" dirty="0"/>
              <a:t>Click to edit Master text styles</a:t>
            </a:r>
          </a:p>
        </p:txBody>
      </p:sp>
      <p:sp>
        <p:nvSpPr>
          <p:cNvPr id="16" name="Slide Number Placeholder 5">
            <a:extLst>
              <a:ext uri="{FF2B5EF4-FFF2-40B4-BE49-F238E27FC236}">
                <a16:creationId xmlns:a16="http://schemas.microsoft.com/office/drawing/2014/main" id="{207AF268-D41C-59A8-D9BC-B8DA8372D8D4}"/>
              </a:ext>
            </a:extLst>
          </p:cNvPr>
          <p:cNvSpPr>
            <a:spLocks noGrp="1"/>
          </p:cNvSpPr>
          <p:nvPr>
            <p:ph type="sldNum" sz="quarter" idx="4"/>
          </p:nvPr>
        </p:nvSpPr>
        <p:spPr>
          <a:xfrm>
            <a:off x="11521481" y="6400800"/>
            <a:ext cx="320749" cy="365125"/>
          </a:xfrm>
          <a:prstGeom prst="rect">
            <a:avLst/>
          </a:prstGeom>
        </p:spPr>
        <p:txBody>
          <a:bodyPr vert="horz" lIns="0" tIns="45720" rIns="0" bIns="45720" rtlCol="0" anchor="t"/>
          <a:lstStyle>
            <a:lvl1pPr algn="r">
              <a:defRPr sz="800">
                <a:solidFill>
                  <a:schemeClr val="tx1"/>
                </a:solidFill>
                <a:latin typeface="+mn-lt"/>
                <a:ea typeface="Avenir Next" panose="020B0503020202020204" pitchFamily="34" charset="0"/>
                <a:cs typeface="Avenir Next" panose="020B0503020202020204" pitchFamily="34"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85458951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4848" userDrawn="1">
          <p15:clr>
            <a:srgbClr val="FBAE40"/>
          </p15:clr>
        </p15:guide>
        <p15:guide id="3" orient="horz" pos="3792" userDrawn="1">
          <p15:clr>
            <a:srgbClr val="FBAE40"/>
          </p15:clr>
        </p15:guide>
        <p15:guide id="4" orient="horz" pos="4045"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xt_Objectives">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F9F1F5A-08C3-F14A-AADC-44E5019280E7}"/>
              </a:ext>
            </a:extLst>
          </p:cNvPr>
          <p:cNvSpPr/>
          <p:nvPr userDrawn="1"/>
        </p:nvSpPr>
        <p:spPr>
          <a:xfrm flipH="1">
            <a:off x="8130746" y="1"/>
            <a:ext cx="4061254"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9" name="Text Placeholder 8"/>
          <p:cNvSpPr>
            <a:spLocks noGrp="1"/>
          </p:cNvSpPr>
          <p:nvPr>
            <p:ph type="body" sz="quarter" idx="13"/>
          </p:nvPr>
        </p:nvSpPr>
        <p:spPr>
          <a:xfrm>
            <a:off x="395000" y="286911"/>
            <a:ext cx="6111557" cy="216010"/>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a:buNone/>
            </a:pPr>
            <a:r>
              <a:rPr lang="en-US" dirty="0"/>
              <a:t>Click to edit Master text styles</a:t>
            </a:r>
          </a:p>
        </p:txBody>
      </p:sp>
      <p:sp>
        <p:nvSpPr>
          <p:cNvPr id="11" name="Title 1">
            <a:extLst>
              <a:ext uri="{FF2B5EF4-FFF2-40B4-BE49-F238E27FC236}">
                <a16:creationId xmlns:a16="http://schemas.microsoft.com/office/drawing/2014/main" id="{00F984E6-8155-464F-8380-DEDAA20C8B07}"/>
              </a:ext>
            </a:extLst>
          </p:cNvPr>
          <p:cNvSpPr>
            <a:spLocks noGrp="1"/>
          </p:cNvSpPr>
          <p:nvPr>
            <p:ph type="title"/>
          </p:nvPr>
        </p:nvSpPr>
        <p:spPr>
          <a:xfrm>
            <a:off x="374904" y="502920"/>
            <a:ext cx="7237682" cy="770650"/>
          </a:xfrm>
        </p:spPr>
        <p:txBody>
          <a:bodyPr lIns="0">
            <a:noAutofit/>
          </a:bodyPr>
          <a:lstStyle>
            <a:lvl1pPr>
              <a:defRPr lang="en-US" sz="21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10" name="Content Placeholder 2">
            <a:extLst>
              <a:ext uri="{FF2B5EF4-FFF2-40B4-BE49-F238E27FC236}">
                <a16:creationId xmlns:a16="http://schemas.microsoft.com/office/drawing/2014/main" id="{9747DA2B-FC81-AC4B-9837-5F9CBBAD8413}"/>
              </a:ext>
            </a:extLst>
          </p:cNvPr>
          <p:cNvSpPr>
            <a:spLocks noGrp="1"/>
          </p:cNvSpPr>
          <p:nvPr>
            <p:ph idx="18" hasCustomPrompt="1"/>
          </p:nvPr>
        </p:nvSpPr>
        <p:spPr>
          <a:xfrm>
            <a:off x="374904" y="2473297"/>
            <a:ext cx="7237681" cy="3286123"/>
          </a:xfrm>
        </p:spPr>
        <p:txBody>
          <a:bodyPr lIns="0">
            <a:noAutofit/>
          </a:bodyPr>
          <a:lstStyle>
            <a:lvl1pPr marL="0" indent="0" algn="l" defTabSz="914400" rtl="0" eaLnBrk="1" latinLnBrk="0" hangingPunct="1">
              <a:lnSpc>
                <a:spcPct val="110000"/>
              </a:lnSpc>
              <a:spcBef>
                <a:spcPts val="1200"/>
              </a:spcBef>
              <a:buFont typeface="Arial"/>
              <a:buNone/>
              <a:defRPr lang="en-US" sz="2200" b="0" i="0" kern="1200" spc="50" baseline="0" dirty="0">
                <a:solidFill>
                  <a:schemeClr val="tx1"/>
                </a:solidFill>
                <a:latin typeface="+mn-lt"/>
                <a:ea typeface="Avenir Next" panose="020B0503020202020204" pitchFamily="34" charset="0"/>
                <a:cs typeface="Avenir Next" panose="020B0503020202020204" pitchFamily="34" charset="0"/>
              </a:defRPr>
            </a:lvl1pPr>
            <a:lvl2pPr marL="0" indent="0" algn="l" defTabSz="914400" rtl="0" eaLnBrk="1" latinLnBrk="0" hangingPunct="1">
              <a:lnSpc>
                <a:spcPct val="110000"/>
              </a:lnSpc>
              <a:spcBef>
                <a:spcPts val="1200"/>
              </a:spcBef>
              <a:buSzPct val="75000"/>
              <a:buFont typeface="Arial"/>
              <a:buNone/>
              <a:defRPr lang="en-US" sz="2200" b="0" i="0" kern="1200" spc="50" baseline="0" dirty="0">
                <a:solidFill>
                  <a:schemeClr val="tx1"/>
                </a:solidFill>
                <a:latin typeface="+mn-lt"/>
                <a:ea typeface="Avenir Next" panose="020B0503020202020204" pitchFamily="34" charset="0"/>
                <a:cs typeface="Avenir Next" panose="020B0503020202020204" pitchFamily="34"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a:p>
            <a:pPr lvl="1"/>
            <a:r>
              <a:rPr lang="en-US" dirty="0"/>
              <a:t>Second level</a:t>
            </a:r>
          </a:p>
        </p:txBody>
      </p:sp>
      <p:sp>
        <p:nvSpPr>
          <p:cNvPr id="13" name="Text Placeholder 38">
            <a:extLst>
              <a:ext uri="{FF2B5EF4-FFF2-40B4-BE49-F238E27FC236}">
                <a16:creationId xmlns:a16="http://schemas.microsoft.com/office/drawing/2014/main" id="{08437C7E-89B0-6445-BAC5-D1E4D35E410E}"/>
              </a:ext>
            </a:extLst>
          </p:cNvPr>
          <p:cNvSpPr>
            <a:spLocks noGrp="1"/>
          </p:cNvSpPr>
          <p:nvPr>
            <p:ph type="body" sz="quarter" idx="19"/>
          </p:nvPr>
        </p:nvSpPr>
        <p:spPr>
          <a:xfrm>
            <a:off x="374904" y="2231136"/>
            <a:ext cx="7237682" cy="242161"/>
          </a:xfrm>
        </p:spPr>
        <p:txBody>
          <a:bodyPr lIns="0">
            <a:noAutofit/>
          </a:bodyPr>
          <a:lstStyle>
            <a:lvl1pPr marL="0" indent="0" algn="l" defTabSz="914400" rtl="0" eaLnBrk="1" latinLnBrk="0" hangingPunct="1">
              <a:lnSpc>
                <a:spcPct val="90000"/>
              </a:lnSpc>
              <a:spcBef>
                <a:spcPts val="1000"/>
              </a:spcBef>
              <a:buFont typeface="Arial"/>
              <a:buNone/>
              <a:defRPr lang="en-US" sz="1200" b="1" i="0" kern="1200" spc="40" baseline="0" dirty="0">
                <a:solidFill>
                  <a:schemeClr val="accent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8" name="Text Placeholder 38">
            <a:extLst>
              <a:ext uri="{FF2B5EF4-FFF2-40B4-BE49-F238E27FC236}">
                <a16:creationId xmlns:a16="http://schemas.microsoft.com/office/drawing/2014/main" id="{ADA19450-9E07-694E-9C16-2DBF74AD0A2E}"/>
              </a:ext>
            </a:extLst>
          </p:cNvPr>
          <p:cNvSpPr>
            <a:spLocks noGrp="1"/>
          </p:cNvSpPr>
          <p:nvPr>
            <p:ph type="body" sz="quarter" idx="24"/>
          </p:nvPr>
        </p:nvSpPr>
        <p:spPr>
          <a:xfrm>
            <a:off x="8404321" y="2231136"/>
            <a:ext cx="3631156" cy="242161"/>
          </a:xfrm>
        </p:spPr>
        <p:txBody>
          <a:bodyPr lIns="0">
            <a:noAutofit/>
          </a:bodyPr>
          <a:lstStyle>
            <a:lvl1pPr marL="0" indent="0" algn="l" defTabSz="914400" rtl="0" eaLnBrk="1" latinLnBrk="0" hangingPunct="1">
              <a:lnSpc>
                <a:spcPct val="90000"/>
              </a:lnSpc>
              <a:spcBef>
                <a:spcPts val="1000"/>
              </a:spcBef>
              <a:buFont typeface="Arial"/>
              <a:buNone/>
              <a:defRPr lang="en-US" sz="1200" b="1" i="0" kern="1200" spc="40" baseline="0" dirty="0">
                <a:solidFill>
                  <a:schemeClr val="accent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9" name="Content Placeholder 2">
            <a:extLst>
              <a:ext uri="{FF2B5EF4-FFF2-40B4-BE49-F238E27FC236}">
                <a16:creationId xmlns:a16="http://schemas.microsoft.com/office/drawing/2014/main" id="{BC30AE18-2C45-744D-A2A7-7BD07B58EFDA}"/>
              </a:ext>
            </a:extLst>
          </p:cNvPr>
          <p:cNvSpPr>
            <a:spLocks noGrp="1"/>
          </p:cNvSpPr>
          <p:nvPr>
            <p:ph idx="25" hasCustomPrompt="1"/>
          </p:nvPr>
        </p:nvSpPr>
        <p:spPr>
          <a:xfrm>
            <a:off x="8404322" y="2473297"/>
            <a:ext cx="3631156" cy="3544393"/>
          </a:xfrm>
        </p:spPr>
        <p:txBody>
          <a:bodyPr lIns="0">
            <a:noAutofit/>
          </a:bodyPr>
          <a:lstStyle>
            <a:lvl1pPr marL="171450" indent="-171450" algn="l" defTabSz="914400" rtl="0" eaLnBrk="1" latinLnBrk="0" hangingPunct="1">
              <a:lnSpc>
                <a:spcPct val="100000"/>
              </a:lnSpc>
              <a:spcBef>
                <a:spcPts val="1200"/>
              </a:spcBef>
              <a:buFont typeface="Arial" panose="020B0604020202020204" pitchFamily="34" charset="0"/>
              <a:buChar char="•"/>
              <a:defRPr lang="en-US" sz="1400" b="0" i="0" kern="1200" spc="0" baseline="0" dirty="0">
                <a:solidFill>
                  <a:schemeClr val="tx1"/>
                </a:solidFill>
                <a:latin typeface="+mn-lt"/>
                <a:ea typeface="Avenir Next" panose="020B0503020202020204" pitchFamily="34" charset="0"/>
                <a:cs typeface="Avenir Next" panose="020B0503020202020204" pitchFamily="34" charset="0"/>
              </a:defRPr>
            </a:lvl1pPr>
            <a:lvl2pPr marL="171450" indent="-171450" algn="l" defTabSz="914400" rtl="0" eaLnBrk="1" latinLnBrk="0" hangingPunct="1">
              <a:lnSpc>
                <a:spcPct val="100000"/>
              </a:lnSpc>
              <a:spcBef>
                <a:spcPts val="1200"/>
              </a:spcBef>
              <a:buSzPct val="75000"/>
              <a:buFont typeface="Arial" panose="020B0604020202020204" pitchFamily="34" charset="0"/>
              <a:buChar char="•"/>
              <a:defRPr lang="en-US" sz="1400" b="0" i="0" kern="1200" spc="0" baseline="0" dirty="0">
                <a:solidFill>
                  <a:schemeClr val="tx1"/>
                </a:solidFill>
                <a:latin typeface="+mn-lt"/>
                <a:ea typeface="Avenir Next" panose="020B0503020202020204" pitchFamily="34" charset="0"/>
                <a:cs typeface="Avenir Next" panose="020B0503020202020204" pitchFamily="34"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a:p>
            <a:pPr lvl="1"/>
            <a:r>
              <a:rPr lang="en-US" dirty="0"/>
              <a:t>Second level</a:t>
            </a:r>
          </a:p>
        </p:txBody>
      </p:sp>
      <p:sp>
        <p:nvSpPr>
          <p:cNvPr id="2" name="Slide Number Placeholder 5">
            <a:extLst>
              <a:ext uri="{FF2B5EF4-FFF2-40B4-BE49-F238E27FC236}">
                <a16:creationId xmlns:a16="http://schemas.microsoft.com/office/drawing/2014/main" id="{81351872-612F-C677-246F-C941703CEBD2}"/>
              </a:ext>
            </a:extLst>
          </p:cNvPr>
          <p:cNvSpPr>
            <a:spLocks noGrp="1"/>
          </p:cNvSpPr>
          <p:nvPr>
            <p:ph type="sldNum" sz="quarter" idx="4"/>
          </p:nvPr>
        </p:nvSpPr>
        <p:spPr>
          <a:xfrm>
            <a:off x="11521481" y="6400800"/>
            <a:ext cx="320749" cy="365125"/>
          </a:xfrm>
          <a:prstGeom prst="rect">
            <a:avLst/>
          </a:prstGeom>
        </p:spPr>
        <p:txBody>
          <a:bodyPr vert="horz" lIns="0" tIns="45720" rIns="0" bIns="45720" rtlCol="0" anchor="t"/>
          <a:lstStyle>
            <a:lvl1pPr algn="r">
              <a:defRPr sz="800">
                <a:solidFill>
                  <a:schemeClr val="tx1"/>
                </a:solidFill>
                <a:latin typeface="+mn-lt"/>
                <a:ea typeface="Avenir Next" panose="020B0503020202020204" pitchFamily="34" charset="0"/>
                <a:cs typeface="Avenir Next" panose="020B0503020202020204" pitchFamily="34"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768559897"/>
      </p:ext>
    </p:extLst>
  </p:cSld>
  <p:clrMapOvr>
    <a:masterClrMapping/>
  </p:clrMapOvr>
  <p:extLst>
    <p:ext uri="{DCECCB84-F9BA-43D5-87BE-67443E8EF086}">
      <p15:sldGuideLst xmlns:p15="http://schemas.microsoft.com/office/powerpoint/2012/main">
        <p15:guide id="1" orient="horz" pos="2160">
          <p15:clr>
            <a:srgbClr val="FBAE40"/>
          </p15:clr>
        </p15:guide>
        <p15:guide id="2" pos="4848">
          <p15:clr>
            <a:srgbClr val="FBAE40"/>
          </p15:clr>
        </p15:guide>
        <p15:guide id="3" orient="horz" pos="3792">
          <p15:clr>
            <a:srgbClr val="FBAE40"/>
          </p15:clr>
        </p15:guide>
        <p15:guide id="4" orient="horz" pos="4045">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rd+">
    <p:spTree>
      <p:nvGrpSpPr>
        <p:cNvPr id="1" name=""/>
        <p:cNvGrpSpPr/>
        <p:nvPr/>
      </p:nvGrpSpPr>
      <p:grpSpPr>
        <a:xfrm>
          <a:off x="0" y="0"/>
          <a:ext cx="0" cy="0"/>
          <a:chOff x="0" y="0"/>
          <a:chExt cx="0" cy="0"/>
        </a:xfrm>
      </p:grpSpPr>
      <p:sp>
        <p:nvSpPr>
          <p:cNvPr id="23" name="Text Placeholder 38">
            <a:extLst>
              <a:ext uri="{FF2B5EF4-FFF2-40B4-BE49-F238E27FC236}">
                <a16:creationId xmlns:a16="http://schemas.microsoft.com/office/drawing/2014/main" id="{099F8885-97DA-1E42-B2AC-AECB0695FC3E}"/>
              </a:ext>
            </a:extLst>
          </p:cNvPr>
          <p:cNvSpPr>
            <a:spLocks noGrp="1"/>
          </p:cNvSpPr>
          <p:nvPr>
            <p:ph type="body" sz="quarter" idx="25" hasCustomPrompt="1"/>
          </p:nvPr>
        </p:nvSpPr>
        <p:spPr>
          <a:xfrm>
            <a:off x="9316564" y="1310139"/>
            <a:ext cx="2412918" cy="685801"/>
          </a:xfrm>
        </p:spPr>
        <p:txBody>
          <a:bodyPr lIns="0">
            <a:noAutofit/>
          </a:bodyPr>
          <a:lstStyle>
            <a:lvl1pPr>
              <a:defRPr b="1" i="0" spc="80" baseline="0">
                <a:solidFill>
                  <a:schemeClr val="tx1"/>
                </a:solidFill>
                <a:latin typeface="Avenir Next LT Pro Demi" panose="020B0504020202020204" pitchFamily="34" charset="77"/>
              </a:defRPr>
            </a:lvl1pPr>
          </a:lstStyle>
          <a:p>
            <a:pPr lvl="0"/>
            <a:r>
              <a:rPr lang="en-US" dirty="0"/>
              <a:t>Ford+</a:t>
            </a:r>
            <a:br>
              <a:rPr lang="en-US" dirty="0"/>
            </a:br>
            <a:r>
              <a:rPr lang="en-US" dirty="0"/>
              <a:t>Behaviors</a:t>
            </a:r>
          </a:p>
        </p:txBody>
      </p:sp>
      <p:sp>
        <p:nvSpPr>
          <p:cNvPr id="2" name="Title 1"/>
          <p:cNvSpPr>
            <a:spLocks noGrp="1"/>
          </p:cNvSpPr>
          <p:nvPr>
            <p:ph type="title" hasCustomPrompt="1"/>
          </p:nvPr>
        </p:nvSpPr>
        <p:spPr>
          <a:xfrm>
            <a:off x="3063321" y="1308159"/>
            <a:ext cx="5567871" cy="685800"/>
          </a:xfrm>
        </p:spPr>
        <p:txBody>
          <a:bodyPr lIns="0">
            <a:noAutofit/>
          </a:bodyPr>
          <a:lstStyle>
            <a:lvl1pPr>
              <a:defRPr sz="3200" b="1" i="0" spc="80" baseline="0">
                <a:solidFill>
                  <a:schemeClr val="tx1"/>
                </a:solidFill>
                <a:latin typeface="Avenir Next LT Pro Demi" panose="020B0504020202020204" pitchFamily="34" charset="77"/>
              </a:defRPr>
            </a:lvl1pPr>
          </a:lstStyle>
          <a:p>
            <a:r>
              <a:rPr lang="en-US" dirty="0"/>
              <a:t>Ford +</a:t>
            </a:r>
          </a:p>
        </p:txBody>
      </p:sp>
      <p:sp>
        <p:nvSpPr>
          <p:cNvPr id="9" name="Text Placeholder 8"/>
          <p:cNvSpPr>
            <a:spLocks noGrp="1"/>
          </p:cNvSpPr>
          <p:nvPr>
            <p:ph type="body" sz="quarter" idx="13"/>
          </p:nvPr>
        </p:nvSpPr>
        <p:spPr>
          <a:xfrm>
            <a:off x="395000" y="286910"/>
            <a:ext cx="4986298" cy="264121"/>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j-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7" name="Text Placeholder 38">
            <a:extLst>
              <a:ext uri="{FF2B5EF4-FFF2-40B4-BE49-F238E27FC236}">
                <a16:creationId xmlns:a16="http://schemas.microsoft.com/office/drawing/2014/main" id="{CBA7E0DA-2F5B-C74F-905A-612EFE570A8E}"/>
              </a:ext>
            </a:extLst>
          </p:cNvPr>
          <p:cNvSpPr>
            <a:spLocks noGrp="1"/>
          </p:cNvSpPr>
          <p:nvPr>
            <p:ph type="body" sz="quarter" idx="16" hasCustomPrompt="1"/>
          </p:nvPr>
        </p:nvSpPr>
        <p:spPr>
          <a:xfrm>
            <a:off x="374904" y="1310139"/>
            <a:ext cx="2412918" cy="685801"/>
          </a:xfrm>
        </p:spPr>
        <p:txBody>
          <a:bodyPr lIns="0">
            <a:noAutofit/>
          </a:bodyPr>
          <a:lstStyle>
            <a:lvl1pPr>
              <a:defRPr b="1" i="0" spc="80" baseline="0">
                <a:solidFill>
                  <a:schemeClr val="tx1"/>
                </a:solidFill>
                <a:latin typeface="Avenir Next LT Pro Demi" panose="020B0504020202020204" pitchFamily="34" charset="77"/>
              </a:defRPr>
            </a:lvl1pPr>
          </a:lstStyle>
          <a:p>
            <a:pPr lvl="0"/>
            <a:r>
              <a:rPr lang="en-US" dirty="0"/>
              <a:t>Our</a:t>
            </a:r>
            <a:br>
              <a:rPr lang="en-US" dirty="0"/>
            </a:br>
            <a:r>
              <a:rPr lang="en-US" dirty="0"/>
              <a:t>Purpose</a:t>
            </a:r>
          </a:p>
        </p:txBody>
      </p:sp>
      <p:cxnSp>
        <p:nvCxnSpPr>
          <p:cNvPr id="18" name="Straight Connector 17">
            <a:extLst>
              <a:ext uri="{FF2B5EF4-FFF2-40B4-BE49-F238E27FC236}">
                <a16:creationId xmlns:a16="http://schemas.microsoft.com/office/drawing/2014/main" id="{BD9C6CD1-D9B5-9F42-8173-83542C1C1811}"/>
              </a:ext>
            </a:extLst>
          </p:cNvPr>
          <p:cNvCxnSpPr>
            <a:cxnSpLocks/>
          </p:cNvCxnSpPr>
          <p:nvPr userDrawn="1"/>
        </p:nvCxnSpPr>
        <p:spPr>
          <a:xfrm>
            <a:off x="2775097" y="1308159"/>
            <a:ext cx="0" cy="4507850"/>
          </a:xfrm>
          <a:prstGeom prst="line">
            <a:avLst/>
          </a:prstGeom>
          <a:ln w="9525">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EEB3C58-76AE-8949-8FCA-271943EF2093}"/>
              </a:ext>
            </a:extLst>
          </p:cNvPr>
          <p:cNvCxnSpPr>
            <a:cxnSpLocks/>
          </p:cNvCxnSpPr>
          <p:nvPr userDrawn="1"/>
        </p:nvCxnSpPr>
        <p:spPr>
          <a:xfrm>
            <a:off x="8973878" y="1308159"/>
            <a:ext cx="0" cy="4507850"/>
          </a:xfrm>
          <a:prstGeom prst="line">
            <a:avLst/>
          </a:prstGeom>
          <a:ln w="9525">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5" name="Text Placeholder 4">
            <a:extLst>
              <a:ext uri="{FF2B5EF4-FFF2-40B4-BE49-F238E27FC236}">
                <a16:creationId xmlns:a16="http://schemas.microsoft.com/office/drawing/2014/main" id="{5070B464-31EF-494D-AC7D-736E3B1608EA}"/>
              </a:ext>
            </a:extLst>
          </p:cNvPr>
          <p:cNvSpPr>
            <a:spLocks noGrp="1"/>
          </p:cNvSpPr>
          <p:nvPr>
            <p:ph type="body" sz="quarter" idx="23"/>
          </p:nvPr>
        </p:nvSpPr>
        <p:spPr>
          <a:xfrm>
            <a:off x="3063321" y="1995939"/>
            <a:ext cx="5555038" cy="3405187"/>
          </a:xfrm>
        </p:spPr>
        <p:txBody>
          <a:bodyPr lIns="0">
            <a:noAutofit/>
          </a:bodyPr>
          <a:lstStyle>
            <a:lvl1pPr>
              <a:lnSpc>
                <a:spcPct val="100000"/>
              </a:lnSpc>
              <a:spcBef>
                <a:spcPts val="600"/>
              </a:spcBef>
              <a:defRPr sz="1400" b="0" i="0" spc="0" baseline="0">
                <a:latin typeface="+mn-lt"/>
              </a:defRPr>
            </a:lvl1pPr>
          </a:lstStyle>
          <a:p>
            <a:pPr lvl="0"/>
            <a:r>
              <a:rPr lang="en-US" dirty="0"/>
              <a:t>Click to edit Master text styles</a:t>
            </a:r>
          </a:p>
        </p:txBody>
      </p:sp>
      <p:sp>
        <p:nvSpPr>
          <p:cNvPr id="22" name="Text Placeholder 4">
            <a:extLst>
              <a:ext uri="{FF2B5EF4-FFF2-40B4-BE49-F238E27FC236}">
                <a16:creationId xmlns:a16="http://schemas.microsoft.com/office/drawing/2014/main" id="{47F89BCD-8E0E-7246-BB12-D56E074F98A7}"/>
              </a:ext>
            </a:extLst>
          </p:cNvPr>
          <p:cNvSpPr>
            <a:spLocks noGrp="1"/>
          </p:cNvSpPr>
          <p:nvPr>
            <p:ph type="body" sz="quarter" idx="24"/>
          </p:nvPr>
        </p:nvSpPr>
        <p:spPr>
          <a:xfrm>
            <a:off x="374904" y="1995939"/>
            <a:ext cx="2412916" cy="3405187"/>
          </a:xfrm>
        </p:spPr>
        <p:txBody>
          <a:bodyPr lIns="0">
            <a:noAutofit/>
          </a:bodyPr>
          <a:lstStyle>
            <a:lvl1pPr>
              <a:lnSpc>
                <a:spcPct val="100000"/>
              </a:lnSpc>
              <a:spcBef>
                <a:spcPts val="1200"/>
              </a:spcBef>
              <a:defRPr sz="1400" b="0" i="0" spc="0" baseline="0">
                <a:latin typeface="+mn-lt"/>
              </a:defRPr>
            </a:lvl1pPr>
          </a:lstStyle>
          <a:p>
            <a:pPr lvl="0"/>
            <a:r>
              <a:rPr lang="en-US" dirty="0"/>
              <a:t>Click to edit Master text styles</a:t>
            </a:r>
          </a:p>
        </p:txBody>
      </p:sp>
      <p:sp>
        <p:nvSpPr>
          <p:cNvPr id="24" name="Text Placeholder 4">
            <a:extLst>
              <a:ext uri="{FF2B5EF4-FFF2-40B4-BE49-F238E27FC236}">
                <a16:creationId xmlns:a16="http://schemas.microsoft.com/office/drawing/2014/main" id="{59AD0696-8B5D-FF4B-B03A-7DEF33EBF447}"/>
              </a:ext>
            </a:extLst>
          </p:cNvPr>
          <p:cNvSpPr>
            <a:spLocks noGrp="1"/>
          </p:cNvSpPr>
          <p:nvPr>
            <p:ph type="body" sz="quarter" idx="26"/>
          </p:nvPr>
        </p:nvSpPr>
        <p:spPr>
          <a:xfrm>
            <a:off x="9316564" y="1995939"/>
            <a:ext cx="2412916" cy="3405187"/>
          </a:xfrm>
        </p:spPr>
        <p:txBody>
          <a:bodyPr lIns="0">
            <a:noAutofit/>
          </a:bodyPr>
          <a:lstStyle>
            <a:lvl1pPr>
              <a:lnSpc>
                <a:spcPct val="100000"/>
              </a:lnSpc>
              <a:spcBef>
                <a:spcPts val="1200"/>
              </a:spcBef>
              <a:defRPr sz="1400" b="0" i="0" spc="0" baseline="0">
                <a:latin typeface="+mn-lt"/>
              </a:defRPr>
            </a:lvl1pPr>
          </a:lstStyle>
          <a:p>
            <a:pPr lvl="0"/>
            <a:r>
              <a:rPr lang="en-US" dirty="0"/>
              <a:t>Click to edit Master text styles</a:t>
            </a:r>
          </a:p>
        </p:txBody>
      </p:sp>
      <p:sp>
        <p:nvSpPr>
          <p:cNvPr id="3" name="Slide Number Placeholder 5">
            <a:extLst>
              <a:ext uri="{FF2B5EF4-FFF2-40B4-BE49-F238E27FC236}">
                <a16:creationId xmlns:a16="http://schemas.microsoft.com/office/drawing/2014/main" id="{1DFB0EE8-2AA1-DA70-6FF2-3D33BE11F341}"/>
              </a:ext>
            </a:extLst>
          </p:cNvPr>
          <p:cNvSpPr>
            <a:spLocks noGrp="1"/>
          </p:cNvSpPr>
          <p:nvPr>
            <p:ph type="sldNum" sz="quarter" idx="4"/>
          </p:nvPr>
        </p:nvSpPr>
        <p:spPr>
          <a:xfrm>
            <a:off x="11521481" y="6400800"/>
            <a:ext cx="320749" cy="365125"/>
          </a:xfrm>
          <a:prstGeom prst="rect">
            <a:avLst/>
          </a:prstGeom>
        </p:spPr>
        <p:txBody>
          <a:bodyPr vert="horz" lIns="0" tIns="45720" rIns="0" bIns="45720" rtlCol="0" anchor="t"/>
          <a:lstStyle>
            <a:lvl1pPr algn="r">
              <a:defRPr sz="800">
                <a:solidFill>
                  <a:schemeClr val="tx1"/>
                </a:solidFill>
                <a:latin typeface="+mn-lt"/>
                <a:ea typeface="Avenir Next" panose="020B0503020202020204" pitchFamily="34" charset="0"/>
                <a:cs typeface="Avenir Next" panose="020B0503020202020204" pitchFamily="34"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539762218"/>
      </p:ext>
    </p:extLst>
  </p:cSld>
  <p:clrMapOvr>
    <a:masterClrMapping/>
  </p:clrMapOvr>
  <p:extLst>
    <p:ext uri="{DCECCB84-F9BA-43D5-87BE-67443E8EF086}">
      <p15:sldGuideLst xmlns:p15="http://schemas.microsoft.com/office/powerpoint/2012/main">
        <p15:guide id="1" orient="horz" pos="2160">
          <p15:clr>
            <a:srgbClr val="FBAE40"/>
          </p15:clr>
        </p15:guide>
        <p15:guide id="2" pos="4848">
          <p15:clr>
            <a:srgbClr val="FBAE40"/>
          </p15:clr>
        </p15:guide>
        <p15:guide id="3" orient="horz" pos="3792">
          <p15:clr>
            <a:srgbClr val="FBAE40"/>
          </p15:clr>
        </p15:guide>
        <p15:guide id="4" orient="horz" pos="40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Key Decisions">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F1388A60-32B3-812F-3C3D-D48F5117B2A9}"/>
              </a:ext>
            </a:extLst>
          </p:cNvPr>
          <p:cNvSpPr>
            <a:spLocks noGrp="1"/>
          </p:cNvSpPr>
          <p:nvPr>
            <p:ph idx="1" hasCustomPrompt="1"/>
          </p:nvPr>
        </p:nvSpPr>
        <p:spPr>
          <a:xfrm>
            <a:off x="374904" y="2013577"/>
            <a:ext cx="2368296" cy="2648967"/>
          </a:xfrm>
        </p:spPr>
        <p:txBody>
          <a:bodyPr lIns="0">
            <a:noAutofit/>
          </a:bodyPr>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r>
              <a:rPr lang="en-US" dirty="0">
                <a:solidFill>
                  <a:schemeClr val="tx1"/>
                </a:solidFill>
              </a:rPr>
              <a:t>Body copy. Lorem ipsum dolor sit </a:t>
            </a:r>
            <a:r>
              <a:rPr lang="en-US" dirty="0" err="1">
                <a:solidFill>
                  <a:schemeClr val="tx1"/>
                </a:solidFill>
              </a:rPr>
              <a:t>amet</a:t>
            </a:r>
            <a:r>
              <a:rPr lang="en-US" dirty="0">
                <a:solidFill>
                  <a:schemeClr val="tx1"/>
                </a:solidFill>
              </a:rPr>
              <a:t>, </a:t>
            </a:r>
            <a:r>
              <a:rPr lang="en-US" dirty="0" err="1">
                <a:solidFill>
                  <a:schemeClr val="tx1"/>
                </a:solidFill>
              </a:rPr>
              <a:t>consec</a:t>
            </a:r>
            <a:r>
              <a:rPr lang="en-US" dirty="0">
                <a:solidFill>
                  <a:schemeClr val="tx1"/>
                </a:solidFill>
              </a:rPr>
              <a:t> </a:t>
            </a:r>
            <a:r>
              <a:rPr lang="en-US" dirty="0" err="1">
                <a:solidFill>
                  <a:schemeClr val="tx1"/>
                </a:solidFill>
              </a:rPr>
              <a:t>adipiscing</a:t>
            </a:r>
            <a:r>
              <a:rPr lang="en-US" dirty="0">
                <a:solidFill>
                  <a:schemeClr val="tx1"/>
                </a:solidFill>
              </a:rPr>
              <a:t> </a:t>
            </a:r>
            <a:r>
              <a:rPr lang="en-US" dirty="0" err="1">
                <a:solidFill>
                  <a:schemeClr val="tx1"/>
                </a:solidFill>
              </a:rPr>
              <a:t>elit</a:t>
            </a:r>
            <a:r>
              <a:rPr lang="en-US" dirty="0">
                <a:solidFill>
                  <a:schemeClr val="tx1"/>
                </a:solidFill>
              </a:rPr>
              <a:t>. </a:t>
            </a: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1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0"/>
            <a:ext cx="543845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hasCustomPrompt="1"/>
          </p:nvPr>
        </p:nvSpPr>
        <p:spPr>
          <a:xfrm>
            <a:off x="374904" y="1692462"/>
            <a:ext cx="2368296" cy="321115"/>
          </a:xfrm>
        </p:spPr>
        <p:txBody>
          <a:bodyPr lIns="0">
            <a:noAutofit/>
          </a:bodyPr>
          <a:lstStyle>
            <a:lvl1pPr marL="0" indent="0" algn="l" defTabSz="914400" rtl="0" eaLnBrk="1" latinLnBrk="0" hangingPunct="1">
              <a:lnSpc>
                <a:spcPct val="90000"/>
              </a:lnSpc>
              <a:spcBef>
                <a:spcPts val="1000"/>
              </a:spcBef>
              <a:buFont typeface="Arial"/>
              <a:buNone/>
              <a:defRPr lang="en-US" sz="1500" b="1" i="0" kern="1200" spc="30" baseline="0" dirty="0">
                <a:solidFill>
                  <a:schemeClr val="accent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stStyle>
          <a:p>
            <a:pPr lvl="0"/>
            <a:r>
              <a:rPr lang="en-US" dirty="0"/>
              <a:t>Decision</a:t>
            </a:r>
          </a:p>
        </p:txBody>
      </p:sp>
      <p:sp>
        <p:nvSpPr>
          <p:cNvPr id="15" name="Content Placeholder 2">
            <a:extLst>
              <a:ext uri="{FF2B5EF4-FFF2-40B4-BE49-F238E27FC236}">
                <a16:creationId xmlns:a16="http://schemas.microsoft.com/office/drawing/2014/main" id="{5836CCC6-ADF6-93EE-8675-E2927B405CD5}"/>
              </a:ext>
            </a:extLst>
          </p:cNvPr>
          <p:cNvSpPr>
            <a:spLocks noGrp="1"/>
          </p:cNvSpPr>
          <p:nvPr>
            <p:ph idx="18" hasCustomPrompt="1"/>
          </p:nvPr>
        </p:nvSpPr>
        <p:spPr>
          <a:xfrm>
            <a:off x="3669792" y="2013577"/>
            <a:ext cx="4000375" cy="2648967"/>
          </a:xfrm>
        </p:spPr>
        <p:txBody>
          <a:bodyPr lIns="0">
            <a:noAutofit/>
          </a:bodyPr>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r>
              <a:rPr lang="en-US" dirty="0">
                <a:solidFill>
                  <a:schemeClr val="tx1"/>
                </a:solidFill>
              </a:rPr>
              <a:t>Body copy. Lorem ipsum dolor sit </a:t>
            </a:r>
            <a:r>
              <a:rPr lang="en-US" dirty="0" err="1">
                <a:solidFill>
                  <a:schemeClr val="tx1"/>
                </a:solidFill>
              </a:rPr>
              <a:t>amet</a:t>
            </a:r>
            <a:r>
              <a:rPr lang="en-US" dirty="0">
                <a:solidFill>
                  <a:schemeClr val="tx1"/>
                </a:solidFill>
              </a:rPr>
              <a:t>, </a:t>
            </a:r>
            <a:r>
              <a:rPr lang="en-US" dirty="0" err="1">
                <a:solidFill>
                  <a:schemeClr val="tx1"/>
                </a:solidFill>
              </a:rPr>
              <a:t>consectetuer</a:t>
            </a:r>
            <a:r>
              <a:rPr lang="en-US" dirty="0">
                <a:solidFill>
                  <a:schemeClr val="tx1"/>
                </a:solidFill>
              </a:rPr>
              <a:t> </a:t>
            </a:r>
            <a:r>
              <a:rPr lang="en-US" dirty="0" err="1">
                <a:solidFill>
                  <a:schemeClr val="tx1"/>
                </a:solidFill>
              </a:rPr>
              <a:t>adipiscing</a:t>
            </a:r>
            <a:r>
              <a:rPr lang="en-US" dirty="0">
                <a:solidFill>
                  <a:schemeClr val="tx1"/>
                </a:solidFill>
              </a:rPr>
              <a:t> </a:t>
            </a:r>
            <a:r>
              <a:rPr lang="en-US" dirty="0" err="1">
                <a:solidFill>
                  <a:schemeClr val="tx1"/>
                </a:solidFill>
              </a:rPr>
              <a:t>elit</a:t>
            </a:r>
            <a:r>
              <a:rPr lang="en-US" dirty="0">
                <a:solidFill>
                  <a:schemeClr val="tx1"/>
                </a:solidFill>
              </a:rPr>
              <a:t>. Maecenas </a:t>
            </a:r>
            <a:r>
              <a:rPr lang="en-US" dirty="0" err="1">
                <a:solidFill>
                  <a:schemeClr val="tx1"/>
                </a:solidFill>
              </a:rPr>
              <a:t>porttitor</a:t>
            </a:r>
            <a:r>
              <a:rPr lang="en-US" dirty="0">
                <a:solidFill>
                  <a:schemeClr val="tx1"/>
                </a:solidFill>
              </a:rPr>
              <a:t> </a:t>
            </a:r>
            <a:r>
              <a:rPr lang="en-US" dirty="0" err="1">
                <a:solidFill>
                  <a:schemeClr val="tx1"/>
                </a:solidFill>
              </a:rPr>
              <a:t>congue</a:t>
            </a:r>
            <a:r>
              <a:rPr lang="en-US" dirty="0">
                <a:solidFill>
                  <a:schemeClr val="tx1"/>
                </a:solidFill>
              </a:rPr>
              <a:t> </a:t>
            </a:r>
            <a:r>
              <a:rPr lang="en-US" dirty="0" err="1">
                <a:solidFill>
                  <a:schemeClr val="tx1"/>
                </a:solidFill>
              </a:rPr>
              <a:t>massa</a:t>
            </a:r>
            <a:r>
              <a:rPr lang="en-US" dirty="0">
                <a:solidFill>
                  <a:schemeClr val="tx1"/>
                </a:solidFill>
              </a:rPr>
              <a:t>. </a:t>
            </a:r>
            <a:r>
              <a:rPr lang="en-US" dirty="0" err="1">
                <a:solidFill>
                  <a:schemeClr val="tx1"/>
                </a:solidFill>
              </a:rPr>
              <a:t>Fusce</a:t>
            </a:r>
            <a:r>
              <a:rPr lang="en-US" dirty="0">
                <a:solidFill>
                  <a:schemeClr val="tx1"/>
                </a:solidFill>
              </a:rPr>
              <a:t> </a:t>
            </a:r>
            <a:r>
              <a:rPr lang="en-US" dirty="0" err="1">
                <a:solidFill>
                  <a:schemeClr val="tx1"/>
                </a:solidFill>
              </a:rPr>
              <a:t>posuere</a:t>
            </a:r>
            <a:r>
              <a:rPr lang="en-US" dirty="0">
                <a:solidFill>
                  <a:schemeClr val="tx1"/>
                </a:solidFill>
              </a:rPr>
              <a:t>, magna sed pulvinar </a:t>
            </a:r>
            <a:r>
              <a:rPr lang="en-US" dirty="0" err="1">
                <a:solidFill>
                  <a:schemeClr val="tx1"/>
                </a:solidFill>
              </a:rPr>
              <a:t>ultricies</a:t>
            </a:r>
            <a:r>
              <a:rPr lang="en-US" dirty="0">
                <a:solidFill>
                  <a:schemeClr val="tx1"/>
                </a:solidFill>
              </a:rPr>
              <a:t>, </a:t>
            </a:r>
            <a:r>
              <a:rPr lang="en-US" dirty="0" err="1">
                <a:solidFill>
                  <a:schemeClr val="tx1"/>
                </a:solidFill>
              </a:rPr>
              <a:t>purus</a:t>
            </a:r>
            <a:r>
              <a:rPr lang="en-US" dirty="0">
                <a:solidFill>
                  <a:schemeClr val="tx1"/>
                </a:solidFill>
              </a:rPr>
              <a:t> </a:t>
            </a:r>
            <a:r>
              <a:rPr lang="en-US" dirty="0" err="1">
                <a:solidFill>
                  <a:schemeClr val="tx1"/>
                </a:solidFill>
              </a:rPr>
              <a:t>lectus</a:t>
            </a:r>
            <a:r>
              <a:rPr lang="en-US" dirty="0">
                <a:solidFill>
                  <a:schemeClr val="tx1"/>
                </a:solidFill>
              </a:rPr>
              <a:t> </a:t>
            </a:r>
            <a:r>
              <a:rPr lang="en-US" dirty="0" err="1">
                <a:solidFill>
                  <a:schemeClr val="tx1"/>
                </a:solidFill>
              </a:rPr>
              <a:t>malesuada</a:t>
            </a:r>
            <a:r>
              <a:rPr lang="en-US" dirty="0">
                <a:solidFill>
                  <a:schemeClr val="tx1"/>
                </a:solidFill>
              </a:rPr>
              <a:t> libero, sit </a:t>
            </a:r>
            <a:r>
              <a:rPr lang="en-US" dirty="0" err="1">
                <a:solidFill>
                  <a:schemeClr val="tx1"/>
                </a:solidFill>
              </a:rPr>
              <a:t>amet</a:t>
            </a:r>
            <a:r>
              <a:rPr lang="en-US" dirty="0">
                <a:solidFill>
                  <a:schemeClr val="tx1"/>
                </a:solidFill>
              </a:rPr>
              <a:t> </a:t>
            </a:r>
            <a:r>
              <a:rPr lang="en-US" dirty="0" err="1">
                <a:solidFill>
                  <a:schemeClr val="tx1"/>
                </a:solidFill>
              </a:rPr>
              <a:t>commodo</a:t>
            </a:r>
            <a:r>
              <a:rPr lang="en-US" dirty="0">
                <a:solidFill>
                  <a:schemeClr val="tx1"/>
                </a:solidFill>
              </a:rPr>
              <a:t> </a:t>
            </a:r>
            <a:br>
              <a:rPr lang="en-US" dirty="0">
                <a:solidFill>
                  <a:schemeClr val="tx1"/>
                </a:solidFill>
              </a:rPr>
            </a:br>
            <a:r>
              <a:rPr lang="en-US" dirty="0">
                <a:solidFill>
                  <a:schemeClr val="tx1"/>
                </a:solidFill>
              </a:rPr>
              <a:t>magna eros </a:t>
            </a:r>
            <a:r>
              <a:rPr lang="en-US" dirty="0" err="1">
                <a:solidFill>
                  <a:schemeClr val="tx1"/>
                </a:solidFill>
              </a:rPr>
              <a:t>quis</a:t>
            </a:r>
            <a:r>
              <a:rPr lang="en-US" dirty="0">
                <a:solidFill>
                  <a:schemeClr val="tx1"/>
                </a:solidFill>
              </a:rPr>
              <a:t> </a:t>
            </a:r>
            <a:r>
              <a:rPr lang="en-US" dirty="0" err="1">
                <a:solidFill>
                  <a:schemeClr val="tx1"/>
                </a:solidFill>
              </a:rPr>
              <a:t>urna</a:t>
            </a:r>
            <a:r>
              <a:rPr lang="en-US" dirty="0">
                <a:solidFill>
                  <a:schemeClr val="tx1"/>
                </a:solidFill>
              </a:rPr>
              <a:t>.</a:t>
            </a:r>
          </a:p>
        </p:txBody>
      </p:sp>
      <p:sp>
        <p:nvSpPr>
          <p:cNvPr id="16" name="Text Placeholder 38">
            <a:extLst>
              <a:ext uri="{FF2B5EF4-FFF2-40B4-BE49-F238E27FC236}">
                <a16:creationId xmlns:a16="http://schemas.microsoft.com/office/drawing/2014/main" id="{908D6FE8-5CD5-81A2-A75E-A989C0EDEF33}"/>
              </a:ext>
            </a:extLst>
          </p:cNvPr>
          <p:cNvSpPr>
            <a:spLocks noGrp="1"/>
          </p:cNvSpPr>
          <p:nvPr>
            <p:ph type="body" sz="quarter" idx="19" hasCustomPrompt="1"/>
          </p:nvPr>
        </p:nvSpPr>
        <p:spPr>
          <a:xfrm>
            <a:off x="3669792" y="1692462"/>
            <a:ext cx="4000375" cy="321115"/>
          </a:xfrm>
        </p:spPr>
        <p:txBody>
          <a:bodyPr lIns="0">
            <a:noAutofit/>
          </a:bodyPr>
          <a:lstStyle>
            <a:lvl1pPr marL="0" indent="0" algn="l" defTabSz="914400" rtl="0" eaLnBrk="1" latinLnBrk="0" hangingPunct="1">
              <a:lnSpc>
                <a:spcPct val="90000"/>
              </a:lnSpc>
              <a:spcBef>
                <a:spcPts val="1000"/>
              </a:spcBef>
              <a:buFont typeface="Arial"/>
              <a:buNone/>
              <a:defRPr lang="en-US" sz="1500" b="1" i="0" kern="1200" spc="30" baseline="0" dirty="0">
                <a:solidFill>
                  <a:schemeClr val="accent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stStyle>
          <a:p>
            <a:r>
              <a:rPr lang="en-US" sz="1600" dirty="0"/>
              <a:t>Consideration</a:t>
            </a:r>
          </a:p>
        </p:txBody>
      </p:sp>
      <p:sp>
        <p:nvSpPr>
          <p:cNvPr id="17" name="Content Placeholder 2">
            <a:extLst>
              <a:ext uri="{FF2B5EF4-FFF2-40B4-BE49-F238E27FC236}">
                <a16:creationId xmlns:a16="http://schemas.microsoft.com/office/drawing/2014/main" id="{389978CC-AA3A-17C7-2EE0-D57431D83FA6}"/>
              </a:ext>
            </a:extLst>
          </p:cNvPr>
          <p:cNvSpPr>
            <a:spLocks noGrp="1"/>
          </p:cNvSpPr>
          <p:nvPr>
            <p:ph idx="20" hasCustomPrompt="1"/>
          </p:nvPr>
        </p:nvSpPr>
        <p:spPr>
          <a:xfrm>
            <a:off x="8362941" y="2013577"/>
            <a:ext cx="3278598" cy="2648967"/>
          </a:xfrm>
        </p:spPr>
        <p:txBody>
          <a:bodyPr lIns="0">
            <a:noAutofit/>
          </a:bodyPr>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r>
              <a:rPr lang="en-US" dirty="0">
                <a:solidFill>
                  <a:schemeClr val="tx1"/>
                </a:solidFill>
              </a:rPr>
              <a:t>Body copy. Lorem ipsum dolor sit </a:t>
            </a:r>
            <a:r>
              <a:rPr lang="en-US" dirty="0" err="1">
                <a:solidFill>
                  <a:schemeClr val="tx1"/>
                </a:solidFill>
              </a:rPr>
              <a:t>amet</a:t>
            </a:r>
            <a:r>
              <a:rPr lang="en-US" dirty="0">
                <a:solidFill>
                  <a:schemeClr val="tx1"/>
                </a:solidFill>
              </a:rPr>
              <a:t>, </a:t>
            </a:r>
            <a:r>
              <a:rPr lang="en-US" dirty="0" err="1">
                <a:solidFill>
                  <a:schemeClr val="tx1"/>
                </a:solidFill>
              </a:rPr>
              <a:t>consectetuer</a:t>
            </a:r>
            <a:r>
              <a:rPr lang="en-US" dirty="0">
                <a:solidFill>
                  <a:schemeClr val="tx1"/>
                </a:solidFill>
              </a:rPr>
              <a:t> </a:t>
            </a:r>
            <a:r>
              <a:rPr lang="en-US" dirty="0" err="1">
                <a:solidFill>
                  <a:schemeClr val="tx1"/>
                </a:solidFill>
              </a:rPr>
              <a:t>adipiscing</a:t>
            </a:r>
            <a:r>
              <a:rPr lang="en-US" dirty="0">
                <a:solidFill>
                  <a:schemeClr val="tx1"/>
                </a:solidFill>
              </a:rPr>
              <a:t> </a:t>
            </a:r>
            <a:r>
              <a:rPr lang="en-US" dirty="0" err="1">
                <a:solidFill>
                  <a:schemeClr val="tx1"/>
                </a:solidFill>
              </a:rPr>
              <a:t>elit</a:t>
            </a:r>
            <a:r>
              <a:rPr lang="en-US" dirty="0">
                <a:solidFill>
                  <a:schemeClr val="tx1"/>
                </a:solidFill>
              </a:rPr>
              <a:t>. Maecenas </a:t>
            </a:r>
            <a:r>
              <a:rPr lang="en-US" dirty="0" err="1">
                <a:solidFill>
                  <a:schemeClr val="tx1"/>
                </a:solidFill>
              </a:rPr>
              <a:t>porttitor</a:t>
            </a:r>
            <a:r>
              <a:rPr lang="en-US" dirty="0">
                <a:solidFill>
                  <a:schemeClr val="tx1"/>
                </a:solidFill>
              </a:rPr>
              <a:t> </a:t>
            </a:r>
            <a:r>
              <a:rPr lang="en-US" dirty="0" err="1">
                <a:solidFill>
                  <a:schemeClr val="tx1"/>
                </a:solidFill>
              </a:rPr>
              <a:t>congue</a:t>
            </a:r>
            <a:r>
              <a:rPr lang="en-US" dirty="0">
                <a:solidFill>
                  <a:schemeClr val="tx1"/>
                </a:solidFill>
              </a:rPr>
              <a:t> </a:t>
            </a:r>
            <a:r>
              <a:rPr lang="en-US" dirty="0" err="1">
                <a:solidFill>
                  <a:schemeClr val="tx1"/>
                </a:solidFill>
              </a:rPr>
              <a:t>massa</a:t>
            </a:r>
            <a:r>
              <a:rPr lang="en-US" dirty="0">
                <a:solidFill>
                  <a:schemeClr val="tx1"/>
                </a:solidFill>
              </a:rPr>
              <a:t>. </a:t>
            </a:r>
            <a:r>
              <a:rPr lang="en-US" dirty="0" err="1">
                <a:solidFill>
                  <a:schemeClr val="tx1"/>
                </a:solidFill>
              </a:rPr>
              <a:t>Fusce</a:t>
            </a:r>
            <a:r>
              <a:rPr lang="en-US" dirty="0">
                <a:solidFill>
                  <a:schemeClr val="tx1"/>
                </a:solidFill>
              </a:rPr>
              <a:t> </a:t>
            </a:r>
            <a:r>
              <a:rPr lang="en-US" dirty="0" err="1">
                <a:solidFill>
                  <a:schemeClr val="tx1"/>
                </a:solidFill>
              </a:rPr>
              <a:t>posuere</a:t>
            </a:r>
            <a:r>
              <a:rPr lang="en-US" dirty="0">
                <a:solidFill>
                  <a:schemeClr val="tx1"/>
                </a:solidFill>
              </a:rPr>
              <a:t>, magna sed pulvinar </a:t>
            </a:r>
            <a:r>
              <a:rPr lang="en-US" dirty="0" err="1">
                <a:solidFill>
                  <a:schemeClr val="tx1"/>
                </a:solidFill>
              </a:rPr>
              <a:t>ultricies</a:t>
            </a:r>
            <a:r>
              <a:rPr lang="en-US" dirty="0">
                <a:solidFill>
                  <a:schemeClr val="tx1"/>
                </a:solidFill>
              </a:rPr>
              <a:t>, </a:t>
            </a:r>
            <a:r>
              <a:rPr lang="en-US" dirty="0" err="1">
                <a:solidFill>
                  <a:schemeClr val="tx1"/>
                </a:solidFill>
              </a:rPr>
              <a:t>purus</a:t>
            </a:r>
            <a:r>
              <a:rPr lang="en-US" dirty="0">
                <a:solidFill>
                  <a:schemeClr val="tx1"/>
                </a:solidFill>
              </a:rPr>
              <a:t> </a:t>
            </a:r>
            <a:r>
              <a:rPr lang="en-US" dirty="0" err="1">
                <a:solidFill>
                  <a:schemeClr val="tx1"/>
                </a:solidFill>
              </a:rPr>
              <a:t>lectus</a:t>
            </a:r>
            <a:r>
              <a:rPr lang="en-US" dirty="0">
                <a:solidFill>
                  <a:schemeClr val="tx1"/>
                </a:solidFill>
              </a:rPr>
              <a:t> </a:t>
            </a:r>
            <a:r>
              <a:rPr lang="en-US" dirty="0" err="1">
                <a:solidFill>
                  <a:schemeClr val="tx1"/>
                </a:solidFill>
              </a:rPr>
              <a:t>malesuada</a:t>
            </a:r>
            <a:r>
              <a:rPr lang="en-US" dirty="0">
                <a:solidFill>
                  <a:schemeClr val="tx1"/>
                </a:solidFill>
              </a:rPr>
              <a:t> libero, sit </a:t>
            </a:r>
            <a:r>
              <a:rPr lang="en-US" dirty="0" err="1">
                <a:solidFill>
                  <a:schemeClr val="tx1"/>
                </a:solidFill>
              </a:rPr>
              <a:t>amet</a:t>
            </a:r>
            <a:r>
              <a:rPr lang="en-US" dirty="0">
                <a:solidFill>
                  <a:schemeClr val="tx1"/>
                </a:solidFill>
              </a:rPr>
              <a:t> </a:t>
            </a:r>
            <a:r>
              <a:rPr lang="en-US" dirty="0" err="1">
                <a:solidFill>
                  <a:schemeClr val="tx1"/>
                </a:solidFill>
              </a:rPr>
              <a:t>commodo</a:t>
            </a:r>
            <a:r>
              <a:rPr lang="en-US" dirty="0">
                <a:solidFill>
                  <a:schemeClr val="tx1"/>
                </a:solidFill>
              </a:rPr>
              <a:t> magna </a:t>
            </a:r>
            <a:br>
              <a:rPr lang="en-US" dirty="0">
                <a:solidFill>
                  <a:schemeClr val="tx1"/>
                </a:solidFill>
              </a:rPr>
            </a:br>
            <a:r>
              <a:rPr lang="en-US" dirty="0">
                <a:solidFill>
                  <a:schemeClr val="tx1"/>
                </a:solidFill>
              </a:rPr>
              <a:t>eros </a:t>
            </a:r>
            <a:r>
              <a:rPr lang="en-US" dirty="0" err="1">
                <a:solidFill>
                  <a:schemeClr val="tx1"/>
                </a:solidFill>
              </a:rPr>
              <a:t>quis</a:t>
            </a:r>
            <a:r>
              <a:rPr lang="en-US" dirty="0">
                <a:solidFill>
                  <a:schemeClr val="tx1"/>
                </a:solidFill>
              </a:rPr>
              <a:t> </a:t>
            </a:r>
            <a:r>
              <a:rPr lang="en-US" dirty="0" err="1">
                <a:solidFill>
                  <a:schemeClr val="tx1"/>
                </a:solidFill>
              </a:rPr>
              <a:t>urna</a:t>
            </a:r>
            <a:r>
              <a:rPr lang="en-US" dirty="0">
                <a:solidFill>
                  <a:schemeClr val="tx1"/>
                </a:solidFill>
              </a:rPr>
              <a:t>.</a:t>
            </a:r>
          </a:p>
        </p:txBody>
      </p:sp>
      <p:sp>
        <p:nvSpPr>
          <p:cNvPr id="18" name="Text Placeholder 38">
            <a:extLst>
              <a:ext uri="{FF2B5EF4-FFF2-40B4-BE49-F238E27FC236}">
                <a16:creationId xmlns:a16="http://schemas.microsoft.com/office/drawing/2014/main" id="{44665AA2-911B-2EB0-2A04-BD894ED79285}"/>
              </a:ext>
            </a:extLst>
          </p:cNvPr>
          <p:cNvSpPr>
            <a:spLocks noGrp="1"/>
          </p:cNvSpPr>
          <p:nvPr>
            <p:ph type="body" sz="quarter" idx="21" hasCustomPrompt="1"/>
          </p:nvPr>
        </p:nvSpPr>
        <p:spPr>
          <a:xfrm>
            <a:off x="8362941" y="1692462"/>
            <a:ext cx="3278598" cy="321115"/>
          </a:xfrm>
        </p:spPr>
        <p:txBody>
          <a:bodyPr lIns="0">
            <a:noAutofit/>
          </a:bodyPr>
          <a:lstStyle>
            <a:lvl1pPr marL="0" indent="0" algn="l" defTabSz="914400" rtl="0" eaLnBrk="1" latinLnBrk="0" hangingPunct="1">
              <a:lnSpc>
                <a:spcPct val="90000"/>
              </a:lnSpc>
              <a:spcBef>
                <a:spcPts val="1000"/>
              </a:spcBef>
              <a:buFont typeface="Arial"/>
              <a:buNone/>
              <a:defRPr lang="en-US" sz="1500" b="1" i="0" kern="1200" spc="30" baseline="0" dirty="0">
                <a:solidFill>
                  <a:schemeClr val="accent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stStyle>
          <a:p>
            <a:r>
              <a:rPr lang="en-US" sz="1600" dirty="0"/>
              <a:t>Recommendation</a:t>
            </a:r>
          </a:p>
        </p:txBody>
      </p:sp>
      <p:sp>
        <p:nvSpPr>
          <p:cNvPr id="3" name="Slide Number Placeholder 5">
            <a:extLst>
              <a:ext uri="{FF2B5EF4-FFF2-40B4-BE49-F238E27FC236}">
                <a16:creationId xmlns:a16="http://schemas.microsoft.com/office/drawing/2014/main" id="{BD6B62AC-9FBC-7B00-BC18-D899072801B7}"/>
              </a:ext>
            </a:extLst>
          </p:cNvPr>
          <p:cNvSpPr>
            <a:spLocks noGrp="1"/>
          </p:cNvSpPr>
          <p:nvPr>
            <p:ph type="sldNum" sz="quarter" idx="4"/>
          </p:nvPr>
        </p:nvSpPr>
        <p:spPr>
          <a:xfrm>
            <a:off x="11521481" y="6400800"/>
            <a:ext cx="320749" cy="365125"/>
          </a:xfrm>
          <a:prstGeom prst="rect">
            <a:avLst/>
          </a:prstGeom>
        </p:spPr>
        <p:txBody>
          <a:bodyPr vert="horz" lIns="0" tIns="45720" rIns="0" bIns="45720" rtlCol="0" anchor="t"/>
          <a:lstStyle>
            <a:lvl1pPr algn="r">
              <a:defRPr sz="800">
                <a:solidFill>
                  <a:schemeClr val="tx1"/>
                </a:solidFill>
                <a:latin typeface="+mn-lt"/>
                <a:ea typeface="Avenir Next" panose="020B0503020202020204" pitchFamily="34" charset="0"/>
                <a:cs typeface="Avenir Next" panose="020B0503020202020204" pitchFamily="34"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37674532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4848" userDrawn="1">
          <p15:clr>
            <a:srgbClr val="FBAE40"/>
          </p15:clr>
        </p15:guide>
        <p15:guide id="3" orient="horz" pos="3792" userDrawn="1">
          <p15:clr>
            <a:srgbClr val="FBAE40"/>
          </p15:clr>
        </p15:guide>
        <p15:guide id="4" orient="horz" pos="404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6814" y="1003079"/>
            <a:ext cx="10515600" cy="926306"/>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646814" y="1921318"/>
            <a:ext cx="10515600" cy="3511919"/>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11521481" y="6400800"/>
            <a:ext cx="320749" cy="365125"/>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187748596"/>
      </p:ext>
    </p:extLst>
  </p:cSld>
  <p:clrMap bg1="lt1" tx1="dk1" bg2="lt2" tx2="dk2" accent1="accent1" accent2="accent2" accent3="accent3" accent4="accent4" accent5="accent5" accent6="accent6" hlink="hlink" folHlink="folHlink"/>
  <p:sldLayoutIdLst>
    <p:sldLayoutId id="2147483760" r:id="rId1"/>
    <p:sldLayoutId id="2147483789" r:id="rId2"/>
    <p:sldLayoutId id="2147483710" r:id="rId3"/>
    <p:sldLayoutId id="2147483716" r:id="rId4"/>
    <p:sldLayoutId id="2147483779" r:id="rId5"/>
    <p:sldLayoutId id="2147483783" r:id="rId6"/>
    <p:sldLayoutId id="2147483735" r:id="rId7"/>
    <p:sldLayoutId id="2147483740" r:id="rId8"/>
    <p:sldLayoutId id="2147483773" r:id="rId9"/>
    <p:sldLayoutId id="2147483650" r:id="rId10"/>
    <p:sldLayoutId id="2147483787" r:id="rId11"/>
    <p:sldLayoutId id="2147483720" r:id="rId12"/>
    <p:sldLayoutId id="2147483693" r:id="rId13"/>
    <p:sldLayoutId id="2147483721" r:id="rId14"/>
    <p:sldLayoutId id="2147483708" r:id="rId15"/>
    <p:sldLayoutId id="2147483788" r:id="rId16"/>
    <p:sldLayoutId id="2147483706" r:id="rId17"/>
    <p:sldLayoutId id="2147483778" r:id="rId18"/>
    <p:sldLayoutId id="2147483743" r:id="rId19"/>
    <p:sldLayoutId id="2147483746" r:id="rId20"/>
    <p:sldLayoutId id="2147483780" r:id="rId21"/>
    <p:sldLayoutId id="2147483782" r:id="rId22"/>
    <p:sldLayoutId id="2147483745" r:id="rId23"/>
    <p:sldLayoutId id="2147483733" r:id="rId24"/>
    <p:sldLayoutId id="2147483734" r:id="rId25"/>
    <p:sldLayoutId id="2147483752" r:id="rId26"/>
    <p:sldLayoutId id="2147483737" r:id="rId27"/>
    <p:sldLayoutId id="2147483753" r:id="rId28"/>
    <p:sldLayoutId id="2147483725" r:id="rId29"/>
    <p:sldLayoutId id="2147483774" r:id="rId30"/>
    <p:sldLayoutId id="2147483759" r:id="rId31"/>
    <p:sldLayoutId id="2147483694" r:id="rId32"/>
    <p:sldLayoutId id="2147483785" r:id="rId33"/>
    <p:sldLayoutId id="2147483786" r:id="rId34"/>
    <p:sldLayoutId id="2147483775" r:id="rId35"/>
    <p:sldLayoutId id="2147483700" r:id="rId36"/>
    <p:sldLayoutId id="2147483754" r:id="rId37"/>
    <p:sldLayoutId id="2147483758" r:id="rId38"/>
  </p:sldLayoutIdLst>
  <p:hf hdr="0" ftr="0" dt="0"/>
  <p:txStyles>
    <p:titleStyle>
      <a:lvl1pPr marL="0" algn="l" defTabSz="914400" rtl="0" eaLnBrk="1" latinLnBrk="0" hangingPunct="1">
        <a:lnSpc>
          <a:spcPct val="90000"/>
        </a:lnSpc>
        <a:spcBef>
          <a:spcPct val="0"/>
        </a:spcBef>
        <a:buNone/>
        <a:defRPr lang="en-US" sz="2200" b="0" i="0" kern="1200" spc="70" baseline="0" dirty="0">
          <a:solidFill>
            <a:schemeClr val="tx1"/>
          </a:solidFill>
          <a:latin typeface="+mj-lt"/>
          <a:ea typeface="Avenir Next Medium" panose="020B0503020202020204" pitchFamily="34" charset="0"/>
          <a:cs typeface="Avenir Next Medium" panose="020B0503020202020204" pitchFamily="34" charset="0"/>
        </a:defRPr>
      </a:lvl1pPr>
    </p:titleStyle>
    <p:bodyStyle>
      <a:lvl1pPr marL="0" indent="0" algn="l" defTabSz="914400" rtl="0" eaLnBrk="1" latinLnBrk="0" hangingPunct="1">
        <a:lnSpc>
          <a:spcPct val="90000"/>
        </a:lnSpc>
        <a:spcBef>
          <a:spcPts val="1000"/>
        </a:spcBef>
        <a:buFont typeface="Arial"/>
        <a:buNone/>
        <a:defRPr sz="1900" b="0" i="0" kern="1200" spc="50" baseline="0">
          <a:solidFill>
            <a:schemeClr val="tx1"/>
          </a:solidFill>
          <a:latin typeface="+mn-lt"/>
          <a:ea typeface="Avenir Next" panose="020B0503020202020204" pitchFamily="34" charset="0"/>
          <a:cs typeface="Avenir Next" panose="020B0503020202020204" pitchFamily="34" charset="0"/>
        </a:defRPr>
      </a:lvl1pPr>
      <a:lvl2pPr marL="115888" indent="-115888" algn="l" defTabSz="914400" rtl="0" eaLnBrk="1" latinLnBrk="0" hangingPunct="1">
        <a:lnSpc>
          <a:spcPct val="90000"/>
        </a:lnSpc>
        <a:spcBef>
          <a:spcPts val="500"/>
        </a:spcBef>
        <a:buFont typeface="Arial"/>
        <a:buChar char="•"/>
        <a:tabLst/>
        <a:defRPr sz="1400" b="0" i="0" kern="1200">
          <a:solidFill>
            <a:schemeClr val="tx1"/>
          </a:solidFill>
          <a:latin typeface="+mn-lt"/>
          <a:ea typeface="Avenir Next" panose="020B0503020202020204" pitchFamily="34" charset="0"/>
          <a:cs typeface="Avenir Next" panose="020B0503020202020204" pitchFamily="34" charset="0"/>
        </a:defRPr>
      </a:lvl2pPr>
      <a:lvl3pPr marL="401638" indent="-158750" algn="l" defTabSz="914400" rtl="0" eaLnBrk="1" latinLnBrk="0" hangingPunct="1">
        <a:lnSpc>
          <a:spcPct val="90000"/>
        </a:lnSpc>
        <a:spcBef>
          <a:spcPts val="500"/>
        </a:spcBef>
        <a:buFont typeface="Arial"/>
        <a:buChar char="•"/>
        <a:tabLst/>
        <a:defRPr sz="1400" b="0" i="0" kern="1200">
          <a:solidFill>
            <a:schemeClr val="tx1"/>
          </a:solidFill>
          <a:latin typeface="+mn-lt"/>
          <a:ea typeface="Avenir Next" panose="020B0503020202020204" pitchFamily="34" charset="0"/>
          <a:cs typeface="Avenir Next" panose="020B0503020202020204" pitchFamily="34" charset="0"/>
        </a:defRPr>
      </a:lvl3pPr>
      <a:lvl4pPr marL="1600200" indent="-228600" algn="l" defTabSz="914400" rtl="0" eaLnBrk="1" latinLnBrk="0" hangingPunct="1">
        <a:lnSpc>
          <a:spcPct val="90000"/>
        </a:lnSpc>
        <a:spcBef>
          <a:spcPts val="500"/>
        </a:spcBef>
        <a:buFont typeface="Arial"/>
        <a:buChar char="•"/>
        <a:defRPr sz="1200" kern="1200">
          <a:solidFill>
            <a:schemeClr val="tx1"/>
          </a:solidFill>
          <a:latin typeface="Ford Antenna Regular" charset="0"/>
          <a:ea typeface="Ford Antenna Regular" charset="0"/>
          <a:cs typeface="Ford Antenna Regular" charset="0"/>
        </a:defRPr>
      </a:lvl4pPr>
      <a:lvl5pPr marL="2057400" indent="-228600" algn="l" defTabSz="914400" rtl="0" eaLnBrk="1" latinLnBrk="0" hangingPunct="1">
        <a:lnSpc>
          <a:spcPct val="90000"/>
        </a:lnSpc>
        <a:spcBef>
          <a:spcPts val="500"/>
        </a:spcBef>
        <a:buFont typeface="Arial"/>
        <a:buChar char="•"/>
        <a:defRPr sz="1200" kern="1200">
          <a:solidFill>
            <a:schemeClr val="tx1"/>
          </a:solidFill>
          <a:latin typeface="Ford Antenna Regular" charset="0"/>
          <a:ea typeface="Ford Antenna Regular" charset="0"/>
          <a:cs typeface="Ford Antenna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27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7FD73FF-CD2D-F929-66FA-A73617580346}"/>
              </a:ext>
            </a:extLst>
          </p:cNvPr>
          <p:cNvCxnSpPr>
            <a:cxnSpLocks/>
          </p:cNvCxnSpPr>
          <p:nvPr/>
        </p:nvCxnSpPr>
        <p:spPr>
          <a:xfrm>
            <a:off x="983905" y="3485351"/>
            <a:ext cx="192013"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0D578F7B-3C4C-4670-A661-44BDDE1486F2}"/>
              </a:ext>
            </a:extLst>
          </p:cNvPr>
          <p:cNvSpPr>
            <a:spLocks noGrp="1"/>
          </p:cNvSpPr>
          <p:nvPr>
            <p:ph type="body" sz="quarter" idx="20"/>
          </p:nvPr>
        </p:nvSpPr>
        <p:spPr>
          <a:xfrm>
            <a:off x="996638" y="2756453"/>
            <a:ext cx="5351153" cy="683268"/>
          </a:xfrm>
        </p:spPr>
        <p:txBody>
          <a:bodyPr/>
          <a:lstStyle/>
          <a:p>
            <a:r>
              <a:rPr lang="en-US" dirty="0"/>
              <a:t>Consumer Pulse Report (CPR)</a:t>
            </a:r>
          </a:p>
        </p:txBody>
      </p:sp>
      <p:sp>
        <p:nvSpPr>
          <p:cNvPr id="5" name="Text Placeholder 4">
            <a:extLst>
              <a:ext uri="{FF2B5EF4-FFF2-40B4-BE49-F238E27FC236}">
                <a16:creationId xmlns:a16="http://schemas.microsoft.com/office/drawing/2014/main" id="{37ADDDBF-62AB-993B-5175-72EA3639789C}"/>
              </a:ext>
            </a:extLst>
          </p:cNvPr>
          <p:cNvSpPr>
            <a:spLocks noGrp="1"/>
          </p:cNvSpPr>
          <p:nvPr>
            <p:ph type="body" sz="quarter" idx="21"/>
          </p:nvPr>
        </p:nvSpPr>
        <p:spPr/>
        <p:txBody>
          <a:bodyPr/>
          <a:lstStyle/>
          <a:p>
            <a:r>
              <a:rPr lang="en-US"/>
              <a:t>August 13,2024</a:t>
            </a:r>
            <a:endParaRPr lang="en-US" dirty="0"/>
          </a:p>
        </p:txBody>
      </p:sp>
    </p:spTree>
    <p:extLst>
      <p:ext uri="{BB962C8B-B14F-4D97-AF65-F5344CB8AC3E}">
        <p14:creationId xmlns:p14="http://schemas.microsoft.com/office/powerpoint/2010/main" val="314423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4903" y="304578"/>
            <a:ext cx="10515600" cy="685800"/>
          </a:xfrm>
        </p:spPr>
        <p:txBody>
          <a:bodyPr/>
          <a:lstStyle/>
          <a:p>
            <a:r>
              <a:rPr lang="en-US" dirty="0"/>
              <a:t>Product Mention summary</a:t>
            </a:r>
          </a:p>
        </p:txBody>
      </p:sp>
      <p:sp>
        <p:nvSpPr>
          <p:cNvPr id="3" name="Slide Number Placeholder 2">
            <a:extLst>
              <a:ext uri="{FF2B5EF4-FFF2-40B4-BE49-F238E27FC236}">
                <a16:creationId xmlns:a16="http://schemas.microsoft.com/office/drawing/2014/main" id="{328B5323-47E0-87CB-5BB4-089CA2EBBECE}"/>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96636F-A64E-6C4D-AE26-50A84E19B9C9}" type="slidenum">
              <a:rPr kumimoji="0" lang="en-US" sz="800" b="0" i="0" u="none" strike="noStrike" kern="1200" cap="none" spc="0" normalizeH="0" baseline="0" noProof="0" smtClean="0">
                <a:ln>
                  <a:noFill/>
                </a:ln>
                <a:solidFill>
                  <a:srgbClr val="FFFFFF"/>
                </a:solidFill>
                <a:effectLst/>
                <a:uLnTx/>
                <a:uFillTx/>
                <a:latin typeface="Avenir Next LT Pro"/>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800" b="0" i="0" u="none" strike="noStrike" kern="1200" cap="none" spc="0" normalizeH="0" baseline="0" noProof="0" dirty="0">
              <a:ln>
                <a:noFill/>
              </a:ln>
              <a:solidFill>
                <a:srgbClr val="FFFFFF"/>
              </a:solidFill>
              <a:effectLst/>
              <a:uLnTx/>
              <a:uFillTx/>
              <a:latin typeface="Avenir Next LT Pro"/>
            </a:endParaRPr>
          </a:p>
        </p:txBody>
      </p:sp>
      <p:sp>
        <p:nvSpPr>
          <p:cNvPr id="2" name="Content Placeholder 1">
            <a:extLst>
              <a:ext uri="{FF2B5EF4-FFF2-40B4-BE49-F238E27FC236}">
                <a16:creationId xmlns:a16="http://schemas.microsoft.com/office/drawing/2014/main" id="{B28050D3-3CEE-D842-BA61-18C7CE4A099C}"/>
              </a:ext>
            </a:extLst>
          </p:cNvPr>
          <p:cNvSpPr>
            <a:spLocks noGrp="1"/>
          </p:cNvSpPr>
          <p:nvPr>
            <p:ph idx="18"/>
          </p:nvPr>
        </p:nvSpPr>
        <p:spPr/>
        <p:txBody>
          <a:bodyPr/>
          <a:lstStyle/>
          <a:p>
            <a:r>
              <a:rPr lang="en-US" b="1" dirty="0">
                <a:solidFill>
                  <a:schemeClr val="bg1"/>
                </a:solidFill>
              </a:rPr>
              <a:t>F-150</a:t>
            </a:r>
            <a:r>
              <a:rPr lang="en-US" dirty="0">
                <a:solidFill>
                  <a:schemeClr val="bg1"/>
                </a:solidFill>
              </a:rPr>
              <a:t> and </a:t>
            </a:r>
            <a:r>
              <a:rPr lang="en-US" b="1" dirty="0">
                <a:solidFill>
                  <a:schemeClr val="bg1"/>
                </a:solidFill>
              </a:rPr>
              <a:t>Mustang</a:t>
            </a:r>
            <a:r>
              <a:rPr lang="en-US" dirty="0">
                <a:solidFill>
                  <a:schemeClr val="bg1"/>
                </a:solidFill>
              </a:rPr>
              <a:t> have top 2 number of mentions</a:t>
            </a:r>
            <a:r>
              <a:rPr lang="en-US" dirty="0"/>
              <a:t>.</a:t>
            </a:r>
            <a:endParaRPr lang="en-US" b="1" dirty="0">
              <a:solidFill>
                <a:schemeClr val="bg1"/>
              </a:solidFill>
            </a:endParaRPr>
          </a:p>
        </p:txBody>
      </p:sp>
      <p:graphicFrame>
        <p:nvGraphicFramePr>
          <p:cNvPr id="7" name="Chart 6">
            <a:extLst>
              <a:ext uri="{FF2B5EF4-FFF2-40B4-BE49-F238E27FC236}">
                <a16:creationId xmlns:a16="http://schemas.microsoft.com/office/drawing/2014/main" id="{5ADEA141-086C-74FF-65BD-92035A0B9D21}"/>
              </a:ext>
            </a:extLst>
          </p:cNvPr>
          <p:cNvGraphicFramePr>
            <a:graphicFrameLocks/>
          </p:cNvGraphicFramePr>
          <p:nvPr>
            <p:extLst>
              <p:ext uri="{D42A27DB-BD31-4B8C-83A1-F6EECF244321}">
                <p14:modId xmlns:p14="http://schemas.microsoft.com/office/powerpoint/2010/main" val="1402988841"/>
              </p:ext>
            </p:extLst>
          </p:nvPr>
        </p:nvGraphicFramePr>
        <p:xfrm>
          <a:off x="1060703" y="2064528"/>
          <a:ext cx="7124652" cy="373158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129FEE6F-32CA-4570-83CA-DC812123162A}"/>
              </a:ext>
            </a:extLst>
          </p:cNvPr>
          <p:cNvGraphicFramePr>
            <a:graphicFrameLocks/>
          </p:cNvGraphicFramePr>
          <p:nvPr>
            <p:extLst>
              <p:ext uri="{D42A27DB-BD31-4B8C-83A1-F6EECF244321}">
                <p14:modId xmlns:p14="http://schemas.microsoft.com/office/powerpoint/2010/main" val="3717548945"/>
              </p:ext>
            </p:extLst>
          </p:nvPr>
        </p:nvGraphicFramePr>
        <p:xfrm>
          <a:off x="8060428" y="2064528"/>
          <a:ext cx="2962275" cy="37315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67262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4903" y="304578"/>
            <a:ext cx="10515600" cy="685800"/>
          </a:xfrm>
        </p:spPr>
        <p:txBody>
          <a:bodyPr/>
          <a:lstStyle/>
          <a:p>
            <a:r>
              <a:rPr lang="en-US" dirty="0"/>
              <a:t>Product Mention Category Distribution</a:t>
            </a:r>
          </a:p>
        </p:txBody>
      </p:sp>
      <p:sp>
        <p:nvSpPr>
          <p:cNvPr id="3" name="Slide Number Placeholder 2">
            <a:extLst>
              <a:ext uri="{FF2B5EF4-FFF2-40B4-BE49-F238E27FC236}">
                <a16:creationId xmlns:a16="http://schemas.microsoft.com/office/drawing/2014/main" id="{328B5323-47E0-87CB-5BB4-089CA2EBBECE}"/>
              </a:ext>
            </a:extLst>
          </p:cNvPr>
          <p:cNvSpPr>
            <a:spLocks noGrp="1"/>
          </p:cNvSpPr>
          <p:nvPr>
            <p:ph type="sldNum" sz="quarter" idx="4"/>
          </p:nvPr>
        </p:nvSpPr>
        <p:spPr/>
        <p:txBody>
          <a:bodyPr/>
          <a:lstStyle/>
          <a:p>
            <a:fld id="{7196636F-A64E-6C4D-AE26-50A84E19B9C9}" type="slidenum">
              <a:rPr lang="en-US" smtClean="0"/>
              <a:pPr/>
              <a:t>11</a:t>
            </a:fld>
            <a:endParaRPr lang="en-US" dirty="0"/>
          </a:p>
        </p:txBody>
      </p:sp>
      <p:sp>
        <p:nvSpPr>
          <p:cNvPr id="2" name="Content Placeholder 1">
            <a:extLst>
              <a:ext uri="{FF2B5EF4-FFF2-40B4-BE49-F238E27FC236}">
                <a16:creationId xmlns:a16="http://schemas.microsoft.com/office/drawing/2014/main" id="{B28050D3-3CEE-D842-BA61-18C7CE4A099C}"/>
              </a:ext>
            </a:extLst>
          </p:cNvPr>
          <p:cNvSpPr>
            <a:spLocks noGrp="1"/>
          </p:cNvSpPr>
          <p:nvPr>
            <p:ph idx="18"/>
          </p:nvPr>
        </p:nvSpPr>
        <p:spPr/>
        <p:txBody>
          <a:bodyPr/>
          <a:lstStyle/>
          <a:p>
            <a:r>
              <a:rPr lang="en-US" b="1" dirty="0">
                <a:solidFill>
                  <a:schemeClr val="bg1"/>
                </a:solidFill>
              </a:rPr>
              <a:t>F-150</a:t>
            </a:r>
            <a:r>
              <a:rPr lang="en-US" dirty="0">
                <a:solidFill>
                  <a:schemeClr val="bg1"/>
                </a:solidFill>
              </a:rPr>
              <a:t> has the highest number of mentions, distributed majorly among </a:t>
            </a:r>
            <a:r>
              <a:rPr lang="en-US" b="1" dirty="0">
                <a:solidFill>
                  <a:schemeClr val="bg1"/>
                </a:solidFill>
              </a:rPr>
              <a:t>Product related, Electrification </a:t>
            </a:r>
            <a:r>
              <a:rPr lang="en-US" dirty="0">
                <a:solidFill>
                  <a:schemeClr val="bg1"/>
                </a:solidFill>
              </a:rPr>
              <a:t>and </a:t>
            </a:r>
            <a:r>
              <a:rPr lang="en-US" b="1" dirty="0">
                <a:solidFill>
                  <a:schemeClr val="bg1"/>
                </a:solidFill>
              </a:rPr>
              <a:t>Branding </a:t>
            </a:r>
            <a:r>
              <a:rPr lang="en-US" dirty="0">
                <a:solidFill>
                  <a:schemeClr val="bg1"/>
                </a:solidFill>
              </a:rPr>
              <a:t>categories </a:t>
            </a:r>
          </a:p>
        </p:txBody>
      </p:sp>
      <p:graphicFrame>
        <p:nvGraphicFramePr>
          <p:cNvPr id="5" name="Content Placeholder 4">
            <a:extLst>
              <a:ext uri="{FF2B5EF4-FFF2-40B4-BE49-F238E27FC236}">
                <a16:creationId xmlns:a16="http://schemas.microsoft.com/office/drawing/2014/main" id="{A9531276-0128-8E30-6669-3B95DFFC9DEB}"/>
              </a:ext>
            </a:extLst>
          </p:cNvPr>
          <p:cNvGraphicFramePr>
            <a:graphicFrameLocks noGrp="1"/>
          </p:cNvGraphicFramePr>
          <p:nvPr>
            <p:ph idx="1"/>
            <p:extLst>
              <p:ext uri="{D42A27DB-BD31-4B8C-83A1-F6EECF244321}">
                <p14:modId xmlns:p14="http://schemas.microsoft.com/office/powerpoint/2010/main" val="3241029431"/>
              </p:ext>
            </p:extLst>
          </p:nvPr>
        </p:nvGraphicFramePr>
        <p:xfrm>
          <a:off x="711590" y="1690688"/>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75442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4903" y="304578"/>
            <a:ext cx="10515600" cy="685800"/>
          </a:xfrm>
        </p:spPr>
        <p:txBody>
          <a:bodyPr/>
          <a:lstStyle/>
          <a:p>
            <a:r>
              <a:rPr lang="en-US" dirty="0"/>
              <a:t>Sentiment for Products</a:t>
            </a:r>
          </a:p>
        </p:txBody>
      </p:sp>
      <p:sp>
        <p:nvSpPr>
          <p:cNvPr id="3" name="Slide Number Placeholder 2">
            <a:extLst>
              <a:ext uri="{FF2B5EF4-FFF2-40B4-BE49-F238E27FC236}">
                <a16:creationId xmlns:a16="http://schemas.microsoft.com/office/drawing/2014/main" id="{328B5323-47E0-87CB-5BB4-089CA2EBBECE}"/>
              </a:ext>
            </a:extLst>
          </p:cNvPr>
          <p:cNvSpPr>
            <a:spLocks noGrp="1"/>
          </p:cNvSpPr>
          <p:nvPr>
            <p:ph type="sldNum" sz="quarter" idx="4"/>
          </p:nvPr>
        </p:nvSpPr>
        <p:spPr/>
        <p:txBody>
          <a:bodyPr/>
          <a:lstStyle/>
          <a:p>
            <a:fld id="{7196636F-A64E-6C4D-AE26-50A84E19B9C9}" type="slidenum">
              <a:rPr lang="en-US" smtClean="0"/>
              <a:pPr/>
              <a:t>12</a:t>
            </a:fld>
            <a:endParaRPr lang="en-US" dirty="0"/>
          </a:p>
        </p:txBody>
      </p:sp>
      <p:sp>
        <p:nvSpPr>
          <p:cNvPr id="2" name="Content Placeholder 1">
            <a:extLst>
              <a:ext uri="{FF2B5EF4-FFF2-40B4-BE49-F238E27FC236}">
                <a16:creationId xmlns:a16="http://schemas.microsoft.com/office/drawing/2014/main" id="{B28050D3-3CEE-D842-BA61-18C7CE4A099C}"/>
              </a:ext>
            </a:extLst>
          </p:cNvPr>
          <p:cNvSpPr>
            <a:spLocks noGrp="1"/>
          </p:cNvSpPr>
          <p:nvPr>
            <p:ph idx="18"/>
          </p:nvPr>
        </p:nvSpPr>
        <p:spPr>
          <a:xfrm>
            <a:off x="0" y="6218238"/>
            <a:ext cx="12192000" cy="365124"/>
          </a:xfrm>
        </p:spPr>
        <p:txBody>
          <a:bodyPr/>
          <a:lstStyle/>
          <a:p>
            <a:r>
              <a:rPr lang="en-US" b="1" dirty="0"/>
              <a:t>Most of comments with Product mentions are neutral. But there is a significant negative sentiment in comments mentioning Lightning and Explorer. </a:t>
            </a:r>
            <a:endParaRPr lang="en-US" b="1" dirty="0">
              <a:solidFill>
                <a:schemeClr val="bg1"/>
              </a:solidFill>
            </a:endParaRPr>
          </a:p>
        </p:txBody>
      </p:sp>
      <p:graphicFrame>
        <p:nvGraphicFramePr>
          <p:cNvPr id="9" name="Chart 8">
            <a:extLst>
              <a:ext uri="{FF2B5EF4-FFF2-40B4-BE49-F238E27FC236}">
                <a16:creationId xmlns:a16="http://schemas.microsoft.com/office/drawing/2014/main" id="{00264F4E-6D1D-17C2-26AE-013BEA037904}"/>
              </a:ext>
            </a:extLst>
          </p:cNvPr>
          <p:cNvGraphicFramePr>
            <a:graphicFrameLocks/>
          </p:cNvGraphicFramePr>
          <p:nvPr>
            <p:extLst>
              <p:ext uri="{D42A27DB-BD31-4B8C-83A1-F6EECF244321}">
                <p14:modId xmlns:p14="http://schemas.microsoft.com/office/powerpoint/2010/main" val="505710741"/>
              </p:ext>
            </p:extLst>
          </p:nvPr>
        </p:nvGraphicFramePr>
        <p:xfrm>
          <a:off x="1262797" y="1352982"/>
          <a:ext cx="10385864" cy="437195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24715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8AEAF-3A6F-18F7-804A-871CF9759CE2}"/>
              </a:ext>
            </a:extLst>
          </p:cNvPr>
          <p:cNvSpPr>
            <a:spLocks noGrp="1"/>
          </p:cNvSpPr>
          <p:nvPr>
            <p:ph type="title"/>
          </p:nvPr>
        </p:nvSpPr>
        <p:spPr>
          <a:xfrm>
            <a:off x="374904" y="436659"/>
            <a:ext cx="10515600" cy="569223"/>
          </a:xfrm>
        </p:spPr>
        <p:txBody>
          <a:bodyPr/>
          <a:lstStyle/>
          <a:p>
            <a:r>
              <a:rPr lang="en-US" dirty="0"/>
              <a:t>Branding – key topics</a:t>
            </a:r>
          </a:p>
        </p:txBody>
      </p:sp>
      <p:sp>
        <p:nvSpPr>
          <p:cNvPr id="9" name="Content Placeholder 8">
            <a:extLst>
              <a:ext uri="{FF2B5EF4-FFF2-40B4-BE49-F238E27FC236}">
                <a16:creationId xmlns:a16="http://schemas.microsoft.com/office/drawing/2014/main" id="{87A49B17-2496-A348-74F8-7405913585D3}"/>
              </a:ext>
            </a:extLst>
          </p:cNvPr>
          <p:cNvSpPr>
            <a:spLocks noGrp="1"/>
          </p:cNvSpPr>
          <p:nvPr>
            <p:ph idx="1"/>
          </p:nvPr>
        </p:nvSpPr>
        <p:spPr>
          <a:xfrm>
            <a:off x="374903" y="1005882"/>
            <a:ext cx="11334743" cy="2323244"/>
          </a:xfrm>
        </p:spPr>
        <p:txBody>
          <a:bodyPr/>
          <a:lstStyle/>
          <a:p>
            <a:pPr lvl="1"/>
            <a:r>
              <a:rPr lang="en-US" b="1" dirty="0"/>
              <a:t>New Vehicle Advertisements</a:t>
            </a:r>
            <a:r>
              <a:rPr lang="en-US" dirty="0"/>
              <a:t>: Many respondents mentioned seeing advertisements for new Ford vehicles, including the F-150, Bronco, Maverick, and Mustang. These ads highlighted the features, capabilities, and performance of the vehicles.</a:t>
            </a:r>
          </a:p>
          <a:p>
            <a:pPr lvl="1"/>
            <a:endParaRPr lang="en-US" dirty="0"/>
          </a:p>
          <a:p>
            <a:pPr lvl="1"/>
            <a:r>
              <a:rPr lang="en-US" b="1" dirty="0"/>
              <a:t>Brand Promotion</a:t>
            </a:r>
            <a:r>
              <a:rPr lang="en-US" dirty="0"/>
              <a:t>: Several respondents commented on Ford's brand promotion efforts, such as emphasizing the company's heritage, durability, and American-made quality. The ads showcased Ford's commitment to innovation and customer satisfaction.</a:t>
            </a:r>
          </a:p>
          <a:p>
            <a:pPr marL="236537" lvl="1" indent="0">
              <a:buNone/>
            </a:pPr>
            <a:endParaRPr lang="en-US" dirty="0"/>
          </a:p>
          <a:p>
            <a:pPr lvl="1"/>
            <a:r>
              <a:rPr lang="en-US" b="1" dirty="0"/>
              <a:t>Commercials and Ads</a:t>
            </a:r>
            <a:r>
              <a:rPr lang="en-US" dirty="0"/>
              <a:t>: Many respondents simply mentioned seeing commercials or advertisements for Ford without providing specific details.</a:t>
            </a:r>
          </a:p>
        </p:txBody>
      </p:sp>
      <p:sp>
        <p:nvSpPr>
          <p:cNvPr id="6" name="Slide Number Placeholder 5">
            <a:extLst>
              <a:ext uri="{FF2B5EF4-FFF2-40B4-BE49-F238E27FC236}">
                <a16:creationId xmlns:a16="http://schemas.microsoft.com/office/drawing/2014/main" id="{DE722E43-2626-B099-5E9B-35858D75FD7A}"/>
              </a:ext>
            </a:extLst>
          </p:cNvPr>
          <p:cNvSpPr>
            <a:spLocks noGrp="1"/>
          </p:cNvSpPr>
          <p:nvPr>
            <p:ph type="sldNum" sz="quarter" idx="4"/>
          </p:nvPr>
        </p:nvSpPr>
        <p:spPr/>
        <p:txBody>
          <a:bodyPr/>
          <a:lstStyle/>
          <a:p>
            <a:fld id="{7196636F-A64E-6C4D-AE26-50A84E19B9C9}" type="slidenum">
              <a:rPr lang="en-US" smtClean="0"/>
              <a:pPr/>
              <a:t>13</a:t>
            </a:fld>
            <a:endParaRPr lang="en-US" dirty="0"/>
          </a:p>
        </p:txBody>
      </p:sp>
      <p:sp>
        <p:nvSpPr>
          <p:cNvPr id="5" name="Title 1">
            <a:extLst>
              <a:ext uri="{FF2B5EF4-FFF2-40B4-BE49-F238E27FC236}">
                <a16:creationId xmlns:a16="http://schemas.microsoft.com/office/drawing/2014/main" id="{5CFD085E-0007-4B61-59C8-982ABA8E963E}"/>
              </a:ext>
            </a:extLst>
          </p:cNvPr>
          <p:cNvSpPr txBox="1">
            <a:spLocks/>
          </p:cNvSpPr>
          <p:nvPr/>
        </p:nvSpPr>
        <p:spPr>
          <a:xfrm>
            <a:off x="374903" y="3528875"/>
            <a:ext cx="10515600" cy="569223"/>
          </a:xfrm>
          <a:prstGeom prst="rect">
            <a:avLst/>
          </a:prstGeom>
        </p:spPr>
        <p:txBody>
          <a:bodyPr vert="horz" lIns="0" tIns="45720" rIns="91440" bIns="45720" rtlCol="0" anchor="t">
            <a:noAutofit/>
          </a:bodyPr>
          <a:lstStyle>
            <a:lvl1pPr marL="0" algn="l" defTabSz="914400" rtl="0" eaLnBrk="1" latinLnBrk="0" hangingPunct="1">
              <a:lnSpc>
                <a:spcPct val="90000"/>
              </a:lnSpc>
              <a:spcBef>
                <a:spcPct val="0"/>
              </a:spcBef>
              <a:buNone/>
              <a:defRPr lang="en-US" sz="21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Corporate issues – key topics</a:t>
            </a:r>
          </a:p>
        </p:txBody>
      </p:sp>
      <p:sp>
        <p:nvSpPr>
          <p:cNvPr id="7" name="Content Placeholder 8">
            <a:extLst>
              <a:ext uri="{FF2B5EF4-FFF2-40B4-BE49-F238E27FC236}">
                <a16:creationId xmlns:a16="http://schemas.microsoft.com/office/drawing/2014/main" id="{836D071A-4D6C-6B37-E3D0-4B2CE2CD497B}"/>
              </a:ext>
            </a:extLst>
          </p:cNvPr>
          <p:cNvSpPr txBox="1">
            <a:spLocks/>
          </p:cNvSpPr>
          <p:nvPr/>
        </p:nvSpPr>
        <p:spPr>
          <a:xfrm>
            <a:off x="374904" y="3999136"/>
            <a:ext cx="11334743" cy="2323244"/>
          </a:xfrm>
          <a:prstGeom prst="rect">
            <a:avLst/>
          </a:prstGeom>
        </p:spPr>
        <p:txBody>
          <a:bodyPr vert="horz" lIns="0" tIns="45720" rIns="91440" bIns="45720" rtlCol="0">
            <a:noAutofit/>
          </a:bodyPr>
          <a:lstStyle>
            <a:lvl1pPr marL="114300" indent="-114300" algn="l" defTabSz="914400" rtl="0" eaLnBrk="1" latinLnBrk="0" hangingPunct="1">
              <a:lnSpc>
                <a:spcPct val="110000"/>
              </a:lnSpc>
              <a:spcBef>
                <a:spcPts val="600"/>
              </a:spcBef>
              <a:buSzPct val="75000"/>
              <a:buFont typeface="Arial" panose="020B0604020202020204" pitchFamily="34" charset="0"/>
              <a:buChar char="•"/>
              <a:tabLst/>
              <a:defRPr sz="1400" b="0" i="0" kern="1200" spc="0" baseline="0">
                <a:solidFill>
                  <a:schemeClr val="tx1"/>
                </a:solidFill>
                <a:latin typeface="+mn-lt"/>
                <a:ea typeface="Avenir Next" panose="020B0503020202020204" pitchFamily="34" charset="0"/>
                <a:cs typeface="Avenir Next" panose="020B0503020202020204" pitchFamily="34" charset="0"/>
              </a:defRPr>
            </a:lvl1pPr>
            <a:lvl2pPr marL="400050" indent="-163513" algn="l" defTabSz="914400" rtl="0" eaLnBrk="1" latinLnBrk="0" hangingPunct="1">
              <a:lnSpc>
                <a:spcPct val="110000"/>
              </a:lnSpc>
              <a:spcBef>
                <a:spcPts val="600"/>
              </a:spcBef>
              <a:buSzPct val="75000"/>
              <a:buFont typeface="Arial" panose="020B0604020202020204" pitchFamily="34" charset="0"/>
              <a:buChar char="•"/>
              <a:tabLst/>
              <a:defRPr sz="1400" b="0" i="0" kern="1200" spc="0">
                <a:solidFill>
                  <a:schemeClr val="tx1"/>
                </a:solidFill>
                <a:latin typeface="+mn-lt"/>
                <a:ea typeface="Avenir Next" panose="020B0503020202020204" pitchFamily="34" charset="0"/>
                <a:cs typeface="Avenir Next" panose="020B0503020202020204" pitchFamily="34" charset="0"/>
              </a:defRPr>
            </a:lvl2pPr>
            <a:lvl3pPr marL="630238" indent="-171450" algn="l" defTabSz="914400" rtl="0" eaLnBrk="1" latinLnBrk="0" hangingPunct="1">
              <a:lnSpc>
                <a:spcPct val="110000"/>
              </a:lnSpc>
              <a:spcBef>
                <a:spcPts val="600"/>
              </a:spcBef>
              <a:buSzPct val="75000"/>
              <a:buFont typeface="Arial" panose="020B0604020202020204" pitchFamily="34" charset="0"/>
              <a:buChar char="•"/>
              <a:tabLst/>
              <a:defRPr sz="1400" b="0" i="0" kern="1200" spc="0">
                <a:solidFill>
                  <a:srgbClr val="00095B"/>
                </a:solidFill>
                <a:latin typeface="+mn-lt"/>
                <a:ea typeface="Avenir Next" panose="020B0503020202020204" pitchFamily="34" charset="0"/>
                <a:cs typeface="Avenir Next" panose="020B0503020202020204" pitchFamily="34" charset="0"/>
              </a:defRPr>
            </a:lvl3pPr>
            <a:lvl4pPr marL="1600200" indent="-228600" algn="l" defTabSz="914400" rtl="0" eaLnBrk="1" latinLnBrk="0" hangingPunct="1">
              <a:lnSpc>
                <a:spcPct val="90000"/>
              </a:lnSpc>
              <a:spcBef>
                <a:spcPts val="500"/>
              </a:spcBef>
              <a:buFont typeface="Arial"/>
              <a:buChar char="•"/>
              <a:defRPr sz="1200" kern="1200">
                <a:solidFill>
                  <a:schemeClr val="tx1"/>
                </a:solidFill>
                <a:latin typeface="Ford Antenna Regular" charset="0"/>
                <a:ea typeface="Ford Antenna Regular" charset="0"/>
                <a:cs typeface="Ford Antenna Regular" charset="0"/>
              </a:defRPr>
            </a:lvl4pPr>
            <a:lvl5pPr marL="2057400" indent="-228600" algn="l" defTabSz="914400" rtl="0" eaLnBrk="1" latinLnBrk="0" hangingPunct="1">
              <a:lnSpc>
                <a:spcPct val="90000"/>
              </a:lnSpc>
              <a:spcBef>
                <a:spcPts val="500"/>
              </a:spcBef>
              <a:buFont typeface="Arial"/>
              <a:buChar char="•"/>
              <a:defRPr sz="1200" kern="1200">
                <a:solidFill>
                  <a:schemeClr val="tx1"/>
                </a:solidFill>
                <a:latin typeface="Ford Antenna Regular" charset="0"/>
                <a:ea typeface="Ford Antenna Regular" charset="0"/>
                <a:cs typeface="Ford Antenna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r>
              <a:rPr lang="en-US" b="1" dirty="0"/>
              <a:t>Strike</a:t>
            </a:r>
            <a:r>
              <a:rPr lang="en-US" dirty="0"/>
              <a:t>: This topic covers news about strikes or potential strikes involving Ford workers. It includes discussions about the demands of the workers, the impact of the strike on production and sales, and the ongoing negotiations between the company and the union.</a:t>
            </a:r>
          </a:p>
          <a:p>
            <a:pPr marL="236537" lvl="1" indent="0">
              <a:buFont typeface="Arial" panose="020B0604020202020204" pitchFamily="34" charset="0"/>
              <a:buNone/>
            </a:pPr>
            <a:endParaRPr lang="en-US" dirty="0"/>
          </a:p>
          <a:p>
            <a:pPr lvl="1"/>
            <a:r>
              <a:rPr lang="en-US" b="1" dirty="0"/>
              <a:t>Layoffs</a:t>
            </a:r>
            <a:r>
              <a:rPr lang="en-US" dirty="0"/>
              <a:t>:</a:t>
            </a:r>
            <a:r>
              <a:rPr lang="en-US" b="1" dirty="0"/>
              <a:t> </a:t>
            </a:r>
            <a:r>
              <a:rPr lang="en-US" dirty="0"/>
              <a:t>This topic focuses on reports about Ford conducting layoffs or potential job cuts. It includes information about the number of employees affected and the reasons behind the layoffs.</a:t>
            </a:r>
          </a:p>
          <a:p>
            <a:pPr marL="236537" lvl="1" indent="0">
              <a:buFont typeface="Arial" panose="020B0604020202020204" pitchFamily="34" charset="0"/>
              <a:buNone/>
            </a:pPr>
            <a:endParaRPr lang="en-US" dirty="0"/>
          </a:p>
          <a:p>
            <a:pPr lvl="1"/>
            <a:r>
              <a:rPr lang="en-US" b="1" dirty="0"/>
              <a:t>Contract Renewal or Settlement</a:t>
            </a:r>
            <a:r>
              <a:rPr lang="en-US" dirty="0"/>
              <a:t>: A significant number of responses indicated that Ford Motor Company and the UAW reached an agreement or settlement to end the strike.</a:t>
            </a:r>
          </a:p>
          <a:p>
            <a:pPr lvl="1"/>
            <a:endParaRPr lang="en-US" dirty="0"/>
          </a:p>
        </p:txBody>
      </p:sp>
    </p:spTree>
    <p:extLst>
      <p:ext uri="{BB962C8B-B14F-4D97-AF65-F5344CB8AC3E}">
        <p14:creationId xmlns:p14="http://schemas.microsoft.com/office/powerpoint/2010/main" val="4026026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8AEAF-3A6F-18F7-804A-871CF9759CE2}"/>
              </a:ext>
            </a:extLst>
          </p:cNvPr>
          <p:cNvSpPr>
            <a:spLocks noGrp="1"/>
          </p:cNvSpPr>
          <p:nvPr>
            <p:ph type="title"/>
          </p:nvPr>
        </p:nvSpPr>
        <p:spPr>
          <a:xfrm>
            <a:off x="374904" y="436659"/>
            <a:ext cx="10515600" cy="569223"/>
          </a:xfrm>
        </p:spPr>
        <p:txBody>
          <a:bodyPr/>
          <a:lstStyle/>
          <a:p>
            <a:r>
              <a:rPr lang="en-US" dirty="0"/>
              <a:t>Electrification – key topics</a:t>
            </a:r>
          </a:p>
        </p:txBody>
      </p:sp>
      <p:sp>
        <p:nvSpPr>
          <p:cNvPr id="9" name="Content Placeholder 8">
            <a:extLst>
              <a:ext uri="{FF2B5EF4-FFF2-40B4-BE49-F238E27FC236}">
                <a16:creationId xmlns:a16="http://schemas.microsoft.com/office/drawing/2014/main" id="{87A49B17-2496-A348-74F8-7405913585D3}"/>
              </a:ext>
            </a:extLst>
          </p:cNvPr>
          <p:cNvSpPr>
            <a:spLocks noGrp="1"/>
          </p:cNvSpPr>
          <p:nvPr>
            <p:ph idx="1"/>
          </p:nvPr>
        </p:nvSpPr>
        <p:spPr>
          <a:xfrm>
            <a:off x="374903" y="1005882"/>
            <a:ext cx="11334743" cy="5563594"/>
          </a:xfrm>
        </p:spPr>
        <p:txBody>
          <a:bodyPr/>
          <a:lstStyle/>
          <a:p>
            <a:pPr lvl="1"/>
            <a:r>
              <a:rPr lang="en-US" b="1" dirty="0"/>
              <a:t>Ford's Transition to Electric Vehicles</a:t>
            </a:r>
            <a:r>
              <a:rPr lang="en-US" dirty="0"/>
              <a:t>: Ford Motor Company is shifting its focus towards electric vehicles and plans to discontinue its line of fuel vehicles in the future. The company is investing heavily in the development of electric vehicle technology and is partnering with Volkswagen Group to accelerate this transition.</a:t>
            </a:r>
          </a:p>
          <a:p>
            <a:pPr lvl="1"/>
            <a:endParaRPr lang="en-US" dirty="0"/>
          </a:p>
          <a:p>
            <a:pPr lvl="1"/>
            <a:r>
              <a:rPr lang="en-US" b="1" dirty="0"/>
              <a:t>New Electric Vehicle Models</a:t>
            </a:r>
            <a:r>
              <a:rPr lang="en-US" dirty="0"/>
              <a:t>: Ford has introduced several new electric vehicle models, including the electric F-150, electric Mustang, and electric Maverick. The company is also expanding its lineup of hybrid vehicles and plans to increase its production of electric vehicles in the coming years.</a:t>
            </a:r>
          </a:p>
          <a:p>
            <a:pPr lvl="1"/>
            <a:endParaRPr lang="en-US" dirty="0"/>
          </a:p>
          <a:p>
            <a:pPr lvl="1"/>
            <a:r>
              <a:rPr lang="en-US" b="1" dirty="0"/>
              <a:t>Financial Performance or Challenges of </a:t>
            </a:r>
            <a:r>
              <a:rPr lang="en-US" b="1" dirty="0" err="1"/>
              <a:t>Evs</a:t>
            </a:r>
            <a:r>
              <a:rPr lang="en-US" dirty="0"/>
              <a:t>: Ford has been facing financial losses due to its investments in electric vehicles. The company is reassessing its EV strategy and considering a shift towards hybrid vehicles to improve profitability. Ford has faced challenges in the electric vehicle market, including lower than expected demand for its electric F-150 and technical issues with the Mach-E.</a:t>
            </a:r>
          </a:p>
          <a:p>
            <a:pPr lvl="1"/>
            <a:endParaRPr lang="en-US" dirty="0"/>
          </a:p>
          <a:p>
            <a:pPr lvl="1"/>
            <a:r>
              <a:rPr lang="en-US" b="1" dirty="0"/>
              <a:t>Environmental Impact and Sustainability</a:t>
            </a:r>
            <a:r>
              <a:rPr lang="en-US" dirty="0"/>
              <a:t>: Ford is committed to becoming more eco-friendly and reducing its carbon emissions. The company's focus on electric vehicles is driven by the need to meet environmental regulations and consumer demand for sustainable transportation.</a:t>
            </a:r>
          </a:p>
          <a:p>
            <a:pPr lvl="1"/>
            <a:endParaRPr lang="en-US" dirty="0"/>
          </a:p>
          <a:p>
            <a:pPr lvl="1"/>
            <a:r>
              <a:rPr lang="en-US" b="1" dirty="0"/>
              <a:t>Future Plans and Strategies</a:t>
            </a:r>
            <a:r>
              <a:rPr lang="en-US" dirty="0"/>
              <a:t>: Ford is continuing to develop its EV technology and plans to introduce more electric vehicles in the future. The company is also exploring the possibility of expanding its electric vehicle production capacity and investing in renewable energy sources.</a:t>
            </a:r>
          </a:p>
        </p:txBody>
      </p:sp>
      <p:sp>
        <p:nvSpPr>
          <p:cNvPr id="6" name="Slide Number Placeholder 5">
            <a:extLst>
              <a:ext uri="{FF2B5EF4-FFF2-40B4-BE49-F238E27FC236}">
                <a16:creationId xmlns:a16="http://schemas.microsoft.com/office/drawing/2014/main" id="{DE722E43-2626-B099-5E9B-35858D75FD7A}"/>
              </a:ext>
            </a:extLst>
          </p:cNvPr>
          <p:cNvSpPr>
            <a:spLocks noGrp="1"/>
          </p:cNvSpPr>
          <p:nvPr>
            <p:ph type="sldNum" sz="quarter" idx="4"/>
          </p:nvPr>
        </p:nvSpPr>
        <p:spPr/>
        <p:txBody>
          <a:bodyPr/>
          <a:lstStyle/>
          <a:p>
            <a:fld id="{7196636F-A64E-6C4D-AE26-50A84E19B9C9}" type="slidenum">
              <a:rPr lang="en-US" smtClean="0"/>
              <a:pPr/>
              <a:t>14</a:t>
            </a:fld>
            <a:endParaRPr lang="en-US" dirty="0"/>
          </a:p>
        </p:txBody>
      </p:sp>
    </p:spTree>
    <p:extLst>
      <p:ext uri="{BB962C8B-B14F-4D97-AF65-F5344CB8AC3E}">
        <p14:creationId xmlns:p14="http://schemas.microsoft.com/office/powerpoint/2010/main" val="1998581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8AEAF-3A6F-18F7-804A-871CF9759CE2}"/>
              </a:ext>
            </a:extLst>
          </p:cNvPr>
          <p:cNvSpPr>
            <a:spLocks noGrp="1"/>
          </p:cNvSpPr>
          <p:nvPr>
            <p:ph type="title"/>
          </p:nvPr>
        </p:nvSpPr>
        <p:spPr>
          <a:xfrm>
            <a:off x="374904" y="436659"/>
            <a:ext cx="10515600" cy="569223"/>
          </a:xfrm>
        </p:spPr>
        <p:txBody>
          <a:bodyPr/>
          <a:lstStyle/>
          <a:p>
            <a:r>
              <a:rPr lang="en-US" dirty="0"/>
              <a:t>New technology or unique features – key topics</a:t>
            </a:r>
          </a:p>
        </p:txBody>
      </p:sp>
      <p:sp>
        <p:nvSpPr>
          <p:cNvPr id="9" name="Content Placeholder 8">
            <a:extLst>
              <a:ext uri="{FF2B5EF4-FFF2-40B4-BE49-F238E27FC236}">
                <a16:creationId xmlns:a16="http://schemas.microsoft.com/office/drawing/2014/main" id="{87A49B17-2496-A348-74F8-7405913585D3}"/>
              </a:ext>
            </a:extLst>
          </p:cNvPr>
          <p:cNvSpPr>
            <a:spLocks noGrp="1"/>
          </p:cNvSpPr>
          <p:nvPr>
            <p:ph idx="1"/>
          </p:nvPr>
        </p:nvSpPr>
        <p:spPr>
          <a:xfrm>
            <a:off x="374903" y="1005882"/>
            <a:ext cx="11334743" cy="1959260"/>
          </a:xfrm>
        </p:spPr>
        <p:txBody>
          <a:bodyPr/>
          <a:lstStyle/>
          <a:p>
            <a:pPr lvl="1"/>
            <a:r>
              <a:rPr lang="en-US" b="1" dirty="0"/>
              <a:t>New Features</a:t>
            </a:r>
            <a:r>
              <a:rPr lang="en-US" dirty="0"/>
              <a:t>: Ford vehicles are being equipped with cutting-edge features that provide convenience, safety, and entertainment. Ford is introducing various new features in its vehicles, including hands-free driving, advanced safety systems, and improved performance.</a:t>
            </a:r>
          </a:p>
          <a:p>
            <a:pPr marL="236537" lvl="1" indent="0">
              <a:buNone/>
            </a:pPr>
            <a:endParaRPr lang="en-US" dirty="0"/>
          </a:p>
          <a:p>
            <a:pPr lvl="1"/>
            <a:r>
              <a:rPr lang="en-US" b="1" dirty="0"/>
              <a:t>Innovation and Technology</a:t>
            </a:r>
            <a:r>
              <a:rPr lang="en-US" dirty="0"/>
              <a:t>: The brand is showcasing its commitment to innovation and staying ahead of the curve in the automotive industry. The brand is updating its existing models with innovative technologies and enhanced capabilities.</a:t>
            </a:r>
          </a:p>
        </p:txBody>
      </p:sp>
      <p:sp>
        <p:nvSpPr>
          <p:cNvPr id="6" name="Slide Number Placeholder 5">
            <a:extLst>
              <a:ext uri="{FF2B5EF4-FFF2-40B4-BE49-F238E27FC236}">
                <a16:creationId xmlns:a16="http://schemas.microsoft.com/office/drawing/2014/main" id="{DE722E43-2626-B099-5E9B-35858D75FD7A}"/>
              </a:ext>
            </a:extLst>
          </p:cNvPr>
          <p:cNvSpPr>
            <a:spLocks noGrp="1"/>
          </p:cNvSpPr>
          <p:nvPr>
            <p:ph type="sldNum" sz="quarter" idx="4"/>
          </p:nvPr>
        </p:nvSpPr>
        <p:spPr/>
        <p:txBody>
          <a:bodyPr/>
          <a:lstStyle/>
          <a:p>
            <a:fld id="{7196636F-A64E-6C4D-AE26-50A84E19B9C9}" type="slidenum">
              <a:rPr lang="en-US" smtClean="0"/>
              <a:pPr/>
              <a:t>15</a:t>
            </a:fld>
            <a:endParaRPr lang="en-US" dirty="0"/>
          </a:p>
        </p:txBody>
      </p:sp>
      <p:sp>
        <p:nvSpPr>
          <p:cNvPr id="5" name="Title 1">
            <a:extLst>
              <a:ext uri="{FF2B5EF4-FFF2-40B4-BE49-F238E27FC236}">
                <a16:creationId xmlns:a16="http://schemas.microsoft.com/office/drawing/2014/main" id="{5CFD085E-0007-4B61-59C8-982ABA8E963E}"/>
              </a:ext>
            </a:extLst>
          </p:cNvPr>
          <p:cNvSpPr txBox="1">
            <a:spLocks/>
          </p:cNvSpPr>
          <p:nvPr/>
        </p:nvSpPr>
        <p:spPr>
          <a:xfrm>
            <a:off x="374904" y="3144388"/>
            <a:ext cx="10515600" cy="569223"/>
          </a:xfrm>
          <a:prstGeom prst="rect">
            <a:avLst/>
          </a:prstGeom>
        </p:spPr>
        <p:txBody>
          <a:bodyPr vert="horz" lIns="0" tIns="45720" rIns="91440" bIns="45720" rtlCol="0" anchor="t">
            <a:noAutofit/>
          </a:bodyPr>
          <a:lstStyle>
            <a:lvl1pPr marL="0" algn="l" defTabSz="914400" rtl="0" eaLnBrk="1" latinLnBrk="0" hangingPunct="1">
              <a:lnSpc>
                <a:spcPct val="90000"/>
              </a:lnSpc>
              <a:spcBef>
                <a:spcPct val="0"/>
              </a:spcBef>
              <a:buNone/>
              <a:defRPr lang="en-US" sz="21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Product related – key topics</a:t>
            </a:r>
          </a:p>
        </p:txBody>
      </p:sp>
      <p:sp>
        <p:nvSpPr>
          <p:cNvPr id="7" name="Content Placeholder 8">
            <a:extLst>
              <a:ext uri="{FF2B5EF4-FFF2-40B4-BE49-F238E27FC236}">
                <a16:creationId xmlns:a16="http://schemas.microsoft.com/office/drawing/2014/main" id="{836D071A-4D6C-6B37-E3D0-4B2CE2CD497B}"/>
              </a:ext>
            </a:extLst>
          </p:cNvPr>
          <p:cNvSpPr txBox="1">
            <a:spLocks/>
          </p:cNvSpPr>
          <p:nvPr/>
        </p:nvSpPr>
        <p:spPr>
          <a:xfrm>
            <a:off x="374904" y="3830460"/>
            <a:ext cx="11334743" cy="2126457"/>
          </a:xfrm>
          <a:prstGeom prst="rect">
            <a:avLst/>
          </a:prstGeom>
        </p:spPr>
        <p:txBody>
          <a:bodyPr vert="horz" lIns="0" tIns="45720" rIns="91440" bIns="45720" rtlCol="0">
            <a:noAutofit/>
          </a:bodyPr>
          <a:lstStyle>
            <a:lvl1pPr marL="114300" indent="-114300" algn="l" defTabSz="914400" rtl="0" eaLnBrk="1" latinLnBrk="0" hangingPunct="1">
              <a:lnSpc>
                <a:spcPct val="110000"/>
              </a:lnSpc>
              <a:spcBef>
                <a:spcPts val="600"/>
              </a:spcBef>
              <a:buSzPct val="75000"/>
              <a:buFont typeface="Arial" panose="020B0604020202020204" pitchFamily="34" charset="0"/>
              <a:buChar char="•"/>
              <a:tabLst/>
              <a:defRPr sz="1400" b="0" i="0" kern="1200" spc="0" baseline="0">
                <a:solidFill>
                  <a:schemeClr val="tx1"/>
                </a:solidFill>
                <a:latin typeface="+mn-lt"/>
                <a:ea typeface="Avenir Next" panose="020B0503020202020204" pitchFamily="34" charset="0"/>
                <a:cs typeface="Avenir Next" panose="020B0503020202020204" pitchFamily="34" charset="0"/>
              </a:defRPr>
            </a:lvl1pPr>
            <a:lvl2pPr marL="400050" indent="-163513" algn="l" defTabSz="914400" rtl="0" eaLnBrk="1" latinLnBrk="0" hangingPunct="1">
              <a:lnSpc>
                <a:spcPct val="110000"/>
              </a:lnSpc>
              <a:spcBef>
                <a:spcPts val="600"/>
              </a:spcBef>
              <a:buSzPct val="75000"/>
              <a:buFont typeface="Arial" panose="020B0604020202020204" pitchFamily="34" charset="0"/>
              <a:buChar char="•"/>
              <a:tabLst/>
              <a:defRPr sz="1400" b="0" i="0" kern="1200" spc="0">
                <a:solidFill>
                  <a:schemeClr val="tx1"/>
                </a:solidFill>
                <a:latin typeface="+mn-lt"/>
                <a:ea typeface="Avenir Next" panose="020B0503020202020204" pitchFamily="34" charset="0"/>
                <a:cs typeface="Avenir Next" panose="020B0503020202020204" pitchFamily="34" charset="0"/>
              </a:defRPr>
            </a:lvl2pPr>
            <a:lvl3pPr marL="630238" indent="-171450" algn="l" defTabSz="914400" rtl="0" eaLnBrk="1" latinLnBrk="0" hangingPunct="1">
              <a:lnSpc>
                <a:spcPct val="110000"/>
              </a:lnSpc>
              <a:spcBef>
                <a:spcPts val="600"/>
              </a:spcBef>
              <a:buSzPct val="75000"/>
              <a:buFont typeface="Arial" panose="020B0604020202020204" pitchFamily="34" charset="0"/>
              <a:buChar char="•"/>
              <a:tabLst/>
              <a:defRPr sz="1400" b="0" i="0" kern="1200" spc="0">
                <a:solidFill>
                  <a:srgbClr val="00095B"/>
                </a:solidFill>
                <a:latin typeface="+mn-lt"/>
                <a:ea typeface="Avenir Next" panose="020B0503020202020204" pitchFamily="34" charset="0"/>
                <a:cs typeface="Avenir Next" panose="020B0503020202020204" pitchFamily="34" charset="0"/>
              </a:defRPr>
            </a:lvl3pPr>
            <a:lvl4pPr marL="1600200" indent="-228600" algn="l" defTabSz="914400" rtl="0" eaLnBrk="1" latinLnBrk="0" hangingPunct="1">
              <a:lnSpc>
                <a:spcPct val="90000"/>
              </a:lnSpc>
              <a:spcBef>
                <a:spcPts val="500"/>
              </a:spcBef>
              <a:buFont typeface="Arial"/>
              <a:buChar char="•"/>
              <a:defRPr sz="1200" kern="1200">
                <a:solidFill>
                  <a:schemeClr val="tx1"/>
                </a:solidFill>
                <a:latin typeface="Ford Antenna Regular" charset="0"/>
                <a:ea typeface="Ford Antenna Regular" charset="0"/>
                <a:cs typeface="Ford Antenna Regular" charset="0"/>
              </a:defRPr>
            </a:lvl4pPr>
            <a:lvl5pPr marL="2057400" indent="-228600" algn="l" defTabSz="914400" rtl="0" eaLnBrk="1" latinLnBrk="0" hangingPunct="1">
              <a:lnSpc>
                <a:spcPct val="90000"/>
              </a:lnSpc>
              <a:spcBef>
                <a:spcPts val="500"/>
              </a:spcBef>
              <a:buFont typeface="Arial"/>
              <a:buChar char="•"/>
              <a:defRPr sz="1200" kern="1200">
                <a:solidFill>
                  <a:schemeClr val="tx1"/>
                </a:solidFill>
                <a:latin typeface="Ford Antenna Regular" charset="0"/>
                <a:ea typeface="Ford Antenna Regular" charset="0"/>
                <a:cs typeface="Ford Antenna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r>
              <a:rPr lang="en-US" b="1" dirty="0"/>
              <a:t>New Vehicle Models</a:t>
            </a:r>
            <a:r>
              <a:rPr lang="en-US" dirty="0"/>
              <a:t>: Ford has released a number of new vehicles in recent years, including the Bronco Sport, F-150, F-250 </a:t>
            </a:r>
            <a:r>
              <a:rPr lang="en-US" dirty="0" err="1"/>
              <a:t>etc</a:t>
            </a:r>
            <a:endParaRPr lang="en-US" dirty="0"/>
          </a:p>
          <a:p>
            <a:pPr marL="236537" lvl="1" indent="0">
              <a:buNone/>
            </a:pPr>
            <a:endParaRPr lang="en-US" dirty="0"/>
          </a:p>
          <a:p>
            <a:pPr lvl="1"/>
            <a:r>
              <a:rPr lang="en-US" b="1" dirty="0"/>
              <a:t>Safety and Quality</a:t>
            </a:r>
            <a:r>
              <a:rPr lang="en-US" dirty="0"/>
              <a:t>:</a:t>
            </a:r>
            <a:r>
              <a:rPr lang="en-US" b="1" dirty="0"/>
              <a:t> </a:t>
            </a:r>
            <a:r>
              <a:rPr lang="en-US" dirty="0"/>
              <a:t>Ford Motor Company has issued a recall for several of its vehicles due to safety concerns. Ford has issued several recalls to address these issues and is working to improve the quality of its vehicles.</a:t>
            </a:r>
          </a:p>
          <a:p>
            <a:pPr marL="236537" lvl="1" indent="0">
              <a:buFont typeface="Arial" panose="020B0604020202020204" pitchFamily="34" charset="0"/>
              <a:buNone/>
            </a:pPr>
            <a:endParaRPr lang="en-US" dirty="0"/>
          </a:p>
          <a:p>
            <a:pPr lvl="1"/>
            <a:r>
              <a:rPr lang="en-US" b="1" dirty="0"/>
              <a:t>General Product Related</a:t>
            </a:r>
            <a:r>
              <a:rPr lang="en-US" dirty="0"/>
              <a:t>: Any comments related to product other than product launch, new products, quality, </a:t>
            </a:r>
            <a:r>
              <a:rPr lang="en-US" dirty="0" err="1"/>
              <a:t>saftey</a:t>
            </a:r>
            <a:r>
              <a:rPr lang="en-US" dirty="0"/>
              <a:t> and recall.</a:t>
            </a:r>
          </a:p>
        </p:txBody>
      </p:sp>
    </p:spTree>
    <p:extLst>
      <p:ext uri="{BB962C8B-B14F-4D97-AF65-F5344CB8AC3E}">
        <p14:creationId xmlns:p14="http://schemas.microsoft.com/office/powerpoint/2010/main" val="2297650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8AEAF-3A6F-18F7-804A-871CF9759CE2}"/>
              </a:ext>
            </a:extLst>
          </p:cNvPr>
          <p:cNvSpPr>
            <a:spLocks noGrp="1"/>
          </p:cNvSpPr>
          <p:nvPr>
            <p:ph type="title"/>
          </p:nvPr>
        </p:nvSpPr>
        <p:spPr>
          <a:xfrm>
            <a:off x="374904" y="436659"/>
            <a:ext cx="10515600" cy="569223"/>
          </a:xfrm>
        </p:spPr>
        <p:txBody>
          <a:bodyPr/>
          <a:lstStyle/>
          <a:p>
            <a:r>
              <a:rPr lang="en-US" dirty="0"/>
              <a:t>Organization feedback – key topics</a:t>
            </a:r>
          </a:p>
        </p:txBody>
      </p:sp>
      <p:sp>
        <p:nvSpPr>
          <p:cNvPr id="9" name="Content Placeholder 8">
            <a:extLst>
              <a:ext uri="{FF2B5EF4-FFF2-40B4-BE49-F238E27FC236}">
                <a16:creationId xmlns:a16="http://schemas.microsoft.com/office/drawing/2014/main" id="{87A49B17-2496-A348-74F8-7405913585D3}"/>
              </a:ext>
            </a:extLst>
          </p:cNvPr>
          <p:cNvSpPr>
            <a:spLocks noGrp="1"/>
          </p:cNvSpPr>
          <p:nvPr>
            <p:ph idx="1"/>
          </p:nvPr>
        </p:nvSpPr>
        <p:spPr>
          <a:xfrm>
            <a:off x="374903" y="1005882"/>
            <a:ext cx="11334743" cy="5563594"/>
          </a:xfrm>
        </p:spPr>
        <p:txBody>
          <a:bodyPr/>
          <a:lstStyle/>
          <a:p>
            <a:pPr lvl="1"/>
            <a:r>
              <a:rPr lang="en-US" b="1" dirty="0"/>
              <a:t>Brand Reputation</a:t>
            </a:r>
            <a:r>
              <a:rPr lang="en-US" dirty="0"/>
              <a:t>: Many comments highlighted the positive reputation of Ford Motor Company, with people praising its quality, reliability, and durability. Several comments mentioned that Ford is an American company that cares for the people and employs more Americans than any other automaker.</a:t>
            </a:r>
          </a:p>
          <a:p>
            <a:pPr marL="236537" lvl="1" indent="0">
              <a:buNone/>
            </a:pPr>
            <a:endParaRPr lang="en-US" dirty="0"/>
          </a:p>
          <a:p>
            <a:pPr lvl="1"/>
            <a:r>
              <a:rPr lang="en-US" b="1" dirty="0"/>
              <a:t>Products and Services</a:t>
            </a:r>
            <a:r>
              <a:rPr lang="en-US" dirty="0"/>
              <a:t>: People expressed satisfaction with Ford's products and services, including their vehicles, customer service, and affordability.</a:t>
            </a:r>
          </a:p>
          <a:p>
            <a:pPr marL="236537" lvl="1" indent="0">
              <a:buNone/>
            </a:pPr>
            <a:endParaRPr lang="en-US" dirty="0"/>
          </a:p>
          <a:p>
            <a:pPr lvl="1"/>
            <a:r>
              <a:rPr lang="en-US" b="1" dirty="0"/>
              <a:t>Innovation and Technology</a:t>
            </a:r>
            <a:r>
              <a:rPr lang="en-US" dirty="0"/>
              <a:t>: Comments highlighted Ford's commitment to innovation and technology, such as their development of electric vehicles and focus on fuel efficiency.</a:t>
            </a:r>
          </a:p>
          <a:p>
            <a:pPr marL="236537" lvl="1" indent="0">
              <a:buNone/>
            </a:pPr>
            <a:endParaRPr lang="en-US" dirty="0"/>
          </a:p>
          <a:p>
            <a:pPr lvl="1"/>
            <a:r>
              <a:rPr lang="en-US" b="1" dirty="0"/>
              <a:t>Job Creation or Employee Welfare</a:t>
            </a:r>
            <a:r>
              <a:rPr lang="en-US" dirty="0"/>
              <a:t>: Many people mentioned that Ford Motor Company provides jobs for Americans and is expanding its workforce.</a:t>
            </a:r>
          </a:p>
          <a:p>
            <a:pPr marL="236537" lvl="1" indent="0">
              <a:buNone/>
            </a:pPr>
            <a:endParaRPr lang="en-US" dirty="0"/>
          </a:p>
          <a:p>
            <a:pPr lvl="1"/>
            <a:r>
              <a:rPr lang="en-US" b="1" dirty="0"/>
              <a:t>Community Involvement</a:t>
            </a:r>
            <a:r>
              <a:rPr lang="en-US" dirty="0"/>
              <a:t>: Some comments mentioned Ford's positive impact on the community, such as their philanthropic efforts and support for charities.</a:t>
            </a:r>
          </a:p>
          <a:p>
            <a:pPr marL="236537" lvl="1" indent="0">
              <a:buNone/>
            </a:pPr>
            <a:endParaRPr lang="en-US" dirty="0"/>
          </a:p>
          <a:p>
            <a:pPr lvl="1"/>
            <a:r>
              <a:rPr lang="en-US" b="1" dirty="0"/>
              <a:t>Challenges</a:t>
            </a:r>
            <a:r>
              <a:rPr lang="en-US" dirty="0"/>
              <a:t>: A few comments mentioned challenges faced by Ford, such as losses on electric vehicles and plant closures.</a:t>
            </a:r>
          </a:p>
        </p:txBody>
      </p:sp>
      <p:sp>
        <p:nvSpPr>
          <p:cNvPr id="6" name="Slide Number Placeholder 5">
            <a:extLst>
              <a:ext uri="{FF2B5EF4-FFF2-40B4-BE49-F238E27FC236}">
                <a16:creationId xmlns:a16="http://schemas.microsoft.com/office/drawing/2014/main" id="{DE722E43-2626-B099-5E9B-35858D75FD7A}"/>
              </a:ext>
            </a:extLst>
          </p:cNvPr>
          <p:cNvSpPr>
            <a:spLocks noGrp="1"/>
          </p:cNvSpPr>
          <p:nvPr>
            <p:ph type="sldNum" sz="quarter" idx="4"/>
          </p:nvPr>
        </p:nvSpPr>
        <p:spPr/>
        <p:txBody>
          <a:bodyPr/>
          <a:lstStyle/>
          <a:p>
            <a:fld id="{7196636F-A64E-6C4D-AE26-50A84E19B9C9}" type="slidenum">
              <a:rPr lang="en-US" smtClean="0"/>
              <a:pPr/>
              <a:t>16</a:t>
            </a:fld>
            <a:endParaRPr lang="en-US" dirty="0"/>
          </a:p>
        </p:txBody>
      </p:sp>
    </p:spTree>
    <p:extLst>
      <p:ext uri="{BB962C8B-B14F-4D97-AF65-F5344CB8AC3E}">
        <p14:creationId xmlns:p14="http://schemas.microsoft.com/office/powerpoint/2010/main" val="303225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4903" y="295053"/>
            <a:ext cx="10515600" cy="685800"/>
          </a:xfrm>
        </p:spPr>
        <p:txBody>
          <a:bodyPr/>
          <a:lstStyle/>
          <a:p>
            <a:r>
              <a:rPr lang="en-US" dirty="0"/>
              <a:t>CPR January ’24 Result</a:t>
            </a:r>
          </a:p>
        </p:txBody>
      </p:sp>
      <p:sp>
        <p:nvSpPr>
          <p:cNvPr id="3" name="Slide Number Placeholder 2">
            <a:extLst>
              <a:ext uri="{FF2B5EF4-FFF2-40B4-BE49-F238E27FC236}">
                <a16:creationId xmlns:a16="http://schemas.microsoft.com/office/drawing/2014/main" id="{328B5323-47E0-87CB-5BB4-089CA2EBBECE}"/>
              </a:ext>
            </a:extLst>
          </p:cNvPr>
          <p:cNvSpPr>
            <a:spLocks noGrp="1"/>
          </p:cNvSpPr>
          <p:nvPr>
            <p:ph type="sldNum" sz="quarter" idx="4"/>
          </p:nvPr>
        </p:nvSpPr>
        <p:spPr/>
        <p:txBody>
          <a:bodyPr/>
          <a:lstStyle/>
          <a:p>
            <a:fld id="{7196636F-A64E-6C4D-AE26-50A84E19B9C9}" type="slidenum">
              <a:rPr lang="en-US" smtClean="0"/>
              <a:pPr/>
              <a:t>17</a:t>
            </a:fld>
            <a:endParaRPr lang="en-US" dirty="0"/>
          </a:p>
        </p:txBody>
      </p:sp>
      <p:sp>
        <p:nvSpPr>
          <p:cNvPr id="2" name="Content Placeholder 1">
            <a:extLst>
              <a:ext uri="{FF2B5EF4-FFF2-40B4-BE49-F238E27FC236}">
                <a16:creationId xmlns:a16="http://schemas.microsoft.com/office/drawing/2014/main" id="{B28050D3-3CEE-D842-BA61-18C7CE4A099C}"/>
              </a:ext>
            </a:extLst>
          </p:cNvPr>
          <p:cNvSpPr>
            <a:spLocks noGrp="1"/>
          </p:cNvSpPr>
          <p:nvPr>
            <p:ph idx="18"/>
          </p:nvPr>
        </p:nvSpPr>
        <p:spPr/>
        <p:txBody>
          <a:bodyPr/>
          <a:lstStyle/>
          <a:p>
            <a:r>
              <a:rPr lang="en-US" dirty="0">
                <a:solidFill>
                  <a:schemeClr val="bg1"/>
                </a:solidFill>
              </a:rPr>
              <a:t>The highest number of comments are about </a:t>
            </a:r>
            <a:r>
              <a:rPr lang="en-US" b="1" dirty="0"/>
              <a:t>New Product Launches</a:t>
            </a:r>
            <a:r>
              <a:rPr lang="en-US" b="1" dirty="0">
                <a:solidFill>
                  <a:schemeClr val="bg1"/>
                </a:solidFill>
              </a:rPr>
              <a:t>.</a:t>
            </a:r>
          </a:p>
        </p:txBody>
      </p:sp>
      <p:sp>
        <p:nvSpPr>
          <p:cNvPr id="6" name="TextBox 5">
            <a:extLst>
              <a:ext uri="{FF2B5EF4-FFF2-40B4-BE49-F238E27FC236}">
                <a16:creationId xmlns:a16="http://schemas.microsoft.com/office/drawing/2014/main" id="{38F6808B-EDA1-72FA-3BCB-5453B3524511}"/>
              </a:ext>
            </a:extLst>
          </p:cNvPr>
          <p:cNvSpPr txBox="1"/>
          <p:nvPr/>
        </p:nvSpPr>
        <p:spPr>
          <a:xfrm>
            <a:off x="374903" y="803220"/>
            <a:ext cx="3389229" cy="276999"/>
          </a:xfrm>
          <a:prstGeom prst="rect">
            <a:avLst/>
          </a:prstGeom>
        </p:spPr>
        <p:txBody>
          <a:bodyPr vert="horz" wrap="square" lIns="91440" tIns="45720" rIns="91440" bIns="45720" rtlCol="0">
            <a:spAutoFit/>
          </a:bodyPr>
          <a:lstStyle/>
          <a:p>
            <a:pPr algn="l"/>
            <a:r>
              <a:rPr lang="en-US" sz="1200" dirty="0">
                <a:latin typeface="+mn-lt"/>
              </a:rPr>
              <a:t>Accuracy of Model Sub Category Level: 90% </a:t>
            </a:r>
          </a:p>
        </p:txBody>
      </p:sp>
      <p:sp>
        <p:nvSpPr>
          <p:cNvPr id="8" name="TextBox 7">
            <a:extLst>
              <a:ext uri="{FF2B5EF4-FFF2-40B4-BE49-F238E27FC236}">
                <a16:creationId xmlns:a16="http://schemas.microsoft.com/office/drawing/2014/main" id="{70077062-100C-BCCD-E529-BDDB6925F004}"/>
              </a:ext>
            </a:extLst>
          </p:cNvPr>
          <p:cNvSpPr txBox="1"/>
          <p:nvPr/>
        </p:nvSpPr>
        <p:spPr>
          <a:xfrm>
            <a:off x="374902" y="1080219"/>
            <a:ext cx="3389229" cy="276999"/>
          </a:xfrm>
          <a:prstGeom prst="rect">
            <a:avLst/>
          </a:prstGeom>
        </p:spPr>
        <p:txBody>
          <a:bodyPr vert="horz" wrap="square" lIns="91440" tIns="45720" rIns="91440" bIns="45720" rtlCol="0">
            <a:spAutoFit/>
          </a:bodyPr>
          <a:lstStyle/>
          <a:p>
            <a:pPr algn="l"/>
            <a:r>
              <a:rPr lang="en-US" sz="1200" dirty="0">
                <a:latin typeface="+mn-lt"/>
              </a:rPr>
              <a:t>Accuracy of Model Category Level: 93% </a:t>
            </a:r>
          </a:p>
        </p:txBody>
      </p:sp>
      <p:graphicFrame>
        <p:nvGraphicFramePr>
          <p:cNvPr id="5" name="Table 4">
            <a:extLst>
              <a:ext uri="{FF2B5EF4-FFF2-40B4-BE49-F238E27FC236}">
                <a16:creationId xmlns:a16="http://schemas.microsoft.com/office/drawing/2014/main" id="{A8F2AB00-82F4-C962-7171-4A29D75DF35B}"/>
              </a:ext>
            </a:extLst>
          </p:cNvPr>
          <p:cNvGraphicFramePr>
            <a:graphicFrameLocks noGrp="1"/>
          </p:cNvGraphicFramePr>
          <p:nvPr>
            <p:extLst>
              <p:ext uri="{D42A27DB-BD31-4B8C-83A1-F6EECF244321}">
                <p14:modId xmlns:p14="http://schemas.microsoft.com/office/powerpoint/2010/main" val="1260703242"/>
              </p:ext>
            </p:extLst>
          </p:nvPr>
        </p:nvGraphicFramePr>
        <p:xfrm>
          <a:off x="497150" y="1578861"/>
          <a:ext cx="9880846" cy="3801005"/>
        </p:xfrm>
        <a:graphic>
          <a:graphicData uri="http://schemas.openxmlformats.org/drawingml/2006/table">
            <a:tbl>
              <a:tblPr/>
              <a:tblGrid>
                <a:gridCol w="5293058">
                  <a:extLst>
                    <a:ext uri="{9D8B030D-6E8A-4147-A177-3AD203B41FA5}">
                      <a16:colId xmlns:a16="http://schemas.microsoft.com/office/drawing/2014/main" val="3197674149"/>
                    </a:ext>
                  </a:extLst>
                </a:gridCol>
                <a:gridCol w="3681180">
                  <a:extLst>
                    <a:ext uri="{9D8B030D-6E8A-4147-A177-3AD203B41FA5}">
                      <a16:colId xmlns:a16="http://schemas.microsoft.com/office/drawing/2014/main" val="1389979542"/>
                    </a:ext>
                  </a:extLst>
                </a:gridCol>
                <a:gridCol w="906608">
                  <a:extLst>
                    <a:ext uri="{9D8B030D-6E8A-4147-A177-3AD203B41FA5}">
                      <a16:colId xmlns:a16="http://schemas.microsoft.com/office/drawing/2014/main" val="2054880160"/>
                    </a:ext>
                  </a:extLst>
                </a:gridCol>
              </a:tblGrid>
              <a:tr h="292385">
                <a:tc>
                  <a:txBody>
                    <a:bodyPr/>
                    <a:lstStyle/>
                    <a:p>
                      <a:pPr algn="ctr" fontAlgn="ctr"/>
                      <a:r>
                        <a:rPr lang="en-US" sz="1400" b="1" i="0" u="none" strike="noStrike" dirty="0">
                          <a:solidFill>
                            <a:srgbClr val="000000"/>
                          </a:solidFill>
                          <a:effectLst/>
                          <a:latin typeface="Arial" panose="020B0604020202020204" pitchFamily="34" charset="0"/>
                        </a:rPr>
                        <a:t>Sub Category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Arial" panose="020B0604020202020204" pitchFamily="34" charset="0"/>
                        </a:rPr>
                        <a:t>Category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Arial" panose="020B0604020202020204" pitchFamily="34" charset="0"/>
                        </a:rPr>
                        <a:t>Count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6437770"/>
                  </a:ext>
                </a:extLst>
              </a:tr>
              <a:tr h="292385">
                <a:tc>
                  <a:txBody>
                    <a:bodyPr/>
                    <a:lstStyle/>
                    <a:p>
                      <a:pPr algn="l" fontAlgn="b"/>
                      <a:r>
                        <a:rPr lang="en-US" sz="1400" b="0" i="0" u="none" strike="noStrike" dirty="0">
                          <a:solidFill>
                            <a:srgbClr val="000000"/>
                          </a:solidFill>
                          <a:effectLst/>
                          <a:latin typeface="Arial" panose="020B0604020202020204" pitchFamily="34" charset="0"/>
                        </a:rPr>
                        <a:t>Electric Vehicle Production and Challenges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1400" b="0" i="0" u="none" strike="noStrike">
                          <a:solidFill>
                            <a:srgbClr val="000000"/>
                          </a:solidFill>
                          <a:effectLst/>
                          <a:latin typeface="Arial" panose="020B0604020202020204" pitchFamily="34" charset="0"/>
                        </a:rPr>
                        <a:t>Electrification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48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383"/>
                    </a:solidFill>
                  </a:tcPr>
                </a:tc>
                <a:extLst>
                  <a:ext uri="{0D108BD9-81ED-4DB2-BD59-A6C34878D82A}">
                    <a16:rowId xmlns:a16="http://schemas.microsoft.com/office/drawing/2014/main" val="3054419307"/>
                  </a:ext>
                </a:extLst>
              </a:tr>
              <a:tr h="292385">
                <a:tc>
                  <a:txBody>
                    <a:bodyPr/>
                    <a:lstStyle/>
                    <a:p>
                      <a:pPr algn="l" fontAlgn="b"/>
                      <a:r>
                        <a:rPr lang="en-US" sz="1400" b="0" i="0" u="none" strike="noStrike" dirty="0">
                          <a:solidFill>
                            <a:srgbClr val="000000"/>
                          </a:solidFill>
                          <a:effectLst/>
                          <a:latin typeface="Arial" panose="020B0604020202020204" pitchFamily="34" charset="0"/>
                        </a:rPr>
                        <a:t>New Product EV Launches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ctr" fontAlgn="b"/>
                      <a:r>
                        <a:rPr lang="en-US" sz="1400" b="0" i="0" u="none" strike="noStrike">
                          <a:solidFill>
                            <a:srgbClr val="000000"/>
                          </a:solidFill>
                          <a:effectLst/>
                          <a:latin typeface="Arial" panose="020B0604020202020204" pitchFamily="34" charset="0"/>
                        </a:rPr>
                        <a:t>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679"/>
                    </a:solidFill>
                  </a:tcPr>
                </a:tc>
                <a:extLst>
                  <a:ext uri="{0D108BD9-81ED-4DB2-BD59-A6C34878D82A}">
                    <a16:rowId xmlns:a16="http://schemas.microsoft.com/office/drawing/2014/main" val="3155914278"/>
                  </a:ext>
                </a:extLst>
              </a:tr>
              <a:tr h="292385">
                <a:tc>
                  <a:txBody>
                    <a:bodyPr/>
                    <a:lstStyle/>
                    <a:p>
                      <a:pPr algn="l" fontAlgn="b"/>
                      <a:r>
                        <a:rPr lang="en-US" sz="1400" b="0" i="0" u="none" strike="noStrike" dirty="0">
                          <a:solidFill>
                            <a:srgbClr val="000000"/>
                          </a:solidFill>
                          <a:effectLst/>
                          <a:latin typeface="Arial" panose="020B0604020202020204" pitchFamily="34" charset="0"/>
                        </a:rPr>
                        <a:t>New Product Launches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en-US" sz="1400" b="0" i="0" u="none" strike="noStrike">
                          <a:solidFill>
                            <a:srgbClr val="000000"/>
                          </a:solidFill>
                          <a:effectLst/>
                          <a:latin typeface="Arial" panose="020B0604020202020204" pitchFamily="34" charset="0"/>
                        </a:rPr>
                        <a:t>Product related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59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981"/>
                    </a:solidFill>
                  </a:tcPr>
                </a:tc>
                <a:extLst>
                  <a:ext uri="{0D108BD9-81ED-4DB2-BD59-A6C34878D82A}">
                    <a16:rowId xmlns:a16="http://schemas.microsoft.com/office/drawing/2014/main" val="511108189"/>
                  </a:ext>
                </a:extLst>
              </a:tr>
              <a:tr h="292385">
                <a:tc>
                  <a:txBody>
                    <a:bodyPr/>
                    <a:lstStyle/>
                    <a:p>
                      <a:pPr algn="l" fontAlgn="b"/>
                      <a:r>
                        <a:rPr lang="en-US" sz="1400" b="0" i="0" u="none" strike="noStrike">
                          <a:solidFill>
                            <a:srgbClr val="000000"/>
                          </a:solidFill>
                          <a:effectLst/>
                          <a:latin typeface="Arial" panose="020B0604020202020204" pitchFamily="34" charset="0"/>
                        </a:rPr>
                        <a:t>Recalls and Safety Issues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ctr" fontAlgn="b"/>
                      <a:r>
                        <a:rPr lang="en-US" sz="1400" b="0" i="0" u="none" strike="noStrike">
                          <a:solidFill>
                            <a:srgbClr val="000000"/>
                          </a:solidFill>
                          <a:effectLst/>
                          <a:latin typeface="Arial" panose="020B0604020202020204" pitchFamily="34" charset="0"/>
                        </a:rPr>
                        <a:t>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47C"/>
                    </a:solidFill>
                  </a:tcPr>
                </a:tc>
                <a:extLst>
                  <a:ext uri="{0D108BD9-81ED-4DB2-BD59-A6C34878D82A}">
                    <a16:rowId xmlns:a16="http://schemas.microsoft.com/office/drawing/2014/main" val="2943007715"/>
                  </a:ext>
                </a:extLst>
              </a:tr>
              <a:tr h="292385">
                <a:tc>
                  <a:txBody>
                    <a:bodyPr/>
                    <a:lstStyle/>
                    <a:p>
                      <a:pPr algn="l" fontAlgn="b"/>
                      <a:r>
                        <a:rPr lang="en-US" sz="1400" b="0" i="0" u="none" strike="noStrike">
                          <a:solidFill>
                            <a:srgbClr val="000000"/>
                          </a:solidFill>
                          <a:effectLst/>
                          <a:latin typeface="Arial" panose="020B0604020202020204" pitchFamily="34" charset="0"/>
                        </a:rPr>
                        <a:t>General Product related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ctr" fontAlgn="b"/>
                      <a:r>
                        <a:rPr lang="en-US" sz="1400" b="0" i="0" u="none" strike="noStrike" dirty="0">
                          <a:solidFill>
                            <a:srgbClr val="000000"/>
                          </a:solidFill>
                          <a:effectLst/>
                          <a:latin typeface="Arial" panose="020B0604020202020204" pitchFamily="34" charset="0"/>
                        </a:rPr>
                        <a:t>53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E82"/>
                    </a:solidFill>
                  </a:tcPr>
                </a:tc>
                <a:extLst>
                  <a:ext uri="{0D108BD9-81ED-4DB2-BD59-A6C34878D82A}">
                    <a16:rowId xmlns:a16="http://schemas.microsoft.com/office/drawing/2014/main" val="4088471712"/>
                  </a:ext>
                </a:extLst>
              </a:tr>
              <a:tr h="292385">
                <a:tc>
                  <a:txBody>
                    <a:bodyPr/>
                    <a:lstStyle/>
                    <a:p>
                      <a:pPr algn="l" fontAlgn="b"/>
                      <a:r>
                        <a:rPr lang="en-US" sz="1400" b="0" i="0" u="none" strike="noStrike">
                          <a:solidFill>
                            <a:srgbClr val="000000"/>
                          </a:solidFill>
                          <a:effectLst/>
                          <a:latin typeface="Arial" panose="020B0604020202020204" pitchFamily="34" charset="0"/>
                        </a:rPr>
                        <a:t>Technological Advancements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Arial" panose="020B0604020202020204" pitchFamily="34" charset="0"/>
                        </a:rPr>
                        <a:t>New technology or unique features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2058346751"/>
                  </a:ext>
                </a:extLst>
              </a:tr>
              <a:tr h="292385">
                <a:tc>
                  <a:txBody>
                    <a:bodyPr/>
                    <a:lstStyle/>
                    <a:p>
                      <a:pPr algn="l" fontAlgn="b"/>
                      <a:r>
                        <a:rPr lang="en-US" sz="1400" b="0" i="0" u="none" strike="noStrike">
                          <a:solidFill>
                            <a:srgbClr val="000000"/>
                          </a:solidFill>
                          <a:effectLst/>
                          <a:latin typeface="Arial" panose="020B0604020202020204" pitchFamily="34" charset="0"/>
                        </a:rPr>
                        <a:t>Marketing and Advertising</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Arial" panose="020B0604020202020204" pitchFamily="34" charset="0"/>
                        </a:rPr>
                        <a:t>Branding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E683"/>
                    </a:solidFill>
                  </a:tcPr>
                </a:tc>
                <a:extLst>
                  <a:ext uri="{0D108BD9-81ED-4DB2-BD59-A6C34878D82A}">
                    <a16:rowId xmlns:a16="http://schemas.microsoft.com/office/drawing/2014/main" val="979855143"/>
                  </a:ext>
                </a:extLst>
              </a:tr>
              <a:tr h="292385">
                <a:tc>
                  <a:txBody>
                    <a:bodyPr/>
                    <a:lstStyle/>
                    <a:p>
                      <a:pPr algn="l" fontAlgn="b"/>
                      <a:r>
                        <a:rPr lang="en-US" sz="1400" b="0" i="0" u="none" strike="noStrike">
                          <a:solidFill>
                            <a:srgbClr val="000000"/>
                          </a:solidFill>
                          <a:effectLst/>
                          <a:latin typeface="Arial" panose="020B0604020202020204" pitchFamily="34" charset="0"/>
                        </a:rPr>
                        <a:t>Union Agreements and Labor Issues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Arial" panose="020B0604020202020204" pitchFamily="34" charset="0"/>
                        </a:rPr>
                        <a:t>Corporate issues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32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D7E"/>
                    </a:solidFill>
                  </a:tcPr>
                </a:tc>
                <a:extLst>
                  <a:ext uri="{0D108BD9-81ED-4DB2-BD59-A6C34878D82A}">
                    <a16:rowId xmlns:a16="http://schemas.microsoft.com/office/drawing/2014/main" val="3099573875"/>
                  </a:ext>
                </a:extLst>
              </a:tr>
              <a:tr h="292385">
                <a:tc>
                  <a:txBody>
                    <a:bodyPr/>
                    <a:lstStyle/>
                    <a:p>
                      <a:pPr algn="l" fontAlgn="b"/>
                      <a:r>
                        <a:rPr lang="en-US" sz="1400" b="0" i="0" u="none" strike="noStrike">
                          <a:solidFill>
                            <a:srgbClr val="000000"/>
                          </a:solidFill>
                          <a:effectLst/>
                          <a:latin typeface="Arial" panose="020B0604020202020204" pitchFamily="34" charset="0"/>
                        </a:rPr>
                        <a:t>Financial Performance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en-US" sz="1400" b="0" i="0" u="none" strike="noStrike">
                          <a:solidFill>
                            <a:srgbClr val="000000"/>
                          </a:solidFill>
                          <a:effectLst/>
                          <a:latin typeface="Arial" panose="020B0604020202020204" pitchFamily="34" charset="0"/>
                        </a:rPr>
                        <a:t>Organization feedback</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D6B"/>
                    </a:solidFill>
                  </a:tcPr>
                </a:tc>
                <a:extLst>
                  <a:ext uri="{0D108BD9-81ED-4DB2-BD59-A6C34878D82A}">
                    <a16:rowId xmlns:a16="http://schemas.microsoft.com/office/drawing/2014/main" val="3100064338"/>
                  </a:ext>
                </a:extLst>
              </a:tr>
              <a:tr h="292385">
                <a:tc>
                  <a:txBody>
                    <a:bodyPr/>
                    <a:lstStyle/>
                    <a:p>
                      <a:pPr algn="l" fontAlgn="b"/>
                      <a:r>
                        <a:rPr lang="en-US" sz="1400" b="0" i="0" u="none" strike="noStrike">
                          <a:solidFill>
                            <a:srgbClr val="000000"/>
                          </a:solidFill>
                          <a:effectLst/>
                          <a:latin typeface="Arial" panose="020B0604020202020204" pitchFamily="34" charset="0"/>
                        </a:rPr>
                        <a:t>Plant Investments and Expansions or Closures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ctr" fontAlgn="b"/>
                      <a:r>
                        <a:rPr lang="en-US" sz="1400" b="0" i="0" u="none" strike="noStrike" dirty="0">
                          <a:solidFill>
                            <a:srgbClr val="000000"/>
                          </a:solidFill>
                          <a:effectLst/>
                          <a:latin typeface="Arial" panose="020B0604020202020204" pitchFamily="34" charset="0"/>
                        </a:rPr>
                        <a:t>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D6B"/>
                    </a:solidFill>
                  </a:tcPr>
                </a:tc>
                <a:extLst>
                  <a:ext uri="{0D108BD9-81ED-4DB2-BD59-A6C34878D82A}">
                    <a16:rowId xmlns:a16="http://schemas.microsoft.com/office/drawing/2014/main" val="2585185875"/>
                  </a:ext>
                </a:extLst>
              </a:tr>
              <a:tr h="292385">
                <a:tc>
                  <a:txBody>
                    <a:bodyPr/>
                    <a:lstStyle/>
                    <a:p>
                      <a:pPr algn="l" fontAlgn="b"/>
                      <a:r>
                        <a:rPr lang="en-US" sz="1400" b="0" i="0" u="none" strike="noStrike">
                          <a:solidFill>
                            <a:srgbClr val="000000"/>
                          </a:solidFill>
                          <a:effectLst/>
                          <a:latin typeface="Arial" panose="020B0604020202020204" pitchFamily="34" charset="0"/>
                        </a:rPr>
                        <a:t>General Brand Perception and Customer Satisfaction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ctr" fontAlgn="b"/>
                      <a:r>
                        <a:rPr lang="en-US" sz="1400" b="0" i="0" u="none" strike="noStrike" dirty="0">
                          <a:solidFill>
                            <a:srgbClr val="000000"/>
                          </a:solidFill>
                          <a:effectLst/>
                          <a:latin typeface="Arial" panose="020B0604020202020204" pitchFamily="34" charset="0"/>
                        </a:rPr>
                        <a:t>55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DD82"/>
                    </a:solidFill>
                  </a:tcPr>
                </a:tc>
                <a:extLst>
                  <a:ext uri="{0D108BD9-81ED-4DB2-BD59-A6C34878D82A}">
                    <a16:rowId xmlns:a16="http://schemas.microsoft.com/office/drawing/2014/main" val="3569787745"/>
                  </a:ext>
                </a:extLst>
              </a:tr>
              <a:tr h="292385">
                <a:tc>
                  <a:txBody>
                    <a:bodyPr/>
                    <a:lstStyle/>
                    <a:p>
                      <a:pPr algn="l" fontAlgn="b"/>
                      <a:r>
                        <a:rPr lang="en-US" sz="1400" b="0" i="0" u="none" strike="noStrike" dirty="0">
                          <a:solidFill>
                            <a:srgbClr val="000000"/>
                          </a:solidFill>
                          <a:effectLst/>
                          <a:latin typeface="Arial" panose="020B0604020202020204" pitchFamily="34" charset="0"/>
                        </a:rPr>
                        <a:t>Other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Arial" panose="020B0604020202020204" pitchFamily="34" charset="0"/>
                        </a:rPr>
                        <a:t>Other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83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660309433"/>
                  </a:ext>
                </a:extLst>
              </a:tr>
            </a:tbl>
          </a:graphicData>
        </a:graphic>
      </p:graphicFrame>
    </p:spTree>
    <p:extLst>
      <p:ext uri="{BB962C8B-B14F-4D97-AF65-F5344CB8AC3E}">
        <p14:creationId xmlns:p14="http://schemas.microsoft.com/office/powerpoint/2010/main" val="434111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4903" y="304578"/>
            <a:ext cx="10515600" cy="685800"/>
          </a:xfrm>
        </p:spPr>
        <p:txBody>
          <a:bodyPr/>
          <a:lstStyle/>
          <a:p>
            <a:r>
              <a:rPr lang="en-US" dirty="0"/>
              <a:t>CPR February ‘24 Result</a:t>
            </a:r>
          </a:p>
        </p:txBody>
      </p:sp>
      <p:sp>
        <p:nvSpPr>
          <p:cNvPr id="3" name="Slide Number Placeholder 2">
            <a:extLst>
              <a:ext uri="{FF2B5EF4-FFF2-40B4-BE49-F238E27FC236}">
                <a16:creationId xmlns:a16="http://schemas.microsoft.com/office/drawing/2014/main" id="{328B5323-47E0-87CB-5BB4-089CA2EBBECE}"/>
              </a:ext>
            </a:extLst>
          </p:cNvPr>
          <p:cNvSpPr>
            <a:spLocks noGrp="1"/>
          </p:cNvSpPr>
          <p:nvPr>
            <p:ph type="sldNum" sz="quarter" idx="4"/>
          </p:nvPr>
        </p:nvSpPr>
        <p:spPr/>
        <p:txBody>
          <a:bodyPr/>
          <a:lstStyle/>
          <a:p>
            <a:fld id="{7196636F-A64E-6C4D-AE26-50A84E19B9C9}" type="slidenum">
              <a:rPr lang="en-US" smtClean="0"/>
              <a:pPr/>
              <a:t>18</a:t>
            </a:fld>
            <a:endParaRPr lang="en-US" dirty="0"/>
          </a:p>
        </p:txBody>
      </p:sp>
      <p:sp>
        <p:nvSpPr>
          <p:cNvPr id="2" name="Content Placeholder 1">
            <a:extLst>
              <a:ext uri="{FF2B5EF4-FFF2-40B4-BE49-F238E27FC236}">
                <a16:creationId xmlns:a16="http://schemas.microsoft.com/office/drawing/2014/main" id="{B28050D3-3CEE-D842-BA61-18C7CE4A099C}"/>
              </a:ext>
            </a:extLst>
          </p:cNvPr>
          <p:cNvSpPr>
            <a:spLocks noGrp="1"/>
          </p:cNvSpPr>
          <p:nvPr>
            <p:ph idx="18"/>
          </p:nvPr>
        </p:nvSpPr>
        <p:spPr/>
        <p:txBody>
          <a:bodyPr/>
          <a:lstStyle/>
          <a:p>
            <a:r>
              <a:rPr lang="en-US" dirty="0">
                <a:solidFill>
                  <a:schemeClr val="bg1"/>
                </a:solidFill>
              </a:rPr>
              <a:t>The highest </a:t>
            </a:r>
            <a:r>
              <a:rPr lang="en-US" dirty="0"/>
              <a:t>volume of comments are </a:t>
            </a:r>
            <a:r>
              <a:rPr lang="en-US" b="1" dirty="0"/>
              <a:t>General Product related </a:t>
            </a:r>
            <a:r>
              <a:rPr lang="en-US" dirty="0"/>
              <a:t>feedback</a:t>
            </a:r>
            <a:r>
              <a:rPr lang="en-US" b="1" dirty="0">
                <a:solidFill>
                  <a:schemeClr val="bg1"/>
                </a:solidFill>
              </a:rPr>
              <a:t>.</a:t>
            </a:r>
          </a:p>
        </p:txBody>
      </p:sp>
      <p:sp>
        <p:nvSpPr>
          <p:cNvPr id="6" name="TextBox 5">
            <a:extLst>
              <a:ext uri="{FF2B5EF4-FFF2-40B4-BE49-F238E27FC236}">
                <a16:creationId xmlns:a16="http://schemas.microsoft.com/office/drawing/2014/main" id="{38F6808B-EDA1-72FA-3BCB-5453B3524511}"/>
              </a:ext>
            </a:extLst>
          </p:cNvPr>
          <p:cNvSpPr txBox="1"/>
          <p:nvPr/>
        </p:nvSpPr>
        <p:spPr>
          <a:xfrm>
            <a:off x="374903" y="803220"/>
            <a:ext cx="3389229" cy="276999"/>
          </a:xfrm>
          <a:prstGeom prst="rect">
            <a:avLst/>
          </a:prstGeom>
        </p:spPr>
        <p:txBody>
          <a:bodyPr vert="horz" wrap="square" lIns="91440" tIns="45720" rIns="91440" bIns="45720" rtlCol="0">
            <a:spAutoFit/>
          </a:bodyPr>
          <a:lstStyle/>
          <a:p>
            <a:pPr algn="l"/>
            <a:r>
              <a:rPr lang="en-US" sz="1200" dirty="0">
                <a:latin typeface="+mn-lt"/>
              </a:rPr>
              <a:t>Accuracy of Model Sub Category Level: 97% </a:t>
            </a:r>
          </a:p>
        </p:txBody>
      </p:sp>
      <p:sp>
        <p:nvSpPr>
          <p:cNvPr id="8" name="TextBox 7">
            <a:extLst>
              <a:ext uri="{FF2B5EF4-FFF2-40B4-BE49-F238E27FC236}">
                <a16:creationId xmlns:a16="http://schemas.microsoft.com/office/drawing/2014/main" id="{70077062-100C-BCCD-E529-BDDB6925F004}"/>
              </a:ext>
            </a:extLst>
          </p:cNvPr>
          <p:cNvSpPr txBox="1"/>
          <p:nvPr/>
        </p:nvSpPr>
        <p:spPr>
          <a:xfrm>
            <a:off x="374902" y="1080219"/>
            <a:ext cx="3389229" cy="276999"/>
          </a:xfrm>
          <a:prstGeom prst="rect">
            <a:avLst/>
          </a:prstGeom>
        </p:spPr>
        <p:txBody>
          <a:bodyPr vert="horz" wrap="square" lIns="91440" tIns="45720" rIns="91440" bIns="45720" rtlCol="0">
            <a:spAutoFit/>
          </a:bodyPr>
          <a:lstStyle/>
          <a:p>
            <a:pPr algn="l"/>
            <a:r>
              <a:rPr lang="en-US" sz="1200" dirty="0">
                <a:latin typeface="+mn-lt"/>
              </a:rPr>
              <a:t>Accuracy of Model Category Level: 97% </a:t>
            </a:r>
          </a:p>
        </p:txBody>
      </p:sp>
      <p:graphicFrame>
        <p:nvGraphicFramePr>
          <p:cNvPr id="7" name="Table 6">
            <a:extLst>
              <a:ext uri="{FF2B5EF4-FFF2-40B4-BE49-F238E27FC236}">
                <a16:creationId xmlns:a16="http://schemas.microsoft.com/office/drawing/2014/main" id="{DE1A3989-D3AF-6F3A-B5E1-6E63DF022449}"/>
              </a:ext>
            </a:extLst>
          </p:cNvPr>
          <p:cNvGraphicFramePr>
            <a:graphicFrameLocks noGrp="1"/>
          </p:cNvGraphicFramePr>
          <p:nvPr>
            <p:extLst>
              <p:ext uri="{D42A27DB-BD31-4B8C-83A1-F6EECF244321}">
                <p14:modId xmlns:p14="http://schemas.microsoft.com/office/powerpoint/2010/main" val="3439047141"/>
              </p:ext>
            </p:extLst>
          </p:nvPr>
        </p:nvGraphicFramePr>
        <p:xfrm>
          <a:off x="540969" y="1586513"/>
          <a:ext cx="9750343" cy="4092186"/>
        </p:xfrm>
        <a:graphic>
          <a:graphicData uri="http://schemas.openxmlformats.org/drawingml/2006/table">
            <a:tbl>
              <a:tblPr/>
              <a:tblGrid>
                <a:gridCol w="4979937">
                  <a:extLst>
                    <a:ext uri="{9D8B030D-6E8A-4147-A177-3AD203B41FA5}">
                      <a16:colId xmlns:a16="http://schemas.microsoft.com/office/drawing/2014/main" val="2631187905"/>
                    </a:ext>
                  </a:extLst>
                </a:gridCol>
                <a:gridCol w="3609075">
                  <a:extLst>
                    <a:ext uri="{9D8B030D-6E8A-4147-A177-3AD203B41FA5}">
                      <a16:colId xmlns:a16="http://schemas.microsoft.com/office/drawing/2014/main" val="744098224"/>
                    </a:ext>
                  </a:extLst>
                </a:gridCol>
                <a:gridCol w="1161331">
                  <a:extLst>
                    <a:ext uri="{9D8B030D-6E8A-4147-A177-3AD203B41FA5}">
                      <a16:colId xmlns:a16="http://schemas.microsoft.com/office/drawing/2014/main" val="4260161421"/>
                    </a:ext>
                  </a:extLst>
                </a:gridCol>
              </a:tblGrid>
              <a:tr h="238743">
                <a:tc>
                  <a:txBody>
                    <a:bodyPr/>
                    <a:lstStyle/>
                    <a:p>
                      <a:pPr algn="ctr" rtl="0" fontAlgn="ctr"/>
                      <a:r>
                        <a:rPr lang="en-US" sz="1400" b="1" i="0" u="none" strike="noStrike" dirty="0">
                          <a:solidFill>
                            <a:srgbClr val="000000"/>
                          </a:solidFill>
                          <a:effectLst/>
                          <a:latin typeface="Arial" panose="020B0604020202020204" pitchFamily="34" charset="0"/>
                        </a:rPr>
                        <a:t>Sub Category</a:t>
                      </a:r>
                    </a:p>
                  </a:txBody>
                  <a:tcPr marL="5559" marR="5559" marT="55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1" i="0" u="none" strike="noStrike">
                          <a:solidFill>
                            <a:srgbClr val="000000"/>
                          </a:solidFill>
                          <a:effectLst/>
                          <a:latin typeface="Arial" panose="020B0604020202020204" pitchFamily="34" charset="0"/>
                        </a:rPr>
                        <a:t>Category</a:t>
                      </a:r>
                    </a:p>
                  </a:txBody>
                  <a:tcPr marL="5559" marR="5559" marT="55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1" i="0" u="none" strike="noStrike" dirty="0">
                          <a:solidFill>
                            <a:srgbClr val="000000"/>
                          </a:solidFill>
                          <a:effectLst/>
                          <a:latin typeface="Arial" panose="020B0604020202020204" pitchFamily="34" charset="0"/>
                        </a:rPr>
                        <a:t>Count</a:t>
                      </a:r>
                    </a:p>
                  </a:txBody>
                  <a:tcPr marL="5559" marR="5559" marT="55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3236534"/>
                  </a:ext>
                </a:extLst>
              </a:tr>
              <a:tr h="464222">
                <a:tc>
                  <a:txBody>
                    <a:bodyPr/>
                    <a:lstStyle/>
                    <a:p>
                      <a:pPr algn="l" rtl="0" fontAlgn="b">
                        <a:lnSpc>
                          <a:spcPct val="150000"/>
                        </a:lnSpc>
                      </a:pPr>
                      <a:r>
                        <a:rPr lang="en-US" sz="1400" b="0" i="0" u="none" strike="noStrike" dirty="0">
                          <a:solidFill>
                            <a:srgbClr val="000000"/>
                          </a:solidFill>
                          <a:effectLst/>
                          <a:latin typeface="Arial" panose="020B0604020202020204" pitchFamily="34" charset="0"/>
                        </a:rPr>
                        <a:t>Electric Vehicle Production and Challenges</a:t>
                      </a:r>
                    </a:p>
                  </a:txBody>
                  <a:tcPr marL="5559" marR="5559" marT="55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1400" b="0" i="0" u="none" strike="noStrike" dirty="0">
                          <a:solidFill>
                            <a:srgbClr val="000000"/>
                          </a:solidFill>
                          <a:effectLst/>
                          <a:latin typeface="Arial" panose="020B0604020202020204" pitchFamily="34" charset="0"/>
                        </a:rPr>
                        <a:t>Electrification</a:t>
                      </a:r>
                    </a:p>
                  </a:txBody>
                  <a:tcPr marL="5559" marR="5559" marT="55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400" b="0" i="0" u="none" strike="noStrike">
                          <a:solidFill>
                            <a:srgbClr val="000000"/>
                          </a:solidFill>
                          <a:effectLst/>
                          <a:latin typeface="Arial" panose="020B0604020202020204" pitchFamily="34" charset="0"/>
                        </a:rPr>
                        <a:t>16</a:t>
                      </a:r>
                    </a:p>
                  </a:txBody>
                  <a:tcPr marL="5559" marR="5559" marT="55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874"/>
                    </a:solidFill>
                  </a:tcPr>
                </a:tc>
                <a:extLst>
                  <a:ext uri="{0D108BD9-81ED-4DB2-BD59-A6C34878D82A}">
                    <a16:rowId xmlns:a16="http://schemas.microsoft.com/office/drawing/2014/main" val="2583255487"/>
                  </a:ext>
                </a:extLst>
              </a:tr>
              <a:tr h="232112">
                <a:tc>
                  <a:txBody>
                    <a:bodyPr/>
                    <a:lstStyle/>
                    <a:p>
                      <a:pPr algn="l" rtl="0" fontAlgn="b">
                        <a:lnSpc>
                          <a:spcPct val="150000"/>
                        </a:lnSpc>
                      </a:pPr>
                      <a:r>
                        <a:rPr lang="en-US" sz="1400" b="0" i="0" u="none" strike="noStrike">
                          <a:solidFill>
                            <a:srgbClr val="000000"/>
                          </a:solidFill>
                          <a:effectLst/>
                          <a:latin typeface="Arial" panose="020B0604020202020204" pitchFamily="34" charset="0"/>
                        </a:rPr>
                        <a:t>New EV Launches and Updates</a:t>
                      </a:r>
                    </a:p>
                  </a:txBody>
                  <a:tcPr marL="5559" marR="5559" marT="55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ctr" rtl="0" fontAlgn="b"/>
                      <a:r>
                        <a:rPr lang="en-US" sz="1400" b="0" i="0" u="none" strike="noStrike" dirty="0">
                          <a:solidFill>
                            <a:srgbClr val="000000"/>
                          </a:solidFill>
                          <a:effectLst/>
                          <a:latin typeface="Arial" panose="020B0604020202020204" pitchFamily="34" charset="0"/>
                        </a:rPr>
                        <a:t>29</a:t>
                      </a:r>
                    </a:p>
                  </a:txBody>
                  <a:tcPr marL="5559" marR="5559" marT="55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D81"/>
                    </a:solidFill>
                  </a:tcPr>
                </a:tc>
                <a:extLst>
                  <a:ext uri="{0D108BD9-81ED-4DB2-BD59-A6C34878D82A}">
                    <a16:rowId xmlns:a16="http://schemas.microsoft.com/office/drawing/2014/main" val="1049604427"/>
                  </a:ext>
                </a:extLst>
              </a:tr>
              <a:tr h="232112">
                <a:tc>
                  <a:txBody>
                    <a:bodyPr/>
                    <a:lstStyle/>
                    <a:p>
                      <a:pPr algn="l" rtl="0" fontAlgn="b">
                        <a:lnSpc>
                          <a:spcPct val="150000"/>
                        </a:lnSpc>
                      </a:pPr>
                      <a:r>
                        <a:rPr lang="en-US" sz="1400" b="0" i="0" u="none" strike="noStrike" dirty="0">
                          <a:solidFill>
                            <a:srgbClr val="000000"/>
                          </a:solidFill>
                          <a:effectLst/>
                          <a:latin typeface="Arial" panose="020B0604020202020204" pitchFamily="34" charset="0"/>
                        </a:rPr>
                        <a:t>New Product Launches</a:t>
                      </a:r>
                    </a:p>
                  </a:txBody>
                  <a:tcPr marL="5559" marR="5559" marT="55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rtl="0" fontAlgn="ctr"/>
                      <a:r>
                        <a:rPr lang="en-US" sz="1400" b="0" i="0" u="none" strike="noStrike" dirty="0">
                          <a:solidFill>
                            <a:srgbClr val="000000"/>
                          </a:solidFill>
                          <a:effectLst/>
                          <a:latin typeface="Arial" panose="020B0604020202020204" pitchFamily="34" charset="0"/>
                        </a:rPr>
                        <a:t>Product related</a:t>
                      </a:r>
                    </a:p>
                  </a:txBody>
                  <a:tcPr marL="5559" marR="5559" marT="55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400" b="0" i="0" u="none" strike="noStrike">
                          <a:solidFill>
                            <a:srgbClr val="000000"/>
                          </a:solidFill>
                          <a:effectLst/>
                          <a:latin typeface="Arial" panose="020B0604020202020204" pitchFamily="34" charset="0"/>
                        </a:rPr>
                        <a:t>37</a:t>
                      </a:r>
                    </a:p>
                  </a:txBody>
                  <a:tcPr marL="5559" marR="5559" marT="55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884"/>
                    </a:solidFill>
                  </a:tcPr>
                </a:tc>
                <a:extLst>
                  <a:ext uri="{0D108BD9-81ED-4DB2-BD59-A6C34878D82A}">
                    <a16:rowId xmlns:a16="http://schemas.microsoft.com/office/drawing/2014/main" val="2463719922"/>
                  </a:ext>
                </a:extLst>
              </a:tr>
              <a:tr h="232112">
                <a:tc>
                  <a:txBody>
                    <a:bodyPr/>
                    <a:lstStyle/>
                    <a:p>
                      <a:pPr algn="l" rtl="0" fontAlgn="b">
                        <a:lnSpc>
                          <a:spcPct val="150000"/>
                        </a:lnSpc>
                      </a:pPr>
                      <a:r>
                        <a:rPr lang="en-US" sz="1400" b="0" i="0" u="none" strike="noStrike" dirty="0">
                          <a:solidFill>
                            <a:srgbClr val="000000"/>
                          </a:solidFill>
                          <a:effectLst/>
                          <a:latin typeface="Arial" panose="020B0604020202020204" pitchFamily="34" charset="0"/>
                        </a:rPr>
                        <a:t>Recalls and Safety Issues</a:t>
                      </a:r>
                    </a:p>
                  </a:txBody>
                  <a:tcPr marL="5559" marR="5559" marT="55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ctr" rtl="0" fontAlgn="b"/>
                      <a:r>
                        <a:rPr lang="en-US" sz="1400" b="0" i="0" u="none" strike="noStrike" dirty="0">
                          <a:solidFill>
                            <a:srgbClr val="000000"/>
                          </a:solidFill>
                          <a:effectLst/>
                          <a:latin typeface="Arial" panose="020B0604020202020204" pitchFamily="34" charset="0"/>
                        </a:rPr>
                        <a:t>43</a:t>
                      </a:r>
                    </a:p>
                  </a:txBody>
                  <a:tcPr marL="5559" marR="5559" marT="55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483"/>
                    </a:solidFill>
                  </a:tcPr>
                </a:tc>
                <a:extLst>
                  <a:ext uri="{0D108BD9-81ED-4DB2-BD59-A6C34878D82A}">
                    <a16:rowId xmlns:a16="http://schemas.microsoft.com/office/drawing/2014/main" val="603463486"/>
                  </a:ext>
                </a:extLst>
              </a:tr>
              <a:tr h="232112">
                <a:tc>
                  <a:txBody>
                    <a:bodyPr/>
                    <a:lstStyle/>
                    <a:p>
                      <a:pPr algn="l" rtl="0" fontAlgn="b">
                        <a:lnSpc>
                          <a:spcPct val="150000"/>
                        </a:lnSpc>
                      </a:pPr>
                      <a:r>
                        <a:rPr lang="en-US" sz="1400" b="0" i="0" u="none" strike="noStrike" dirty="0">
                          <a:solidFill>
                            <a:srgbClr val="000000"/>
                          </a:solidFill>
                          <a:effectLst/>
                          <a:latin typeface="Arial" panose="020B0604020202020204" pitchFamily="34" charset="0"/>
                        </a:rPr>
                        <a:t>General Product related</a:t>
                      </a:r>
                    </a:p>
                  </a:txBody>
                  <a:tcPr marL="5559" marR="5559" marT="55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ctr" rtl="0" fontAlgn="b"/>
                      <a:r>
                        <a:rPr lang="en-US" sz="1400" b="0" i="0" u="none" strike="noStrike">
                          <a:solidFill>
                            <a:srgbClr val="000000"/>
                          </a:solidFill>
                          <a:effectLst/>
                          <a:latin typeface="Arial" panose="020B0604020202020204" pitchFamily="34" charset="0"/>
                        </a:rPr>
                        <a:t>105</a:t>
                      </a:r>
                    </a:p>
                  </a:txBody>
                  <a:tcPr marL="5559" marR="5559" marT="55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151848335"/>
                  </a:ext>
                </a:extLst>
              </a:tr>
              <a:tr h="241266">
                <a:tc>
                  <a:txBody>
                    <a:bodyPr/>
                    <a:lstStyle/>
                    <a:p>
                      <a:pPr algn="l" rtl="0" fontAlgn="b">
                        <a:lnSpc>
                          <a:spcPct val="150000"/>
                        </a:lnSpc>
                      </a:pPr>
                      <a:r>
                        <a:rPr lang="en-US" sz="1400" b="0" i="0" u="none" strike="noStrike" dirty="0">
                          <a:solidFill>
                            <a:srgbClr val="000000"/>
                          </a:solidFill>
                          <a:effectLst/>
                          <a:latin typeface="Arial" panose="020B0604020202020204" pitchFamily="34" charset="0"/>
                        </a:rPr>
                        <a:t>Technological Advancements</a:t>
                      </a:r>
                    </a:p>
                  </a:txBody>
                  <a:tcPr marL="5559" marR="5559" marT="55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dirty="0">
                          <a:solidFill>
                            <a:srgbClr val="000000"/>
                          </a:solidFill>
                          <a:effectLst/>
                          <a:latin typeface="Arial" panose="020B0604020202020204" pitchFamily="34" charset="0"/>
                        </a:rPr>
                        <a:t>New technology or unique features</a:t>
                      </a:r>
                    </a:p>
                  </a:txBody>
                  <a:tcPr marL="5559" marR="5559" marT="55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400" b="0" i="0" u="none" strike="noStrike" dirty="0">
                          <a:solidFill>
                            <a:srgbClr val="000000"/>
                          </a:solidFill>
                          <a:effectLst/>
                          <a:latin typeface="Arial" panose="020B0604020202020204" pitchFamily="34" charset="0"/>
                        </a:rPr>
                        <a:t>7</a:t>
                      </a:r>
                    </a:p>
                  </a:txBody>
                  <a:tcPr marL="5559" marR="5559" marT="55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365442619"/>
                  </a:ext>
                </a:extLst>
              </a:tr>
              <a:tr h="232112">
                <a:tc>
                  <a:txBody>
                    <a:bodyPr/>
                    <a:lstStyle/>
                    <a:p>
                      <a:pPr algn="l" rtl="0" fontAlgn="b">
                        <a:lnSpc>
                          <a:spcPct val="150000"/>
                        </a:lnSpc>
                      </a:pPr>
                      <a:r>
                        <a:rPr lang="en-US" sz="1400" b="0" i="0" u="none" strike="noStrike" dirty="0">
                          <a:solidFill>
                            <a:srgbClr val="000000"/>
                          </a:solidFill>
                          <a:effectLst/>
                          <a:latin typeface="Arial" panose="020B0604020202020204" pitchFamily="34" charset="0"/>
                        </a:rPr>
                        <a:t>Marketing and Advertising</a:t>
                      </a:r>
                    </a:p>
                  </a:txBody>
                  <a:tcPr marL="5559" marR="5559" marT="55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dirty="0">
                          <a:solidFill>
                            <a:srgbClr val="000000"/>
                          </a:solidFill>
                          <a:effectLst/>
                          <a:latin typeface="Arial" panose="020B0604020202020204" pitchFamily="34" charset="0"/>
                        </a:rPr>
                        <a:t>Branding</a:t>
                      </a:r>
                    </a:p>
                  </a:txBody>
                  <a:tcPr marL="5559" marR="5559" marT="55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400" b="0" i="0" u="none" strike="noStrike">
                          <a:solidFill>
                            <a:srgbClr val="000000"/>
                          </a:solidFill>
                          <a:effectLst/>
                          <a:latin typeface="Arial" panose="020B0604020202020204" pitchFamily="34" charset="0"/>
                        </a:rPr>
                        <a:t>48</a:t>
                      </a:r>
                    </a:p>
                  </a:txBody>
                  <a:tcPr marL="5559" marR="5559" marT="55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182"/>
                    </a:solidFill>
                  </a:tcPr>
                </a:tc>
                <a:extLst>
                  <a:ext uri="{0D108BD9-81ED-4DB2-BD59-A6C34878D82A}">
                    <a16:rowId xmlns:a16="http://schemas.microsoft.com/office/drawing/2014/main" val="3623086575"/>
                  </a:ext>
                </a:extLst>
              </a:tr>
              <a:tr h="232112">
                <a:tc>
                  <a:txBody>
                    <a:bodyPr/>
                    <a:lstStyle/>
                    <a:p>
                      <a:pPr algn="l" rtl="0" fontAlgn="b">
                        <a:lnSpc>
                          <a:spcPct val="150000"/>
                        </a:lnSpc>
                      </a:pPr>
                      <a:r>
                        <a:rPr lang="en-US" sz="1400" b="0" i="0" u="none" strike="noStrike" dirty="0">
                          <a:solidFill>
                            <a:srgbClr val="000000"/>
                          </a:solidFill>
                          <a:effectLst/>
                          <a:latin typeface="Arial" panose="020B0604020202020204" pitchFamily="34" charset="0"/>
                        </a:rPr>
                        <a:t>Labor Issues</a:t>
                      </a:r>
                    </a:p>
                  </a:txBody>
                  <a:tcPr marL="5559" marR="5559" marT="55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dirty="0">
                          <a:solidFill>
                            <a:srgbClr val="000000"/>
                          </a:solidFill>
                          <a:effectLst/>
                          <a:latin typeface="Arial" panose="020B0604020202020204" pitchFamily="34" charset="0"/>
                        </a:rPr>
                        <a:t>Corporate issues</a:t>
                      </a:r>
                    </a:p>
                  </a:txBody>
                  <a:tcPr marL="5559" marR="5559" marT="55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400" b="0" i="0" u="none" strike="noStrike" dirty="0">
                          <a:solidFill>
                            <a:srgbClr val="000000"/>
                          </a:solidFill>
                          <a:effectLst/>
                          <a:latin typeface="Arial" panose="020B0604020202020204" pitchFamily="34" charset="0"/>
                        </a:rPr>
                        <a:t>34</a:t>
                      </a:r>
                    </a:p>
                  </a:txBody>
                  <a:tcPr marL="5559" marR="5559" marT="55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EA84"/>
                    </a:solidFill>
                  </a:tcPr>
                </a:tc>
                <a:extLst>
                  <a:ext uri="{0D108BD9-81ED-4DB2-BD59-A6C34878D82A}">
                    <a16:rowId xmlns:a16="http://schemas.microsoft.com/office/drawing/2014/main" val="2569488000"/>
                  </a:ext>
                </a:extLst>
              </a:tr>
              <a:tr h="232112">
                <a:tc>
                  <a:txBody>
                    <a:bodyPr/>
                    <a:lstStyle/>
                    <a:p>
                      <a:pPr algn="l" rtl="0" fontAlgn="b">
                        <a:lnSpc>
                          <a:spcPct val="150000"/>
                        </a:lnSpc>
                      </a:pPr>
                      <a:r>
                        <a:rPr lang="en-US" sz="1400" b="0" i="0" u="none" strike="noStrike" dirty="0">
                          <a:solidFill>
                            <a:srgbClr val="000000"/>
                          </a:solidFill>
                          <a:effectLst/>
                          <a:latin typeface="Arial" panose="020B0604020202020204" pitchFamily="34" charset="0"/>
                        </a:rPr>
                        <a:t>Financial Performance</a:t>
                      </a:r>
                    </a:p>
                  </a:txBody>
                  <a:tcPr marL="5559" marR="5559" marT="55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rtl="0" fontAlgn="ctr"/>
                      <a:r>
                        <a:rPr lang="en-US" sz="1400" b="0" i="0" u="none" strike="noStrike" dirty="0">
                          <a:solidFill>
                            <a:srgbClr val="000000"/>
                          </a:solidFill>
                          <a:effectLst/>
                          <a:latin typeface="Arial" panose="020B0604020202020204" pitchFamily="34" charset="0"/>
                        </a:rPr>
                        <a:t>Organization feedback</a:t>
                      </a:r>
                    </a:p>
                  </a:txBody>
                  <a:tcPr marL="5559" marR="5559" marT="55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400" b="0" i="0" u="none" strike="noStrike">
                          <a:solidFill>
                            <a:srgbClr val="000000"/>
                          </a:solidFill>
                          <a:effectLst/>
                          <a:latin typeface="Arial" panose="020B0604020202020204" pitchFamily="34" charset="0"/>
                        </a:rPr>
                        <a:t>9</a:t>
                      </a:r>
                    </a:p>
                  </a:txBody>
                  <a:tcPr marL="5559" marR="5559" marT="55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36D"/>
                    </a:solidFill>
                  </a:tcPr>
                </a:tc>
                <a:extLst>
                  <a:ext uri="{0D108BD9-81ED-4DB2-BD59-A6C34878D82A}">
                    <a16:rowId xmlns:a16="http://schemas.microsoft.com/office/drawing/2014/main" val="1852546272"/>
                  </a:ext>
                </a:extLst>
              </a:tr>
              <a:tr h="232112">
                <a:tc>
                  <a:txBody>
                    <a:bodyPr/>
                    <a:lstStyle/>
                    <a:p>
                      <a:pPr algn="l" rtl="0" fontAlgn="b">
                        <a:lnSpc>
                          <a:spcPct val="150000"/>
                        </a:lnSpc>
                      </a:pPr>
                      <a:r>
                        <a:rPr lang="en-US" sz="1400" b="0" i="0" u="none" strike="noStrike" dirty="0">
                          <a:solidFill>
                            <a:srgbClr val="000000"/>
                          </a:solidFill>
                          <a:effectLst/>
                          <a:latin typeface="Arial" panose="020B0604020202020204" pitchFamily="34" charset="0"/>
                        </a:rPr>
                        <a:t>Production and Manufacturing</a:t>
                      </a:r>
                    </a:p>
                  </a:txBody>
                  <a:tcPr marL="5559" marR="5559" marT="55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ctr" rtl="0" fontAlgn="b"/>
                      <a:r>
                        <a:rPr lang="en-US" sz="1400" b="0" i="0" u="none" strike="noStrike" dirty="0">
                          <a:solidFill>
                            <a:srgbClr val="000000"/>
                          </a:solidFill>
                          <a:effectLst/>
                          <a:latin typeface="Arial" panose="020B0604020202020204" pitchFamily="34" charset="0"/>
                        </a:rPr>
                        <a:t>12</a:t>
                      </a:r>
                    </a:p>
                  </a:txBody>
                  <a:tcPr marL="5559" marR="5559" marT="55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370"/>
                    </a:solidFill>
                  </a:tcPr>
                </a:tc>
                <a:extLst>
                  <a:ext uri="{0D108BD9-81ED-4DB2-BD59-A6C34878D82A}">
                    <a16:rowId xmlns:a16="http://schemas.microsoft.com/office/drawing/2014/main" val="846722862"/>
                  </a:ext>
                </a:extLst>
              </a:tr>
              <a:tr h="464222">
                <a:tc>
                  <a:txBody>
                    <a:bodyPr/>
                    <a:lstStyle/>
                    <a:p>
                      <a:pPr algn="l" rtl="0" fontAlgn="b">
                        <a:lnSpc>
                          <a:spcPct val="150000"/>
                        </a:lnSpc>
                      </a:pPr>
                      <a:r>
                        <a:rPr lang="en-US" sz="1400" b="0" i="0" u="none" strike="noStrike" dirty="0">
                          <a:solidFill>
                            <a:srgbClr val="000000"/>
                          </a:solidFill>
                          <a:effectLst/>
                          <a:latin typeface="Arial" panose="020B0604020202020204" pitchFamily="34" charset="0"/>
                        </a:rPr>
                        <a:t>General Brand Perception and Customer Satisfaction</a:t>
                      </a:r>
                    </a:p>
                  </a:txBody>
                  <a:tcPr marL="5559" marR="5559" marT="55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ctr" rtl="0" fontAlgn="b"/>
                      <a:r>
                        <a:rPr lang="en-US" sz="1400" b="0" i="0" u="none" strike="noStrike" dirty="0">
                          <a:solidFill>
                            <a:srgbClr val="000000"/>
                          </a:solidFill>
                          <a:effectLst/>
                          <a:latin typeface="Arial" panose="020B0604020202020204" pitchFamily="34" charset="0"/>
                        </a:rPr>
                        <a:t>18</a:t>
                      </a:r>
                    </a:p>
                  </a:txBody>
                  <a:tcPr marL="5559" marR="5559" marT="55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376"/>
                    </a:solidFill>
                  </a:tcPr>
                </a:tc>
                <a:extLst>
                  <a:ext uri="{0D108BD9-81ED-4DB2-BD59-A6C34878D82A}">
                    <a16:rowId xmlns:a16="http://schemas.microsoft.com/office/drawing/2014/main" val="1482428454"/>
                  </a:ext>
                </a:extLst>
              </a:tr>
              <a:tr h="232112">
                <a:tc>
                  <a:txBody>
                    <a:bodyPr/>
                    <a:lstStyle/>
                    <a:p>
                      <a:pPr algn="l" rtl="0" fontAlgn="b">
                        <a:lnSpc>
                          <a:spcPct val="150000"/>
                        </a:lnSpc>
                      </a:pPr>
                      <a:r>
                        <a:rPr lang="en-US" sz="1400" b="0" i="0" u="none" strike="noStrike" dirty="0">
                          <a:solidFill>
                            <a:srgbClr val="000000"/>
                          </a:solidFill>
                          <a:effectLst/>
                          <a:latin typeface="Arial" panose="020B0604020202020204" pitchFamily="34" charset="0"/>
                        </a:rPr>
                        <a:t>Other</a:t>
                      </a:r>
                    </a:p>
                  </a:txBody>
                  <a:tcPr marL="5559" marR="5559" marT="55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dirty="0">
                          <a:solidFill>
                            <a:srgbClr val="000000"/>
                          </a:solidFill>
                          <a:effectLst/>
                          <a:latin typeface="Arial" panose="020B0604020202020204" pitchFamily="34" charset="0"/>
                        </a:rPr>
                        <a:t>Other</a:t>
                      </a:r>
                    </a:p>
                  </a:txBody>
                  <a:tcPr marL="5559" marR="5559" marT="55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400" b="0" i="0" u="none" strike="noStrike" dirty="0">
                          <a:solidFill>
                            <a:srgbClr val="000000"/>
                          </a:solidFill>
                          <a:effectLst/>
                          <a:latin typeface="Arial" panose="020B0604020202020204" pitchFamily="34" charset="0"/>
                        </a:rPr>
                        <a:t>91</a:t>
                      </a:r>
                    </a:p>
                  </a:txBody>
                  <a:tcPr marL="5559" marR="5559" marT="55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1C77D"/>
                    </a:solidFill>
                  </a:tcPr>
                </a:tc>
                <a:extLst>
                  <a:ext uri="{0D108BD9-81ED-4DB2-BD59-A6C34878D82A}">
                    <a16:rowId xmlns:a16="http://schemas.microsoft.com/office/drawing/2014/main" val="848508639"/>
                  </a:ext>
                </a:extLst>
              </a:tr>
              <a:tr h="238743">
                <a:tc gridSpan="2">
                  <a:txBody>
                    <a:bodyPr/>
                    <a:lstStyle/>
                    <a:p>
                      <a:pPr algn="l" rtl="0" fontAlgn="b">
                        <a:lnSpc>
                          <a:spcPct val="150000"/>
                        </a:lnSpc>
                      </a:pPr>
                      <a:r>
                        <a:rPr lang="en-US" sz="1400" b="1" i="0" u="none" strike="noStrike" dirty="0">
                          <a:solidFill>
                            <a:srgbClr val="000000"/>
                          </a:solidFill>
                          <a:effectLst/>
                          <a:latin typeface="Arial" panose="020B0604020202020204" pitchFamily="34" charset="0"/>
                        </a:rPr>
                        <a:t>Total</a:t>
                      </a:r>
                    </a:p>
                  </a:txBody>
                  <a:tcPr marL="5559" marR="5559" marT="55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rtl="0" fontAlgn="b"/>
                      <a:r>
                        <a:rPr lang="en-US" sz="1400" b="0" i="0" u="none" strike="noStrike" dirty="0">
                          <a:solidFill>
                            <a:srgbClr val="000000"/>
                          </a:solidFill>
                          <a:effectLst/>
                          <a:latin typeface="Arial" panose="020B0604020202020204" pitchFamily="34" charset="0"/>
                        </a:rPr>
                        <a:t>449</a:t>
                      </a:r>
                    </a:p>
                  </a:txBody>
                  <a:tcPr marL="5559" marR="5559" marT="55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9194350"/>
                  </a:ext>
                </a:extLst>
              </a:tr>
            </a:tbl>
          </a:graphicData>
        </a:graphic>
      </p:graphicFrame>
    </p:spTree>
    <p:extLst>
      <p:ext uri="{BB962C8B-B14F-4D97-AF65-F5344CB8AC3E}">
        <p14:creationId xmlns:p14="http://schemas.microsoft.com/office/powerpoint/2010/main" val="4127531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4903" y="304578"/>
            <a:ext cx="10515600" cy="685800"/>
          </a:xfrm>
        </p:spPr>
        <p:txBody>
          <a:bodyPr/>
          <a:lstStyle/>
          <a:p>
            <a:r>
              <a:rPr lang="en-US" dirty="0"/>
              <a:t>CPR March ‘24 Result</a:t>
            </a:r>
          </a:p>
        </p:txBody>
      </p:sp>
      <p:sp>
        <p:nvSpPr>
          <p:cNvPr id="3" name="Slide Number Placeholder 2">
            <a:extLst>
              <a:ext uri="{FF2B5EF4-FFF2-40B4-BE49-F238E27FC236}">
                <a16:creationId xmlns:a16="http://schemas.microsoft.com/office/drawing/2014/main" id="{328B5323-47E0-87CB-5BB4-089CA2EBBECE}"/>
              </a:ext>
            </a:extLst>
          </p:cNvPr>
          <p:cNvSpPr>
            <a:spLocks noGrp="1"/>
          </p:cNvSpPr>
          <p:nvPr>
            <p:ph type="sldNum" sz="quarter" idx="4"/>
          </p:nvPr>
        </p:nvSpPr>
        <p:spPr/>
        <p:txBody>
          <a:bodyPr/>
          <a:lstStyle/>
          <a:p>
            <a:fld id="{7196636F-A64E-6C4D-AE26-50A84E19B9C9}" type="slidenum">
              <a:rPr lang="en-US" smtClean="0"/>
              <a:pPr/>
              <a:t>19</a:t>
            </a:fld>
            <a:endParaRPr lang="en-US" dirty="0"/>
          </a:p>
        </p:txBody>
      </p:sp>
      <p:sp>
        <p:nvSpPr>
          <p:cNvPr id="2" name="Content Placeholder 1">
            <a:extLst>
              <a:ext uri="{FF2B5EF4-FFF2-40B4-BE49-F238E27FC236}">
                <a16:creationId xmlns:a16="http://schemas.microsoft.com/office/drawing/2014/main" id="{B28050D3-3CEE-D842-BA61-18C7CE4A099C}"/>
              </a:ext>
            </a:extLst>
          </p:cNvPr>
          <p:cNvSpPr>
            <a:spLocks noGrp="1"/>
          </p:cNvSpPr>
          <p:nvPr>
            <p:ph idx="18"/>
          </p:nvPr>
        </p:nvSpPr>
        <p:spPr/>
        <p:txBody>
          <a:bodyPr/>
          <a:lstStyle/>
          <a:p>
            <a:r>
              <a:rPr lang="en-US" dirty="0">
                <a:solidFill>
                  <a:schemeClr val="bg1"/>
                </a:solidFill>
              </a:rPr>
              <a:t>The highest </a:t>
            </a:r>
            <a:r>
              <a:rPr lang="en-US" dirty="0"/>
              <a:t>volume of comments are about </a:t>
            </a:r>
            <a:r>
              <a:rPr lang="en-US" b="1" dirty="0"/>
              <a:t>New Product Launches.</a:t>
            </a:r>
            <a:endParaRPr lang="en-US" b="1" dirty="0">
              <a:solidFill>
                <a:schemeClr val="bg1"/>
              </a:solidFill>
            </a:endParaRPr>
          </a:p>
        </p:txBody>
      </p:sp>
      <p:sp>
        <p:nvSpPr>
          <p:cNvPr id="6" name="TextBox 5">
            <a:extLst>
              <a:ext uri="{FF2B5EF4-FFF2-40B4-BE49-F238E27FC236}">
                <a16:creationId xmlns:a16="http://schemas.microsoft.com/office/drawing/2014/main" id="{38F6808B-EDA1-72FA-3BCB-5453B3524511}"/>
              </a:ext>
            </a:extLst>
          </p:cNvPr>
          <p:cNvSpPr txBox="1"/>
          <p:nvPr/>
        </p:nvSpPr>
        <p:spPr>
          <a:xfrm>
            <a:off x="374903" y="803220"/>
            <a:ext cx="3389229" cy="276999"/>
          </a:xfrm>
          <a:prstGeom prst="rect">
            <a:avLst/>
          </a:prstGeom>
        </p:spPr>
        <p:txBody>
          <a:bodyPr vert="horz" wrap="square" lIns="91440" tIns="45720" rIns="91440" bIns="45720" rtlCol="0">
            <a:spAutoFit/>
          </a:bodyPr>
          <a:lstStyle/>
          <a:p>
            <a:pPr algn="l"/>
            <a:r>
              <a:rPr lang="en-US" sz="1200" dirty="0">
                <a:latin typeface="+mn-lt"/>
              </a:rPr>
              <a:t>Accuracy of Model Sub Category Level: 98% </a:t>
            </a:r>
          </a:p>
        </p:txBody>
      </p:sp>
      <p:sp>
        <p:nvSpPr>
          <p:cNvPr id="8" name="TextBox 7">
            <a:extLst>
              <a:ext uri="{FF2B5EF4-FFF2-40B4-BE49-F238E27FC236}">
                <a16:creationId xmlns:a16="http://schemas.microsoft.com/office/drawing/2014/main" id="{70077062-100C-BCCD-E529-BDDB6925F004}"/>
              </a:ext>
            </a:extLst>
          </p:cNvPr>
          <p:cNvSpPr txBox="1"/>
          <p:nvPr/>
        </p:nvSpPr>
        <p:spPr>
          <a:xfrm>
            <a:off x="374902" y="1080219"/>
            <a:ext cx="3389229" cy="276999"/>
          </a:xfrm>
          <a:prstGeom prst="rect">
            <a:avLst/>
          </a:prstGeom>
        </p:spPr>
        <p:txBody>
          <a:bodyPr vert="horz" wrap="square" lIns="91440" tIns="45720" rIns="91440" bIns="45720" rtlCol="0">
            <a:spAutoFit/>
          </a:bodyPr>
          <a:lstStyle/>
          <a:p>
            <a:pPr algn="l"/>
            <a:r>
              <a:rPr lang="en-US" sz="1200" dirty="0">
                <a:latin typeface="+mn-lt"/>
              </a:rPr>
              <a:t>Accuracy of Model Category Level: 98% </a:t>
            </a:r>
          </a:p>
        </p:txBody>
      </p:sp>
      <p:graphicFrame>
        <p:nvGraphicFramePr>
          <p:cNvPr id="9" name="Table 8">
            <a:extLst>
              <a:ext uri="{FF2B5EF4-FFF2-40B4-BE49-F238E27FC236}">
                <a16:creationId xmlns:a16="http://schemas.microsoft.com/office/drawing/2014/main" id="{7C5CF351-48A8-01F3-B33F-D5408513FC48}"/>
              </a:ext>
            </a:extLst>
          </p:cNvPr>
          <p:cNvGraphicFramePr>
            <a:graphicFrameLocks noGrp="1"/>
          </p:cNvGraphicFramePr>
          <p:nvPr>
            <p:extLst>
              <p:ext uri="{D42A27DB-BD31-4B8C-83A1-F6EECF244321}">
                <p14:modId xmlns:p14="http://schemas.microsoft.com/office/powerpoint/2010/main" val="2385285499"/>
              </p:ext>
            </p:extLst>
          </p:nvPr>
        </p:nvGraphicFramePr>
        <p:xfrm>
          <a:off x="561829" y="1400769"/>
          <a:ext cx="9463117" cy="4698201"/>
        </p:xfrm>
        <a:graphic>
          <a:graphicData uri="http://schemas.openxmlformats.org/drawingml/2006/table">
            <a:tbl>
              <a:tblPr/>
              <a:tblGrid>
                <a:gridCol w="4991478">
                  <a:extLst>
                    <a:ext uri="{9D8B030D-6E8A-4147-A177-3AD203B41FA5}">
                      <a16:colId xmlns:a16="http://schemas.microsoft.com/office/drawing/2014/main" val="3145106822"/>
                    </a:ext>
                  </a:extLst>
                </a:gridCol>
                <a:gridCol w="3111191">
                  <a:extLst>
                    <a:ext uri="{9D8B030D-6E8A-4147-A177-3AD203B41FA5}">
                      <a16:colId xmlns:a16="http://schemas.microsoft.com/office/drawing/2014/main" val="2944438244"/>
                    </a:ext>
                  </a:extLst>
                </a:gridCol>
                <a:gridCol w="1360448">
                  <a:extLst>
                    <a:ext uri="{9D8B030D-6E8A-4147-A177-3AD203B41FA5}">
                      <a16:colId xmlns:a16="http://schemas.microsoft.com/office/drawing/2014/main" val="3541744983"/>
                    </a:ext>
                  </a:extLst>
                </a:gridCol>
              </a:tblGrid>
              <a:tr h="186840">
                <a:tc>
                  <a:txBody>
                    <a:bodyPr/>
                    <a:lstStyle/>
                    <a:p>
                      <a:pPr algn="ctr" rtl="0" fontAlgn="ctr">
                        <a:lnSpc>
                          <a:spcPct val="150000"/>
                        </a:lnSpc>
                      </a:pPr>
                      <a:r>
                        <a:rPr lang="en-US" sz="1400" b="1" i="0" u="none" strike="noStrike">
                          <a:solidFill>
                            <a:srgbClr val="000000"/>
                          </a:solidFill>
                          <a:effectLst/>
                          <a:latin typeface="Arial" panose="020B0604020202020204" pitchFamily="34" charset="0"/>
                        </a:rPr>
                        <a:t>Sub Category</a:t>
                      </a:r>
                    </a:p>
                  </a:txBody>
                  <a:tcPr marL="4006" marR="4006" marT="40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ct val="150000"/>
                        </a:lnSpc>
                      </a:pPr>
                      <a:r>
                        <a:rPr lang="en-US" sz="1400" b="1" i="0" u="none" strike="noStrike">
                          <a:solidFill>
                            <a:srgbClr val="000000"/>
                          </a:solidFill>
                          <a:effectLst/>
                          <a:latin typeface="Arial" panose="020B0604020202020204" pitchFamily="34" charset="0"/>
                        </a:rPr>
                        <a:t>Category</a:t>
                      </a:r>
                    </a:p>
                  </a:txBody>
                  <a:tcPr marL="4006" marR="4006" marT="40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ct val="150000"/>
                        </a:lnSpc>
                      </a:pPr>
                      <a:r>
                        <a:rPr lang="en-US" sz="1400" b="1" i="0" u="none" strike="noStrike">
                          <a:solidFill>
                            <a:srgbClr val="000000"/>
                          </a:solidFill>
                          <a:effectLst/>
                          <a:latin typeface="Arial" panose="020B0604020202020204" pitchFamily="34" charset="0"/>
                        </a:rPr>
                        <a:t>Count</a:t>
                      </a:r>
                    </a:p>
                  </a:txBody>
                  <a:tcPr marL="4006" marR="4006" marT="40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8954149"/>
                  </a:ext>
                </a:extLst>
              </a:tr>
              <a:tr h="298367">
                <a:tc>
                  <a:txBody>
                    <a:bodyPr/>
                    <a:lstStyle/>
                    <a:p>
                      <a:pPr algn="l" rtl="0" fontAlgn="b">
                        <a:lnSpc>
                          <a:spcPct val="150000"/>
                        </a:lnSpc>
                      </a:pPr>
                      <a:r>
                        <a:rPr lang="en-US" sz="1400" b="0" i="0" u="none" strike="noStrike" dirty="0">
                          <a:solidFill>
                            <a:srgbClr val="000000"/>
                          </a:solidFill>
                          <a:effectLst/>
                          <a:latin typeface="Arial" panose="020B0604020202020204" pitchFamily="34" charset="0"/>
                        </a:rPr>
                        <a:t>Electric Vehicle Production and Manufacturing</a:t>
                      </a:r>
                    </a:p>
                  </a:txBody>
                  <a:tcPr marL="4006" marR="4006" marT="40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rtl="0" fontAlgn="ctr">
                        <a:lnSpc>
                          <a:spcPct val="150000"/>
                        </a:lnSpc>
                      </a:pPr>
                      <a:r>
                        <a:rPr lang="en-US" sz="1400" b="0" i="0" u="none" strike="noStrike" dirty="0">
                          <a:solidFill>
                            <a:srgbClr val="000000"/>
                          </a:solidFill>
                          <a:effectLst/>
                          <a:latin typeface="Arial" panose="020B0604020202020204" pitchFamily="34" charset="0"/>
                        </a:rPr>
                        <a:t>Electrification</a:t>
                      </a:r>
                    </a:p>
                  </a:txBody>
                  <a:tcPr marL="4006" marR="4006" marT="40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lnSpc>
                          <a:spcPct val="150000"/>
                        </a:lnSpc>
                      </a:pPr>
                      <a:r>
                        <a:rPr lang="en-US" sz="1400" b="0" i="0" u="none" strike="noStrike">
                          <a:solidFill>
                            <a:srgbClr val="000000"/>
                          </a:solidFill>
                          <a:effectLst/>
                          <a:latin typeface="Arial" panose="020B0604020202020204" pitchFamily="34" charset="0"/>
                        </a:rPr>
                        <a:t>14</a:t>
                      </a:r>
                    </a:p>
                  </a:txBody>
                  <a:tcPr marL="4006" marR="4006" marT="40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A77"/>
                    </a:solidFill>
                  </a:tcPr>
                </a:tc>
                <a:extLst>
                  <a:ext uri="{0D108BD9-81ED-4DB2-BD59-A6C34878D82A}">
                    <a16:rowId xmlns:a16="http://schemas.microsoft.com/office/drawing/2014/main" val="3277885873"/>
                  </a:ext>
                </a:extLst>
              </a:tr>
              <a:tr h="186840">
                <a:tc>
                  <a:txBody>
                    <a:bodyPr/>
                    <a:lstStyle/>
                    <a:p>
                      <a:pPr algn="l" rtl="0" fontAlgn="b">
                        <a:lnSpc>
                          <a:spcPct val="150000"/>
                        </a:lnSpc>
                      </a:pPr>
                      <a:r>
                        <a:rPr lang="en-US" sz="1400" b="0" i="0" u="none" strike="noStrike">
                          <a:solidFill>
                            <a:srgbClr val="000000"/>
                          </a:solidFill>
                          <a:effectLst/>
                          <a:latin typeface="Arial" panose="020B0604020202020204" pitchFamily="34" charset="0"/>
                        </a:rPr>
                        <a:t>EV Launches and Updates</a:t>
                      </a:r>
                    </a:p>
                  </a:txBody>
                  <a:tcPr marL="4006" marR="4006" marT="40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ctr" rtl="0" fontAlgn="b">
                        <a:lnSpc>
                          <a:spcPct val="150000"/>
                        </a:lnSpc>
                      </a:pPr>
                      <a:r>
                        <a:rPr lang="en-US" sz="1400" b="0" i="0" u="none" strike="noStrike" dirty="0">
                          <a:solidFill>
                            <a:srgbClr val="000000"/>
                          </a:solidFill>
                          <a:effectLst/>
                          <a:latin typeface="Arial" panose="020B0604020202020204" pitchFamily="34" charset="0"/>
                        </a:rPr>
                        <a:t>46</a:t>
                      </a:r>
                    </a:p>
                  </a:txBody>
                  <a:tcPr marL="4006" marR="4006" marT="40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182"/>
                    </a:solidFill>
                  </a:tcPr>
                </a:tc>
                <a:extLst>
                  <a:ext uri="{0D108BD9-81ED-4DB2-BD59-A6C34878D82A}">
                    <a16:rowId xmlns:a16="http://schemas.microsoft.com/office/drawing/2014/main" val="3484973603"/>
                  </a:ext>
                </a:extLst>
              </a:tr>
              <a:tr h="298367">
                <a:tc>
                  <a:txBody>
                    <a:bodyPr/>
                    <a:lstStyle/>
                    <a:p>
                      <a:pPr algn="l" rtl="0" fontAlgn="b">
                        <a:lnSpc>
                          <a:spcPct val="150000"/>
                        </a:lnSpc>
                      </a:pPr>
                      <a:r>
                        <a:rPr lang="en-US" sz="1400" b="0" i="0" u="none" strike="noStrike" dirty="0">
                          <a:solidFill>
                            <a:srgbClr val="000000"/>
                          </a:solidFill>
                          <a:effectLst/>
                          <a:latin typeface="Arial" panose="020B0604020202020204" pitchFamily="34" charset="0"/>
                        </a:rPr>
                        <a:t>Environmental Sustainability and Electrification</a:t>
                      </a:r>
                    </a:p>
                  </a:txBody>
                  <a:tcPr marL="4006" marR="4006" marT="40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a:txBody>
                    <a:bodyPr/>
                    <a:lstStyle/>
                    <a:p>
                      <a:pPr algn="ctr" rtl="0" fontAlgn="b">
                        <a:lnSpc>
                          <a:spcPct val="150000"/>
                        </a:lnSpc>
                      </a:pPr>
                      <a:r>
                        <a:rPr lang="en-US" sz="1400" b="0" i="0" u="none" strike="noStrike">
                          <a:solidFill>
                            <a:srgbClr val="000000"/>
                          </a:solidFill>
                          <a:effectLst/>
                          <a:latin typeface="Arial" panose="020B0604020202020204" pitchFamily="34" charset="0"/>
                        </a:rPr>
                        <a:t>4</a:t>
                      </a:r>
                    </a:p>
                  </a:txBody>
                  <a:tcPr marL="4006" marR="4006" marT="4006" marB="0" anchor="b">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36D"/>
                    </a:solidFill>
                  </a:tcPr>
                </a:tc>
                <a:extLst>
                  <a:ext uri="{0D108BD9-81ED-4DB2-BD59-A6C34878D82A}">
                    <a16:rowId xmlns:a16="http://schemas.microsoft.com/office/drawing/2014/main" val="2384502772"/>
                  </a:ext>
                </a:extLst>
              </a:tr>
              <a:tr h="186840">
                <a:tc>
                  <a:txBody>
                    <a:bodyPr/>
                    <a:lstStyle/>
                    <a:p>
                      <a:pPr algn="l" rtl="0" fontAlgn="b">
                        <a:lnSpc>
                          <a:spcPct val="150000"/>
                        </a:lnSpc>
                      </a:pPr>
                      <a:r>
                        <a:rPr lang="en-US" sz="1400" b="0" i="0" u="none" strike="noStrike">
                          <a:solidFill>
                            <a:srgbClr val="000000"/>
                          </a:solidFill>
                          <a:effectLst/>
                          <a:latin typeface="Arial" panose="020B0604020202020204" pitchFamily="34" charset="0"/>
                        </a:rPr>
                        <a:t>New Product Launches</a:t>
                      </a:r>
                    </a:p>
                  </a:txBody>
                  <a:tcPr marL="4006" marR="4006" marT="40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rtl="0" fontAlgn="ctr">
                        <a:lnSpc>
                          <a:spcPct val="150000"/>
                        </a:lnSpc>
                      </a:pPr>
                      <a:r>
                        <a:rPr lang="en-US" sz="1400" b="0" i="0" u="none" strike="noStrike">
                          <a:solidFill>
                            <a:srgbClr val="000000"/>
                          </a:solidFill>
                          <a:effectLst/>
                          <a:latin typeface="Arial" panose="020B0604020202020204" pitchFamily="34" charset="0"/>
                        </a:rPr>
                        <a:t>Product related</a:t>
                      </a:r>
                    </a:p>
                  </a:txBody>
                  <a:tcPr marL="4006" marR="4006" marT="40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lnSpc>
                          <a:spcPct val="150000"/>
                        </a:lnSpc>
                      </a:pPr>
                      <a:r>
                        <a:rPr lang="en-US" sz="1400" b="0" i="0" u="none" strike="noStrike">
                          <a:solidFill>
                            <a:srgbClr val="000000"/>
                          </a:solidFill>
                          <a:effectLst/>
                          <a:latin typeface="Arial" panose="020B0604020202020204" pitchFamily="34" charset="0"/>
                        </a:rPr>
                        <a:t>70</a:t>
                      </a:r>
                    </a:p>
                  </a:txBody>
                  <a:tcPr marL="4006" marR="4006" marT="40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D580"/>
                    </a:solidFill>
                  </a:tcPr>
                </a:tc>
                <a:extLst>
                  <a:ext uri="{0D108BD9-81ED-4DB2-BD59-A6C34878D82A}">
                    <a16:rowId xmlns:a16="http://schemas.microsoft.com/office/drawing/2014/main" val="4265992484"/>
                  </a:ext>
                </a:extLst>
              </a:tr>
              <a:tr h="186840">
                <a:tc>
                  <a:txBody>
                    <a:bodyPr/>
                    <a:lstStyle/>
                    <a:p>
                      <a:pPr algn="l" rtl="0" fontAlgn="b">
                        <a:lnSpc>
                          <a:spcPct val="150000"/>
                        </a:lnSpc>
                      </a:pPr>
                      <a:r>
                        <a:rPr lang="en-US" sz="1400" b="0" i="0" u="none" strike="noStrike">
                          <a:solidFill>
                            <a:srgbClr val="000000"/>
                          </a:solidFill>
                          <a:effectLst/>
                          <a:latin typeface="Arial" panose="020B0604020202020204" pitchFamily="34" charset="0"/>
                        </a:rPr>
                        <a:t>Recalls and Safety Issues</a:t>
                      </a:r>
                    </a:p>
                  </a:txBody>
                  <a:tcPr marL="4006" marR="4006" marT="40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ctr" rtl="0" fontAlgn="b">
                        <a:lnSpc>
                          <a:spcPct val="150000"/>
                        </a:lnSpc>
                      </a:pPr>
                      <a:r>
                        <a:rPr lang="en-US" sz="1400" b="0" i="0" u="none" strike="noStrike">
                          <a:solidFill>
                            <a:srgbClr val="000000"/>
                          </a:solidFill>
                          <a:effectLst/>
                          <a:latin typeface="Arial" panose="020B0604020202020204" pitchFamily="34" charset="0"/>
                        </a:rPr>
                        <a:t>24</a:t>
                      </a:r>
                    </a:p>
                  </a:txBody>
                  <a:tcPr marL="4006" marR="4006" marT="40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081"/>
                    </a:solidFill>
                  </a:tcPr>
                </a:tc>
                <a:extLst>
                  <a:ext uri="{0D108BD9-81ED-4DB2-BD59-A6C34878D82A}">
                    <a16:rowId xmlns:a16="http://schemas.microsoft.com/office/drawing/2014/main" val="4017239075"/>
                  </a:ext>
                </a:extLst>
              </a:tr>
              <a:tr h="186840">
                <a:tc>
                  <a:txBody>
                    <a:bodyPr/>
                    <a:lstStyle/>
                    <a:p>
                      <a:pPr algn="l" rtl="0" fontAlgn="b">
                        <a:lnSpc>
                          <a:spcPct val="150000"/>
                        </a:lnSpc>
                      </a:pPr>
                      <a:r>
                        <a:rPr lang="en-US" sz="1400" b="0" i="0" u="none" strike="noStrike" dirty="0">
                          <a:solidFill>
                            <a:srgbClr val="000000"/>
                          </a:solidFill>
                          <a:effectLst/>
                          <a:latin typeface="Arial" panose="020B0604020202020204" pitchFamily="34" charset="0"/>
                        </a:rPr>
                        <a:t>General Product related</a:t>
                      </a:r>
                    </a:p>
                  </a:txBody>
                  <a:tcPr marL="4006" marR="4006" marT="40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ctr" rtl="0" fontAlgn="b">
                        <a:lnSpc>
                          <a:spcPct val="150000"/>
                        </a:lnSpc>
                      </a:pPr>
                      <a:r>
                        <a:rPr lang="en-US" sz="1400" b="0" i="0" u="none" strike="noStrike">
                          <a:solidFill>
                            <a:srgbClr val="000000"/>
                          </a:solidFill>
                          <a:effectLst/>
                          <a:latin typeface="Arial" panose="020B0604020202020204" pitchFamily="34" charset="0"/>
                        </a:rPr>
                        <a:t>28</a:t>
                      </a:r>
                    </a:p>
                  </a:txBody>
                  <a:tcPr marL="4006" marR="4006" marT="40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A84"/>
                    </a:solidFill>
                  </a:tcPr>
                </a:tc>
                <a:extLst>
                  <a:ext uri="{0D108BD9-81ED-4DB2-BD59-A6C34878D82A}">
                    <a16:rowId xmlns:a16="http://schemas.microsoft.com/office/drawing/2014/main" val="3868471086"/>
                  </a:ext>
                </a:extLst>
              </a:tr>
              <a:tr h="246836">
                <a:tc>
                  <a:txBody>
                    <a:bodyPr/>
                    <a:lstStyle/>
                    <a:p>
                      <a:pPr algn="l" rtl="0" fontAlgn="b">
                        <a:lnSpc>
                          <a:spcPct val="150000"/>
                        </a:lnSpc>
                      </a:pPr>
                      <a:r>
                        <a:rPr lang="en-US" sz="1400" b="0" i="0" u="none" strike="noStrike">
                          <a:solidFill>
                            <a:srgbClr val="000000"/>
                          </a:solidFill>
                          <a:effectLst/>
                          <a:latin typeface="Arial" panose="020B0604020202020204" pitchFamily="34" charset="0"/>
                        </a:rPr>
                        <a:t>Technological Advancements</a:t>
                      </a:r>
                    </a:p>
                  </a:txBody>
                  <a:tcPr marL="4006" marR="4006" marT="40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ct val="150000"/>
                        </a:lnSpc>
                      </a:pPr>
                      <a:r>
                        <a:rPr lang="en-US" sz="1400" b="0" i="0" u="none" strike="noStrike">
                          <a:solidFill>
                            <a:srgbClr val="000000"/>
                          </a:solidFill>
                          <a:effectLst/>
                          <a:latin typeface="Arial" panose="020B0604020202020204" pitchFamily="34" charset="0"/>
                        </a:rPr>
                        <a:t>New technology or unique features</a:t>
                      </a:r>
                    </a:p>
                  </a:txBody>
                  <a:tcPr marL="4006" marR="4006" marT="40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lnSpc>
                          <a:spcPct val="150000"/>
                        </a:lnSpc>
                      </a:pPr>
                      <a:r>
                        <a:rPr lang="en-US" sz="1400" b="0" i="0" u="none" strike="noStrike">
                          <a:solidFill>
                            <a:srgbClr val="000000"/>
                          </a:solidFill>
                          <a:effectLst/>
                          <a:latin typeface="Arial" panose="020B0604020202020204" pitchFamily="34" charset="0"/>
                        </a:rPr>
                        <a:t>6</a:t>
                      </a:r>
                    </a:p>
                  </a:txBody>
                  <a:tcPr marL="4006" marR="4006" marT="40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E6F"/>
                    </a:solidFill>
                  </a:tcPr>
                </a:tc>
                <a:extLst>
                  <a:ext uri="{0D108BD9-81ED-4DB2-BD59-A6C34878D82A}">
                    <a16:rowId xmlns:a16="http://schemas.microsoft.com/office/drawing/2014/main" val="769115330"/>
                  </a:ext>
                </a:extLst>
              </a:tr>
              <a:tr h="186840">
                <a:tc>
                  <a:txBody>
                    <a:bodyPr/>
                    <a:lstStyle/>
                    <a:p>
                      <a:pPr algn="l" rtl="0" fontAlgn="b">
                        <a:lnSpc>
                          <a:spcPct val="150000"/>
                        </a:lnSpc>
                      </a:pPr>
                      <a:r>
                        <a:rPr lang="en-US" sz="1400" b="0" i="0" u="none" strike="noStrike">
                          <a:solidFill>
                            <a:srgbClr val="000000"/>
                          </a:solidFill>
                          <a:effectLst/>
                          <a:latin typeface="Arial" panose="020B0604020202020204" pitchFamily="34" charset="0"/>
                        </a:rPr>
                        <a:t>Marketing and Advertising</a:t>
                      </a:r>
                    </a:p>
                  </a:txBody>
                  <a:tcPr marL="4006" marR="4006" marT="40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ct val="150000"/>
                        </a:lnSpc>
                      </a:pPr>
                      <a:r>
                        <a:rPr lang="en-US" sz="1400" b="0" i="0" u="none" strike="noStrike">
                          <a:solidFill>
                            <a:srgbClr val="000000"/>
                          </a:solidFill>
                          <a:effectLst/>
                          <a:latin typeface="Arial" panose="020B0604020202020204" pitchFamily="34" charset="0"/>
                        </a:rPr>
                        <a:t>Branding</a:t>
                      </a:r>
                    </a:p>
                  </a:txBody>
                  <a:tcPr marL="4006" marR="4006" marT="40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lnSpc>
                          <a:spcPct val="150000"/>
                        </a:lnSpc>
                      </a:pPr>
                      <a:r>
                        <a:rPr lang="en-US" sz="1400" b="0" i="0" u="none" strike="noStrike">
                          <a:solidFill>
                            <a:srgbClr val="000000"/>
                          </a:solidFill>
                          <a:effectLst/>
                          <a:latin typeface="Arial" panose="020B0604020202020204" pitchFamily="34" charset="0"/>
                        </a:rPr>
                        <a:t>59</a:t>
                      </a:r>
                    </a:p>
                  </a:txBody>
                  <a:tcPr marL="4006" marR="4006" marT="40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B81"/>
                    </a:solidFill>
                  </a:tcPr>
                </a:tc>
                <a:extLst>
                  <a:ext uri="{0D108BD9-81ED-4DB2-BD59-A6C34878D82A}">
                    <a16:rowId xmlns:a16="http://schemas.microsoft.com/office/drawing/2014/main" val="2127821063"/>
                  </a:ext>
                </a:extLst>
              </a:tr>
              <a:tr h="298367">
                <a:tc>
                  <a:txBody>
                    <a:bodyPr/>
                    <a:lstStyle/>
                    <a:p>
                      <a:pPr algn="l" rtl="0" fontAlgn="b">
                        <a:lnSpc>
                          <a:spcPct val="150000"/>
                        </a:lnSpc>
                      </a:pPr>
                      <a:r>
                        <a:rPr lang="en-US" sz="1400" b="0" i="0" u="none" strike="noStrike" dirty="0">
                          <a:solidFill>
                            <a:srgbClr val="000000"/>
                          </a:solidFill>
                          <a:effectLst/>
                          <a:latin typeface="Arial" panose="020B0604020202020204" pitchFamily="34" charset="0"/>
                        </a:rPr>
                        <a:t>Labor Issues</a:t>
                      </a:r>
                    </a:p>
                  </a:txBody>
                  <a:tcPr marL="4006" marR="4006" marT="40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ct val="150000"/>
                        </a:lnSpc>
                      </a:pPr>
                      <a:r>
                        <a:rPr lang="en-US" sz="1400" b="0" i="0" u="none" strike="noStrike">
                          <a:solidFill>
                            <a:srgbClr val="000000"/>
                          </a:solidFill>
                          <a:effectLst/>
                          <a:latin typeface="Arial" panose="020B0604020202020204" pitchFamily="34" charset="0"/>
                        </a:rPr>
                        <a:t>Corporate issues</a:t>
                      </a:r>
                    </a:p>
                  </a:txBody>
                  <a:tcPr marL="4006" marR="4006" marT="40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lnSpc>
                          <a:spcPct val="150000"/>
                        </a:lnSpc>
                      </a:pPr>
                      <a:r>
                        <a:rPr lang="en-US" sz="1400" b="0" i="0" u="none" strike="noStrike">
                          <a:solidFill>
                            <a:srgbClr val="000000"/>
                          </a:solidFill>
                          <a:effectLst/>
                          <a:latin typeface="Arial" panose="020B0604020202020204" pitchFamily="34" charset="0"/>
                        </a:rPr>
                        <a:t>30</a:t>
                      </a:r>
                    </a:p>
                  </a:txBody>
                  <a:tcPr marL="4006" marR="4006" marT="40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E984"/>
                    </a:solidFill>
                  </a:tcPr>
                </a:tc>
                <a:extLst>
                  <a:ext uri="{0D108BD9-81ED-4DB2-BD59-A6C34878D82A}">
                    <a16:rowId xmlns:a16="http://schemas.microsoft.com/office/drawing/2014/main" val="2055491318"/>
                  </a:ext>
                </a:extLst>
              </a:tr>
              <a:tr h="186840">
                <a:tc>
                  <a:txBody>
                    <a:bodyPr/>
                    <a:lstStyle/>
                    <a:p>
                      <a:pPr algn="l" rtl="0" fontAlgn="b">
                        <a:lnSpc>
                          <a:spcPct val="150000"/>
                        </a:lnSpc>
                      </a:pPr>
                      <a:r>
                        <a:rPr lang="en-US" sz="1400" b="0" i="0" u="none" strike="noStrike">
                          <a:solidFill>
                            <a:srgbClr val="000000"/>
                          </a:solidFill>
                          <a:effectLst/>
                          <a:latin typeface="Arial" panose="020B0604020202020204" pitchFamily="34" charset="0"/>
                        </a:rPr>
                        <a:t>Financial Performance</a:t>
                      </a:r>
                    </a:p>
                  </a:txBody>
                  <a:tcPr marL="4006" marR="4006" marT="40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rtl="0" fontAlgn="ctr">
                        <a:lnSpc>
                          <a:spcPct val="150000"/>
                        </a:lnSpc>
                      </a:pPr>
                      <a:r>
                        <a:rPr lang="en-US" sz="1400" b="0" i="0" u="none" strike="noStrike">
                          <a:solidFill>
                            <a:srgbClr val="000000"/>
                          </a:solidFill>
                          <a:effectLst/>
                          <a:latin typeface="Arial" panose="020B0604020202020204" pitchFamily="34" charset="0"/>
                        </a:rPr>
                        <a:t>Organization feedback</a:t>
                      </a:r>
                    </a:p>
                  </a:txBody>
                  <a:tcPr marL="4006" marR="4006" marT="40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lnSpc>
                          <a:spcPct val="150000"/>
                        </a:lnSpc>
                      </a:pPr>
                      <a:r>
                        <a:rPr lang="en-US" sz="1400" b="0" i="0" u="none" strike="noStrike">
                          <a:solidFill>
                            <a:srgbClr val="000000"/>
                          </a:solidFill>
                          <a:effectLst/>
                          <a:latin typeface="Arial" panose="020B0604020202020204" pitchFamily="34" charset="0"/>
                        </a:rPr>
                        <a:t>10</a:t>
                      </a:r>
                    </a:p>
                  </a:txBody>
                  <a:tcPr marL="4006" marR="4006" marT="40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473"/>
                    </a:solidFill>
                  </a:tcPr>
                </a:tc>
                <a:extLst>
                  <a:ext uri="{0D108BD9-81ED-4DB2-BD59-A6C34878D82A}">
                    <a16:rowId xmlns:a16="http://schemas.microsoft.com/office/drawing/2014/main" val="2247778906"/>
                  </a:ext>
                </a:extLst>
              </a:tr>
              <a:tr h="298367">
                <a:tc>
                  <a:txBody>
                    <a:bodyPr/>
                    <a:lstStyle/>
                    <a:p>
                      <a:pPr algn="l" rtl="0" fontAlgn="b">
                        <a:lnSpc>
                          <a:spcPct val="150000"/>
                        </a:lnSpc>
                      </a:pPr>
                      <a:r>
                        <a:rPr lang="en-US" sz="1400" b="0" i="0" u="none" strike="noStrike">
                          <a:solidFill>
                            <a:srgbClr val="000000"/>
                          </a:solidFill>
                          <a:effectLst/>
                          <a:latin typeface="Arial" panose="020B0604020202020204" pitchFamily="34" charset="0"/>
                        </a:rPr>
                        <a:t>Executive Leadership and Company Strategy</a:t>
                      </a:r>
                    </a:p>
                  </a:txBody>
                  <a:tcPr marL="4006" marR="4006" marT="40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ctr" rtl="0" fontAlgn="b">
                        <a:lnSpc>
                          <a:spcPct val="150000"/>
                        </a:lnSpc>
                      </a:pPr>
                      <a:r>
                        <a:rPr lang="en-US" sz="1400" b="0" i="0" u="none" strike="noStrike">
                          <a:solidFill>
                            <a:srgbClr val="000000"/>
                          </a:solidFill>
                          <a:effectLst/>
                          <a:latin typeface="Arial" panose="020B0604020202020204" pitchFamily="34" charset="0"/>
                        </a:rPr>
                        <a:t>4</a:t>
                      </a:r>
                    </a:p>
                  </a:txBody>
                  <a:tcPr marL="4006" marR="4006" marT="40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36D"/>
                    </a:solidFill>
                  </a:tcPr>
                </a:tc>
                <a:extLst>
                  <a:ext uri="{0D108BD9-81ED-4DB2-BD59-A6C34878D82A}">
                    <a16:rowId xmlns:a16="http://schemas.microsoft.com/office/drawing/2014/main" val="3947898258"/>
                  </a:ext>
                </a:extLst>
              </a:tr>
              <a:tr h="298367">
                <a:tc>
                  <a:txBody>
                    <a:bodyPr/>
                    <a:lstStyle/>
                    <a:p>
                      <a:pPr algn="l" rtl="0" fontAlgn="b">
                        <a:lnSpc>
                          <a:spcPct val="150000"/>
                        </a:lnSpc>
                      </a:pPr>
                      <a:r>
                        <a:rPr lang="en-US" sz="1400" b="0" i="0" u="none" strike="noStrike">
                          <a:solidFill>
                            <a:srgbClr val="000000"/>
                          </a:solidFill>
                          <a:effectLst/>
                          <a:latin typeface="Arial" panose="020B0604020202020204" pitchFamily="34" charset="0"/>
                        </a:rPr>
                        <a:t>General Brand Perception and Customer Satisfaction</a:t>
                      </a:r>
                    </a:p>
                  </a:txBody>
                  <a:tcPr marL="4006" marR="4006" marT="40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ctr" rtl="0" fontAlgn="b">
                        <a:lnSpc>
                          <a:spcPct val="150000"/>
                        </a:lnSpc>
                      </a:pPr>
                      <a:r>
                        <a:rPr lang="en-US" sz="1400" b="0" i="0" u="none" strike="noStrike">
                          <a:solidFill>
                            <a:srgbClr val="000000"/>
                          </a:solidFill>
                          <a:effectLst/>
                          <a:latin typeface="Arial" panose="020B0604020202020204" pitchFamily="34" charset="0"/>
                        </a:rPr>
                        <a:t>55</a:t>
                      </a:r>
                    </a:p>
                  </a:txBody>
                  <a:tcPr marL="4006" marR="4006" marT="40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DD82"/>
                    </a:solidFill>
                  </a:tcPr>
                </a:tc>
                <a:extLst>
                  <a:ext uri="{0D108BD9-81ED-4DB2-BD59-A6C34878D82A}">
                    <a16:rowId xmlns:a16="http://schemas.microsoft.com/office/drawing/2014/main" val="2322943581"/>
                  </a:ext>
                </a:extLst>
              </a:tr>
              <a:tr h="298367">
                <a:tc>
                  <a:txBody>
                    <a:bodyPr/>
                    <a:lstStyle/>
                    <a:p>
                      <a:pPr algn="l" rtl="0" fontAlgn="b">
                        <a:lnSpc>
                          <a:spcPct val="150000"/>
                        </a:lnSpc>
                      </a:pPr>
                      <a:r>
                        <a:rPr lang="en-US" sz="1400" b="0" i="0" u="none" strike="noStrike" dirty="0">
                          <a:solidFill>
                            <a:srgbClr val="000000"/>
                          </a:solidFill>
                          <a:effectLst/>
                          <a:latin typeface="Arial" panose="020B0604020202020204" pitchFamily="34" charset="0"/>
                        </a:rPr>
                        <a:t>Community Involvement and Social Responsibility</a:t>
                      </a:r>
                    </a:p>
                  </a:txBody>
                  <a:tcPr marL="4006" marR="4006" marT="40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ctr" rtl="0" fontAlgn="b">
                        <a:lnSpc>
                          <a:spcPct val="150000"/>
                        </a:lnSpc>
                      </a:pPr>
                      <a:r>
                        <a:rPr lang="en-US" sz="1400" b="0" i="0" u="none" strike="noStrike">
                          <a:solidFill>
                            <a:srgbClr val="000000"/>
                          </a:solidFill>
                          <a:effectLst/>
                          <a:latin typeface="Arial" panose="020B0604020202020204" pitchFamily="34" charset="0"/>
                        </a:rPr>
                        <a:t>2</a:t>
                      </a:r>
                    </a:p>
                  </a:txBody>
                  <a:tcPr marL="4006" marR="4006" marT="40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3989477022"/>
                  </a:ext>
                </a:extLst>
              </a:tr>
              <a:tr h="186840">
                <a:tc>
                  <a:txBody>
                    <a:bodyPr/>
                    <a:lstStyle/>
                    <a:p>
                      <a:pPr algn="l" rtl="0" fontAlgn="b">
                        <a:lnSpc>
                          <a:spcPct val="150000"/>
                        </a:lnSpc>
                      </a:pPr>
                      <a:r>
                        <a:rPr lang="en-US" sz="1400" b="0" i="0" u="none" strike="noStrike" dirty="0">
                          <a:solidFill>
                            <a:srgbClr val="000000"/>
                          </a:solidFill>
                          <a:effectLst/>
                          <a:latin typeface="Arial" panose="020B0604020202020204" pitchFamily="34" charset="0"/>
                        </a:rPr>
                        <a:t>Other</a:t>
                      </a:r>
                    </a:p>
                  </a:txBody>
                  <a:tcPr marL="4006" marR="4006" marT="40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lnSpc>
                          <a:spcPct val="150000"/>
                        </a:lnSpc>
                      </a:pPr>
                      <a:r>
                        <a:rPr lang="en-US" sz="1400" b="0" i="0" u="none" strike="noStrike">
                          <a:solidFill>
                            <a:srgbClr val="000000"/>
                          </a:solidFill>
                          <a:effectLst/>
                          <a:latin typeface="Arial" panose="020B0604020202020204" pitchFamily="34" charset="0"/>
                        </a:rPr>
                        <a:t>Other</a:t>
                      </a:r>
                    </a:p>
                  </a:txBody>
                  <a:tcPr marL="4006" marR="4006" marT="40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lnSpc>
                          <a:spcPct val="150000"/>
                        </a:lnSpc>
                      </a:pPr>
                      <a:r>
                        <a:rPr lang="en-US" sz="1400" b="0" i="0" u="none" strike="noStrike">
                          <a:solidFill>
                            <a:srgbClr val="000000"/>
                          </a:solidFill>
                          <a:effectLst/>
                          <a:latin typeface="Arial" panose="020B0604020202020204" pitchFamily="34" charset="0"/>
                        </a:rPr>
                        <a:t>114</a:t>
                      </a:r>
                    </a:p>
                  </a:txBody>
                  <a:tcPr marL="4006" marR="4006" marT="40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3826164635"/>
                  </a:ext>
                </a:extLst>
              </a:tr>
              <a:tr h="186840">
                <a:tc gridSpan="2">
                  <a:txBody>
                    <a:bodyPr/>
                    <a:lstStyle/>
                    <a:p>
                      <a:pPr algn="ctr" rtl="0" fontAlgn="b">
                        <a:lnSpc>
                          <a:spcPct val="150000"/>
                        </a:lnSpc>
                      </a:pPr>
                      <a:r>
                        <a:rPr lang="en-US" sz="1400" b="1" i="0" u="none" strike="noStrike" dirty="0">
                          <a:solidFill>
                            <a:srgbClr val="000000"/>
                          </a:solidFill>
                          <a:effectLst/>
                          <a:latin typeface="Arial" panose="020B0604020202020204" pitchFamily="34" charset="0"/>
                        </a:rPr>
                        <a:t>Total</a:t>
                      </a:r>
                    </a:p>
                  </a:txBody>
                  <a:tcPr marL="4006" marR="4006" marT="40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rtl="0" fontAlgn="b">
                        <a:lnSpc>
                          <a:spcPct val="150000"/>
                        </a:lnSpc>
                      </a:pPr>
                      <a:r>
                        <a:rPr lang="en-US" sz="1400" b="0" i="0" u="none" strike="noStrike" dirty="0">
                          <a:solidFill>
                            <a:srgbClr val="000000"/>
                          </a:solidFill>
                          <a:effectLst/>
                          <a:latin typeface="Arial" panose="020B0604020202020204" pitchFamily="34" charset="0"/>
                        </a:rPr>
                        <a:t>466</a:t>
                      </a:r>
                    </a:p>
                  </a:txBody>
                  <a:tcPr marL="4006" marR="4006" marT="40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3743597"/>
                  </a:ext>
                </a:extLst>
              </a:tr>
            </a:tbl>
          </a:graphicData>
        </a:graphic>
      </p:graphicFrame>
    </p:spTree>
    <p:extLst>
      <p:ext uri="{BB962C8B-B14F-4D97-AF65-F5344CB8AC3E}">
        <p14:creationId xmlns:p14="http://schemas.microsoft.com/office/powerpoint/2010/main" val="1488894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8AEAF-3A6F-18F7-804A-871CF9759CE2}"/>
              </a:ext>
            </a:extLst>
          </p:cNvPr>
          <p:cNvSpPr>
            <a:spLocks noGrp="1"/>
          </p:cNvSpPr>
          <p:nvPr>
            <p:ph type="title"/>
          </p:nvPr>
        </p:nvSpPr>
        <p:spPr>
          <a:xfrm>
            <a:off x="374904" y="436659"/>
            <a:ext cx="10515600" cy="685800"/>
          </a:xfrm>
        </p:spPr>
        <p:txBody>
          <a:bodyPr/>
          <a:lstStyle/>
          <a:p>
            <a:r>
              <a:rPr lang="en-US" dirty="0"/>
              <a:t>CPR Background</a:t>
            </a:r>
          </a:p>
        </p:txBody>
      </p:sp>
      <p:sp>
        <p:nvSpPr>
          <p:cNvPr id="9" name="Content Placeholder 8">
            <a:extLst>
              <a:ext uri="{FF2B5EF4-FFF2-40B4-BE49-F238E27FC236}">
                <a16:creationId xmlns:a16="http://schemas.microsoft.com/office/drawing/2014/main" id="{87A49B17-2496-A348-74F8-7405913585D3}"/>
              </a:ext>
            </a:extLst>
          </p:cNvPr>
          <p:cNvSpPr>
            <a:spLocks noGrp="1"/>
          </p:cNvSpPr>
          <p:nvPr>
            <p:ph idx="1"/>
          </p:nvPr>
        </p:nvSpPr>
        <p:spPr>
          <a:xfrm>
            <a:off x="374904" y="1325478"/>
            <a:ext cx="8888366" cy="3418800"/>
          </a:xfrm>
        </p:spPr>
        <p:txBody>
          <a:bodyPr/>
          <a:lstStyle/>
          <a:p>
            <a:r>
              <a:rPr lang="en-US" dirty="0"/>
              <a:t>Research subject population : US Gen public.</a:t>
            </a:r>
          </a:p>
          <a:p>
            <a:r>
              <a:rPr lang="en-US" dirty="0"/>
              <a:t>Question : </a:t>
            </a:r>
            <a:r>
              <a:rPr lang="en-US" i="1" dirty="0"/>
              <a:t>“Latest news or stories pertaining to Ford”</a:t>
            </a:r>
          </a:p>
          <a:p>
            <a:r>
              <a:rPr lang="en-US" dirty="0"/>
              <a:t>Sample size : 9398 (Aug ‘23 to Jul ‘24)</a:t>
            </a:r>
          </a:p>
          <a:p>
            <a:r>
              <a:rPr lang="en-US" dirty="0"/>
              <a:t>Insights from NLP (in the deck):</a:t>
            </a:r>
          </a:p>
          <a:p>
            <a:pPr lvl="1">
              <a:buFont typeface="Wingdings" panose="05000000000000000000" pitchFamily="2" charset="2"/>
              <a:buChar char="Ø"/>
            </a:pPr>
            <a:r>
              <a:rPr lang="en-US" i="1" dirty="0"/>
              <a:t>Topic prediction</a:t>
            </a:r>
          </a:p>
          <a:p>
            <a:pPr lvl="1">
              <a:buFont typeface="Wingdings" panose="05000000000000000000" pitchFamily="2" charset="2"/>
              <a:buChar char="Ø"/>
            </a:pPr>
            <a:r>
              <a:rPr lang="en-US" i="1" dirty="0"/>
              <a:t>Level-2 granularity of topics</a:t>
            </a:r>
          </a:p>
          <a:p>
            <a:pPr lvl="1">
              <a:buFont typeface="Wingdings" panose="05000000000000000000" pitchFamily="2" charset="2"/>
              <a:buChar char="Ø"/>
            </a:pPr>
            <a:r>
              <a:rPr lang="en-US" i="1" dirty="0"/>
              <a:t>Sentiment Analysis</a:t>
            </a:r>
          </a:p>
          <a:p>
            <a:pPr lvl="1">
              <a:buFont typeface="Wingdings" panose="05000000000000000000" pitchFamily="2" charset="2"/>
              <a:buChar char="Ø"/>
            </a:pPr>
            <a:r>
              <a:rPr lang="en-US" dirty="0"/>
              <a:t>Ford vehicle model mentions</a:t>
            </a:r>
          </a:p>
          <a:p>
            <a:r>
              <a:rPr lang="en-US" dirty="0"/>
              <a:t>Future prospects :</a:t>
            </a:r>
            <a:endParaRPr lang="en-US" i="1" dirty="0"/>
          </a:p>
          <a:p>
            <a:pPr lvl="1">
              <a:buFont typeface="Wingdings" panose="05000000000000000000" pitchFamily="2" charset="2"/>
              <a:buChar char="Ø"/>
            </a:pPr>
            <a:r>
              <a:rPr lang="en-US" i="1" dirty="0"/>
              <a:t>Linking comments to recent news/events ( Examples : #Lightning Launch,  #New F-150, #UAW strike)</a:t>
            </a:r>
          </a:p>
          <a:p>
            <a:pPr lvl="1">
              <a:buFont typeface="Wingdings" panose="05000000000000000000" pitchFamily="2" charset="2"/>
              <a:buChar char="Ø"/>
            </a:pPr>
            <a:r>
              <a:rPr lang="en-US" i="1" dirty="0"/>
              <a:t>Distribution of NLP insights among demographics (quant fields) like age, gender, cohorts etc.</a:t>
            </a:r>
          </a:p>
          <a:p>
            <a:pPr lvl="1">
              <a:buFont typeface="Wingdings" panose="05000000000000000000" pitchFamily="2" charset="2"/>
              <a:buChar char="Ø"/>
            </a:pPr>
            <a:endParaRPr lang="en-US" dirty="0"/>
          </a:p>
          <a:p>
            <a:pPr lvl="1">
              <a:buFont typeface="Wingdings" panose="05000000000000000000" pitchFamily="2" charset="2"/>
              <a:buChar char="Ø"/>
            </a:pPr>
            <a:endParaRPr lang="en-US" dirty="0"/>
          </a:p>
        </p:txBody>
      </p:sp>
      <p:sp>
        <p:nvSpPr>
          <p:cNvPr id="6" name="Slide Number Placeholder 5">
            <a:extLst>
              <a:ext uri="{FF2B5EF4-FFF2-40B4-BE49-F238E27FC236}">
                <a16:creationId xmlns:a16="http://schemas.microsoft.com/office/drawing/2014/main" id="{DE722E43-2626-B099-5E9B-35858D75FD7A}"/>
              </a:ext>
            </a:extLst>
          </p:cNvPr>
          <p:cNvSpPr>
            <a:spLocks noGrp="1"/>
          </p:cNvSpPr>
          <p:nvPr>
            <p:ph type="sldNum" sz="quarter" idx="4"/>
          </p:nvPr>
        </p:nvSpPr>
        <p:spPr/>
        <p:txBody>
          <a:bodyPr/>
          <a:lstStyle/>
          <a:p>
            <a:fld id="{7196636F-A64E-6C4D-AE26-50A84E19B9C9}" type="slidenum">
              <a:rPr lang="en-US" smtClean="0"/>
              <a:pPr/>
              <a:t>2</a:t>
            </a:fld>
            <a:endParaRPr lang="en-US" dirty="0"/>
          </a:p>
        </p:txBody>
      </p:sp>
    </p:spTree>
    <p:extLst>
      <p:ext uri="{BB962C8B-B14F-4D97-AF65-F5344CB8AC3E}">
        <p14:creationId xmlns:p14="http://schemas.microsoft.com/office/powerpoint/2010/main" val="2898521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4903" y="304578"/>
            <a:ext cx="10515600" cy="685800"/>
          </a:xfrm>
        </p:spPr>
        <p:txBody>
          <a:bodyPr/>
          <a:lstStyle/>
          <a:p>
            <a:r>
              <a:rPr lang="en-US" dirty="0"/>
              <a:t>CPR April ‘24 Result</a:t>
            </a:r>
          </a:p>
        </p:txBody>
      </p:sp>
      <p:sp>
        <p:nvSpPr>
          <p:cNvPr id="3" name="Slide Number Placeholder 2">
            <a:extLst>
              <a:ext uri="{FF2B5EF4-FFF2-40B4-BE49-F238E27FC236}">
                <a16:creationId xmlns:a16="http://schemas.microsoft.com/office/drawing/2014/main" id="{328B5323-47E0-87CB-5BB4-089CA2EBBECE}"/>
              </a:ext>
            </a:extLst>
          </p:cNvPr>
          <p:cNvSpPr>
            <a:spLocks noGrp="1"/>
          </p:cNvSpPr>
          <p:nvPr>
            <p:ph type="sldNum" sz="quarter" idx="4"/>
          </p:nvPr>
        </p:nvSpPr>
        <p:spPr/>
        <p:txBody>
          <a:bodyPr/>
          <a:lstStyle/>
          <a:p>
            <a:fld id="{7196636F-A64E-6C4D-AE26-50A84E19B9C9}" type="slidenum">
              <a:rPr lang="en-US" smtClean="0"/>
              <a:pPr/>
              <a:t>20</a:t>
            </a:fld>
            <a:endParaRPr lang="en-US" dirty="0"/>
          </a:p>
        </p:txBody>
      </p:sp>
      <p:sp>
        <p:nvSpPr>
          <p:cNvPr id="2" name="Content Placeholder 1">
            <a:extLst>
              <a:ext uri="{FF2B5EF4-FFF2-40B4-BE49-F238E27FC236}">
                <a16:creationId xmlns:a16="http://schemas.microsoft.com/office/drawing/2014/main" id="{B28050D3-3CEE-D842-BA61-18C7CE4A099C}"/>
              </a:ext>
            </a:extLst>
          </p:cNvPr>
          <p:cNvSpPr>
            <a:spLocks noGrp="1"/>
          </p:cNvSpPr>
          <p:nvPr>
            <p:ph idx="18"/>
          </p:nvPr>
        </p:nvSpPr>
        <p:spPr>
          <a:xfrm>
            <a:off x="185980" y="6276746"/>
            <a:ext cx="11827388" cy="294344"/>
          </a:xfrm>
        </p:spPr>
        <p:txBody>
          <a:bodyPr/>
          <a:lstStyle/>
          <a:p>
            <a:r>
              <a:rPr lang="en-US" dirty="0">
                <a:solidFill>
                  <a:schemeClr val="bg1"/>
                </a:solidFill>
              </a:rPr>
              <a:t>The highest </a:t>
            </a:r>
            <a:r>
              <a:rPr lang="en-US" dirty="0"/>
              <a:t>volume of comments are about </a:t>
            </a:r>
            <a:r>
              <a:rPr lang="en-US" b="1" dirty="0"/>
              <a:t>Environmental Sustainability and Electrification. A spike is observed in the volume of comments in this month.</a:t>
            </a:r>
            <a:endParaRPr lang="en-US" b="1" dirty="0">
              <a:solidFill>
                <a:schemeClr val="bg1"/>
              </a:solidFill>
            </a:endParaRPr>
          </a:p>
        </p:txBody>
      </p:sp>
      <p:sp>
        <p:nvSpPr>
          <p:cNvPr id="6" name="TextBox 5">
            <a:extLst>
              <a:ext uri="{FF2B5EF4-FFF2-40B4-BE49-F238E27FC236}">
                <a16:creationId xmlns:a16="http://schemas.microsoft.com/office/drawing/2014/main" id="{38F6808B-EDA1-72FA-3BCB-5453B3524511}"/>
              </a:ext>
            </a:extLst>
          </p:cNvPr>
          <p:cNvSpPr txBox="1"/>
          <p:nvPr/>
        </p:nvSpPr>
        <p:spPr>
          <a:xfrm>
            <a:off x="374903" y="803220"/>
            <a:ext cx="3389229" cy="276999"/>
          </a:xfrm>
          <a:prstGeom prst="rect">
            <a:avLst/>
          </a:prstGeom>
        </p:spPr>
        <p:txBody>
          <a:bodyPr vert="horz" wrap="square" lIns="91440" tIns="45720" rIns="91440" bIns="45720" rtlCol="0">
            <a:spAutoFit/>
          </a:bodyPr>
          <a:lstStyle/>
          <a:p>
            <a:pPr algn="l"/>
            <a:r>
              <a:rPr lang="en-US" sz="1200" dirty="0">
                <a:latin typeface="+mn-lt"/>
              </a:rPr>
              <a:t>Accuracy of Model Sub Category Level: 94% </a:t>
            </a:r>
          </a:p>
        </p:txBody>
      </p:sp>
      <p:sp>
        <p:nvSpPr>
          <p:cNvPr id="8" name="TextBox 7">
            <a:extLst>
              <a:ext uri="{FF2B5EF4-FFF2-40B4-BE49-F238E27FC236}">
                <a16:creationId xmlns:a16="http://schemas.microsoft.com/office/drawing/2014/main" id="{70077062-100C-BCCD-E529-BDDB6925F004}"/>
              </a:ext>
            </a:extLst>
          </p:cNvPr>
          <p:cNvSpPr txBox="1"/>
          <p:nvPr/>
        </p:nvSpPr>
        <p:spPr>
          <a:xfrm>
            <a:off x="374902" y="1080219"/>
            <a:ext cx="3389229" cy="276999"/>
          </a:xfrm>
          <a:prstGeom prst="rect">
            <a:avLst/>
          </a:prstGeom>
        </p:spPr>
        <p:txBody>
          <a:bodyPr vert="horz" wrap="square" lIns="91440" tIns="45720" rIns="91440" bIns="45720" rtlCol="0">
            <a:spAutoFit/>
          </a:bodyPr>
          <a:lstStyle/>
          <a:p>
            <a:pPr algn="l"/>
            <a:r>
              <a:rPr lang="en-US" sz="1200" dirty="0">
                <a:latin typeface="+mn-lt"/>
              </a:rPr>
              <a:t>Accuracy of Model Category Level: 94% </a:t>
            </a:r>
          </a:p>
        </p:txBody>
      </p:sp>
      <p:graphicFrame>
        <p:nvGraphicFramePr>
          <p:cNvPr id="5" name="Table 4">
            <a:extLst>
              <a:ext uri="{FF2B5EF4-FFF2-40B4-BE49-F238E27FC236}">
                <a16:creationId xmlns:a16="http://schemas.microsoft.com/office/drawing/2014/main" id="{DC2C0ED3-6ECA-7A9C-9CB0-2E088B5A8D49}"/>
              </a:ext>
            </a:extLst>
          </p:cNvPr>
          <p:cNvGraphicFramePr>
            <a:graphicFrameLocks noGrp="1"/>
          </p:cNvGraphicFramePr>
          <p:nvPr>
            <p:extLst>
              <p:ext uri="{D42A27DB-BD31-4B8C-83A1-F6EECF244321}">
                <p14:modId xmlns:p14="http://schemas.microsoft.com/office/powerpoint/2010/main" val="3289165549"/>
              </p:ext>
            </p:extLst>
          </p:nvPr>
        </p:nvGraphicFramePr>
        <p:xfrm>
          <a:off x="634209" y="1575684"/>
          <a:ext cx="10716134" cy="4101661"/>
        </p:xfrm>
        <a:graphic>
          <a:graphicData uri="http://schemas.openxmlformats.org/drawingml/2006/table">
            <a:tbl>
              <a:tblPr/>
              <a:tblGrid>
                <a:gridCol w="5221989">
                  <a:extLst>
                    <a:ext uri="{9D8B030D-6E8A-4147-A177-3AD203B41FA5}">
                      <a16:colId xmlns:a16="http://schemas.microsoft.com/office/drawing/2014/main" val="62214259"/>
                    </a:ext>
                  </a:extLst>
                </a:gridCol>
                <a:gridCol w="3623074">
                  <a:extLst>
                    <a:ext uri="{9D8B030D-6E8A-4147-A177-3AD203B41FA5}">
                      <a16:colId xmlns:a16="http://schemas.microsoft.com/office/drawing/2014/main" val="1930727949"/>
                    </a:ext>
                  </a:extLst>
                </a:gridCol>
                <a:gridCol w="1871071">
                  <a:extLst>
                    <a:ext uri="{9D8B030D-6E8A-4147-A177-3AD203B41FA5}">
                      <a16:colId xmlns:a16="http://schemas.microsoft.com/office/drawing/2014/main" val="1654728545"/>
                    </a:ext>
                  </a:extLst>
                </a:gridCol>
              </a:tblGrid>
              <a:tr h="176422">
                <a:tc>
                  <a:txBody>
                    <a:bodyPr/>
                    <a:lstStyle/>
                    <a:p>
                      <a:pPr algn="ctr" rtl="0" fontAlgn="ctr"/>
                      <a:r>
                        <a:rPr lang="en-US" sz="1400" b="1" i="0" u="none" strike="noStrike" baseline="0">
                          <a:solidFill>
                            <a:srgbClr val="000000"/>
                          </a:solidFill>
                          <a:effectLst/>
                          <a:latin typeface="Arial" panose="020B0604020202020204" pitchFamily="34" charset="0"/>
                        </a:rPr>
                        <a:t>Sub Category</a:t>
                      </a:r>
                    </a:p>
                  </a:txBody>
                  <a:tcPr marL="5099" marR="5099" marT="50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1" i="0" u="none" strike="noStrike" baseline="0">
                          <a:solidFill>
                            <a:srgbClr val="000000"/>
                          </a:solidFill>
                          <a:effectLst/>
                          <a:latin typeface="Arial" panose="020B0604020202020204" pitchFamily="34" charset="0"/>
                        </a:rPr>
                        <a:t>Category</a:t>
                      </a:r>
                    </a:p>
                  </a:txBody>
                  <a:tcPr marL="5099" marR="5099" marT="50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1" i="0" u="none" strike="noStrike" baseline="0" dirty="0">
                          <a:solidFill>
                            <a:srgbClr val="000000"/>
                          </a:solidFill>
                          <a:effectLst/>
                          <a:latin typeface="Arial" panose="020B0604020202020204" pitchFamily="34" charset="0"/>
                        </a:rPr>
                        <a:t>Count</a:t>
                      </a:r>
                    </a:p>
                  </a:txBody>
                  <a:tcPr marL="5099" marR="5099" marT="50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4901984"/>
                  </a:ext>
                </a:extLst>
              </a:tr>
              <a:tr h="176422">
                <a:tc>
                  <a:txBody>
                    <a:bodyPr/>
                    <a:lstStyle/>
                    <a:p>
                      <a:pPr algn="l" rtl="0" fontAlgn="b"/>
                      <a:r>
                        <a:rPr lang="en-US" sz="1400" b="0" i="0" u="none" strike="noStrike" baseline="0">
                          <a:solidFill>
                            <a:srgbClr val="000000"/>
                          </a:solidFill>
                          <a:effectLst/>
                          <a:latin typeface="Arial" panose="020B0604020202020204" pitchFamily="34" charset="0"/>
                        </a:rPr>
                        <a:t>Electric Vehicle Production and Manufacturing</a:t>
                      </a:r>
                    </a:p>
                  </a:txBody>
                  <a:tcPr marL="5099" marR="5099" marT="5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rtl="0" fontAlgn="ctr"/>
                      <a:r>
                        <a:rPr lang="en-US" sz="1400" b="0" i="0" u="none" strike="noStrike" baseline="0" dirty="0">
                          <a:solidFill>
                            <a:srgbClr val="000000"/>
                          </a:solidFill>
                          <a:effectLst/>
                          <a:latin typeface="Arial" panose="020B0604020202020204" pitchFamily="34" charset="0"/>
                        </a:rPr>
                        <a:t>Electrification</a:t>
                      </a:r>
                    </a:p>
                  </a:txBody>
                  <a:tcPr marL="5099" marR="5099" marT="50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400" b="0" i="0" u="none" strike="noStrike" baseline="0">
                          <a:solidFill>
                            <a:srgbClr val="000000"/>
                          </a:solidFill>
                          <a:effectLst/>
                          <a:latin typeface="Arial" panose="020B0604020202020204" pitchFamily="34" charset="0"/>
                        </a:rPr>
                        <a:t>9</a:t>
                      </a:r>
                    </a:p>
                  </a:txBody>
                  <a:tcPr marL="5099" marR="5099" marT="5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56D"/>
                    </a:solidFill>
                  </a:tcPr>
                </a:tc>
                <a:extLst>
                  <a:ext uri="{0D108BD9-81ED-4DB2-BD59-A6C34878D82A}">
                    <a16:rowId xmlns:a16="http://schemas.microsoft.com/office/drawing/2014/main" val="557429327"/>
                  </a:ext>
                </a:extLst>
              </a:tr>
              <a:tr h="176422">
                <a:tc>
                  <a:txBody>
                    <a:bodyPr/>
                    <a:lstStyle/>
                    <a:p>
                      <a:pPr algn="l" rtl="0" fontAlgn="b"/>
                      <a:r>
                        <a:rPr lang="en-US" sz="1400" b="0" i="0" u="none" strike="noStrike" baseline="0">
                          <a:solidFill>
                            <a:srgbClr val="000000"/>
                          </a:solidFill>
                          <a:effectLst/>
                          <a:latin typeface="Arial" panose="020B0604020202020204" pitchFamily="34" charset="0"/>
                        </a:rPr>
                        <a:t>EV Launches and Updates</a:t>
                      </a:r>
                    </a:p>
                  </a:txBody>
                  <a:tcPr marL="5099" marR="5099" marT="5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ctr" rtl="0" fontAlgn="b"/>
                      <a:r>
                        <a:rPr lang="en-US" sz="1400" b="0" i="0" u="none" strike="noStrike" baseline="0">
                          <a:solidFill>
                            <a:srgbClr val="000000"/>
                          </a:solidFill>
                          <a:effectLst/>
                          <a:latin typeface="Arial" panose="020B0604020202020204" pitchFamily="34" charset="0"/>
                        </a:rPr>
                        <a:t>42</a:t>
                      </a:r>
                    </a:p>
                  </a:txBody>
                  <a:tcPr marL="5099" marR="5099" marT="5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A7A"/>
                    </a:solidFill>
                  </a:tcPr>
                </a:tc>
                <a:extLst>
                  <a:ext uri="{0D108BD9-81ED-4DB2-BD59-A6C34878D82A}">
                    <a16:rowId xmlns:a16="http://schemas.microsoft.com/office/drawing/2014/main" val="1077812820"/>
                  </a:ext>
                </a:extLst>
              </a:tr>
              <a:tr h="176422">
                <a:tc>
                  <a:txBody>
                    <a:bodyPr/>
                    <a:lstStyle/>
                    <a:p>
                      <a:pPr algn="l" rtl="0" fontAlgn="b"/>
                      <a:r>
                        <a:rPr lang="en-US" sz="1400" b="0" i="0" u="none" strike="noStrike" baseline="0">
                          <a:solidFill>
                            <a:srgbClr val="000000"/>
                          </a:solidFill>
                          <a:effectLst/>
                          <a:latin typeface="Arial" panose="020B0604020202020204" pitchFamily="34" charset="0"/>
                        </a:rPr>
                        <a:t>Environmental Sustainability and Electrification</a:t>
                      </a:r>
                    </a:p>
                  </a:txBody>
                  <a:tcPr marL="5099" marR="5099" marT="5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ctr" rtl="0" fontAlgn="b"/>
                      <a:r>
                        <a:rPr lang="en-US" sz="1400" b="0" i="0" u="none" strike="noStrike" baseline="0">
                          <a:solidFill>
                            <a:srgbClr val="000000"/>
                          </a:solidFill>
                          <a:effectLst/>
                          <a:latin typeface="Arial" panose="020B0604020202020204" pitchFamily="34" charset="0"/>
                        </a:rPr>
                        <a:t>180</a:t>
                      </a:r>
                    </a:p>
                  </a:txBody>
                  <a:tcPr marL="5099" marR="5099" marT="509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E984"/>
                    </a:solidFill>
                  </a:tcPr>
                </a:tc>
                <a:extLst>
                  <a:ext uri="{0D108BD9-81ED-4DB2-BD59-A6C34878D82A}">
                    <a16:rowId xmlns:a16="http://schemas.microsoft.com/office/drawing/2014/main" val="2687823516"/>
                  </a:ext>
                </a:extLst>
              </a:tr>
              <a:tr h="176422">
                <a:tc>
                  <a:txBody>
                    <a:bodyPr/>
                    <a:lstStyle/>
                    <a:p>
                      <a:pPr algn="l" rtl="0" fontAlgn="b"/>
                      <a:r>
                        <a:rPr lang="en-US" sz="1400" b="0" i="0" u="none" strike="noStrike" baseline="0">
                          <a:solidFill>
                            <a:srgbClr val="000000"/>
                          </a:solidFill>
                          <a:effectLst/>
                          <a:latin typeface="Arial" panose="020B0604020202020204" pitchFamily="34" charset="0"/>
                        </a:rPr>
                        <a:t>New Product Launches</a:t>
                      </a:r>
                    </a:p>
                  </a:txBody>
                  <a:tcPr marL="5099" marR="5099" marT="5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rtl="0" fontAlgn="ctr"/>
                      <a:r>
                        <a:rPr lang="en-US" sz="1400" b="0" i="0" u="none" strike="noStrike" baseline="0">
                          <a:solidFill>
                            <a:srgbClr val="000000"/>
                          </a:solidFill>
                          <a:effectLst/>
                          <a:latin typeface="Arial" panose="020B0604020202020204" pitchFamily="34" charset="0"/>
                        </a:rPr>
                        <a:t>Product related</a:t>
                      </a:r>
                    </a:p>
                  </a:txBody>
                  <a:tcPr marL="5099" marR="5099" marT="50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400" b="0" i="0" u="none" strike="noStrike" baseline="0">
                          <a:solidFill>
                            <a:srgbClr val="000000"/>
                          </a:solidFill>
                          <a:effectLst/>
                          <a:latin typeface="Arial" panose="020B0604020202020204" pitchFamily="34" charset="0"/>
                        </a:rPr>
                        <a:t>89</a:t>
                      </a:r>
                    </a:p>
                  </a:txBody>
                  <a:tcPr marL="5099" marR="5099" marT="5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B84"/>
                    </a:solidFill>
                  </a:tcPr>
                </a:tc>
                <a:extLst>
                  <a:ext uri="{0D108BD9-81ED-4DB2-BD59-A6C34878D82A}">
                    <a16:rowId xmlns:a16="http://schemas.microsoft.com/office/drawing/2014/main" val="4269750622"/>
                  </a:ext>
                </a:extLst>
              </a:tr>
              <a:tr h="176422">
                <a:tc>
                  <a:txBody>
                    <a:bodyPr/>
                    <a:lstStyle/>
                    <a:p>
                      <a:pPr algn="l" rtl="0" fontAlgn="b"/>
                      <a:r>
                        <a:rPr lang="en-US" sz="1400" b="0" i="0" u="none" strike="noStrike" baseline="0">
                          <a:solidFill>
                            <a:srgbClr val="000000"/>
                          </a:solidFill>
                          <a:effectLst/>
                          <a:latin typeface="Arial" panose="020B0604020202020204" pitchFamily="34" charset="0"/>
                        </a:rPr>
                        <a:t>Recalls, Safety and Quality</a:t>
                      </a:r>
                    </a:p>
                  </a:txBody>
                  <a:tcPr marL="5099" marR="5099" marT="5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ctr" rtl="0" fontAlgn="b"/>
                      <a:r>
                        <a:rPr lang="en-US" sz="1400" b="0" i="0" u="none" strike="noStrike" baseline="0">
                          <a:solidFill>
                            <a:srgbClr val="000000"/>
                          </a:solidFill>
                          <a:effectLst/>
                          <a:latin typeface="Arial" panose="020B0604020202020204" pitchFamily="34" charset="0"/>
                        </a:rPr>
                        <a:t>120</a:t>
                      </a:r>
                    </a:p>
                  </a:txBody>
                  <a:tcPr marL="5099" marR="5099" marT="5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A84"/>
                    </a:solidFill>
                  </a:tcPr>
                </a:tc>
                <a:extLst>
                  <a:ext uri="{0D108BD9-81ED-4DB2-BD59-A6C34878D82A}">
                    <a16:rowId xmlns:a16="http://schemas.microsoft.com/office/drawing/2014/main" val="2269775593"/>
                  </a:ext>
                </a:extLst>
              </a:tr>
              <a:tr h="176422">
                <a:tc>
                  <a:txBody>
                    <a:bodyPr/>
                    <a:lstStyle/>
                    <a:p>
                      <a:pPr algn="l" rtl="0" fontAlgn="b"/>
                      <a:r>
                        <a:rPr lang="en-US" sz="1400" b="0" i="0" u="none" strike="noStrike" baseline="0">
                          <a:solidFill>
                            <a:srgbClr val="000000"/>
                          </a:solidFill>
                          <a:effectLst/>
                          <a:latin typeface="Arial" panose="020B0604020202020204" pitchFamily="34" charset="0"/>
                        </a:rPr>
                        <a:t>General Product related</a:t>
                      </a:r>
                    </a:p>
                  </a:txBody>
                  <a:tcPr marL="5099" marR="5099" marT="5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ctr" rtl="0" fontAlgn="b"/>
                      <a:r>
                        <a:rPr lang="en-US" sz="1400" b="0" i="0" u="none" strike="noStrike" baseline="0">
                          <a:solidFill>
                            <a:srgbClr val="000000"/>
                          </a:solidFill>
                          <a:effectLst/>
                          <a:latin typeface="Arial" panose="020B0604020202020204" pitchFamily="34" charset="0"/>
                        </a:rPr>
                        <a:t>121</a:t>
                      </a:r>
                    </a:p>
                  </a:txBody>
                  <a:tcPr marL="5099" marR="5099" marT="5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A84"/>
                    </a:solidFill>
                  </a:tcPr>
                </a:tc>
                <a:extLst>
                  <a:ext uri="{0D108BD9-81ED-4DB2-BD59-A6C34878D82A}">
                    <a16:rowId xmlns:a16="http://schemas.microsoft.com/office/drawing/2014/main" val="957839156"/>
                  </a:ext>
                </a:extLst>
              </a:tr>
              <a:tr h="176422">
                <a:tc>
                  <a:txBody>
                    <a:bodyPr/>
                    <a:lstStyle/>
                    <a:p>
                      <a:pPr algn="l" rtl="0" fontAlgn="b"/>
                      <a:r>
                        <a:rPr lang="en-US" sz="1400" b="0" i="0" u="none" strike="noStrike" baseline="0">
                          <a:solidFill>
                            <a:srgbClr val="000000"/>
                          </a:solidFill>
                          <a:effectLst/>
                          <a:latin typeface="Arial" panose="020B0604020202020204" pitchFamily="34" charset="0"/>
                        </a:rPr>
                        <a:t>Affordability and Pricing</a:t>
                      </a:r>
                    </a:p>
                  </a:txBody>
                  <a:tcPr marL="5099" marR="5099" marT="5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ctr" rtl="0" fontAlgn="b"/>
                      <a:r>
                        <a:rPr lang="en-US" sz="1400" b="0" i="0" u="none" strike="noStrike" baseline="0">
                          <a:solidFill>
                            <a:srgbClr val="000000"/>
                          </a:solidFill>
                          <a:effectLst/>
                          <a:latin typeface="Arial" panose="020B0604020202020204" pitchFamily="34" charset="0"/>
                        </a:rPr>
                        <a:t>143</a:t>
                      </a:r>
                    </a:p>
                  </a:txBody>
                  <a:tcPr marL="5099" marR="5099" marT="5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EA84"/>
                    </a:solidFill>
                  </a:tcPr>
                </a:tc>
                <a:extLst>
                  <a:ext uri="{0D108BD9-81ED-4DB2-BD59-A6C34878D82A}">
                    <a16:rowId xmlns:a16="http://schemas.microsoft.com/office/drawing/2014/main" val="4175898936"/>
                  </a:ext>
                </a:extLst>
              </a:tr>
              <a:tr h="347745">
                <a:tc>
                  <a:txBody>
                    <a:bodyPr/>
                    <a:lstStyle/>
                    <a:p>
                      <a:pPr algn="l" rtl="0" fontAlgn="b"/>
                      <a:r>
                        <a:rPr lang="en-US" sz="1400" b="0" i="0" u="none" strike="noStrike" baseline="0">
                          <a:solidFill>
                            <a:srgbClr val="000000"/>
                          </a:solidFill>
                          <a:effectLst/>
                          <a:latin typeface="Arial" panose="020B0604020202020204" pitchFamily="34" charset="0"/>
                        </a:rPr>
                        <a:t>Technological Advancements</a:t>
                      </a:r>
                    </a:p>
                  </a:txBody>
                  <a:tcPr marL="5099" marR="5099" marT="5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baseline="0">
                          <a:solidFill>
                            <a:srgbClr val="000000"/>
                          </a:solidFill>
                          <a:effectLst/>
                          <a:latin typeface="Arial" panose="020B0604020202020204" pitchFamily="34" charset="0"/>
                        </a:rPr>
                        <a:t>New technology or unique features</a:t>
                      </a:r>
                    </a:p>
                  </a:txBody>
                  <a:tcPr marL="5099" marR="5099" marT="50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400" b="0" i="0" u="none" strike="noStrike" baseline="0">
                          <a:solidFill>
                            <a:srgbClr val="000000"/>
                          </a:solidFill>
                          <a:effectLst/>
                          <a:latin typeface="Arial" panose="020B0604020202020204" pitchFamily="34" charset="0"/>
                        </a:rPr>
                        <a:t>5</a:t>
                      </a:r>
                    </a:p>
                  </a:txBody>
                  <a:tcPr marL="5099" marR="5099" marT="5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D6B"/>
                    </a:solidFill>
                  </a:tcPr>
                </a:tc>
                <a:extLst>
                  <a:ext uri="{0D108BD9-81ED-4DB2-BD59-A6C34878D82A}">
                    <a16:rowId xmlns:a16="http://schemas.microsoft.com/office/drawing/2014/main" val="1410255978"/>
                  </a:ext>
                </a:extLst>
              </a:tr>
              <a:tr h="176422">
                <a:tc>
                  <a:txBody>
                    <a:bodyPr/>
                    <a:lstStyle/>
                    <a:p>
                      <a:pPr algn="l" rtl="0" fontAlgn="b"/>
                      <a:r>
                        <a:rPr lang="en-US" sz="1400" b="0" i="0" u="none" strike="noStrike" baseline="0">
                          <a:solidFill>
                            <a:srgbClr val="000000"/>
                          </a:solidFill>
                          <a:effectLst/>
                          <a:latin typeface="Arial" panose="020B0604020202020204" pitchFamily="34" charset="0"/>
                        </a:rPr>
                        <a:t>Marketing and Advertising</a:t>
                      </a:r>
                    </a:p>
                  </a:txBody>
                  <a:tcPr marL="5099" marR="5099" marT="5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baseline="0">
                          <a:solidFill>
                            <a:srgbClr val="000000"/>
                          </a:solidFill>
                          <a:effectLst/>
                          <a:latin typeface="Arial" panose="020B0604020202020204" pitchFamily="34" charset="0"/>
                        </a:rPr>
                        <a:t>Branding</a:t>
                      </a:r>
                    </a:p>
                  </a:txBody>
                  <a:tcPr marL="5099" marR="5099" marT="50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400" b="0" i="0" u="none" strike="noStrike" baseline="0">
                          <a:solidFill>
                            <a:srgbClr val="000000"/>
                          </a:solidFill>
                          <a:effectLst/>
                          <a:latin typeface="Arial" panose="020B0604020202020204" pitchFamily="34" charset="0"/>
                        </a:rPr>
                        <a:t>65</a:t>
                      </a:r>
                    </a:p>
                  </a:txBody>
                  <a:tcPr marL="5099" marR="5099" marT="5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extLst>
                  <a:ext uri="{0D108BD9-81ED-4DB2-BD59-A6C34878D82A}">
                    <a16:rowId xmlns:a16="http://schemas.microsoft.com/office/drawing/2014/main" val="183970134"/>
                  </a:ext>
                </a:extLst>
              </a:tr>
              <a:tr h="176422">
                <a:tc>
                  <a:txBody>
                    <a:bodyPr/>
                    <a:lstStyle/>
                    <a:p>
                      <a:pPr algn="l" rtl="0" fontAlgn="b"/>
                      <a:r>
                        <a:rPr lang="en-US" sz="1400" b="0" i="0" u="none" strike="noStrike" baseline="0">
                          <a:solidFill>
                            <a:srgbClr val="000000"/>
                          </a:solidFill>
                          <a:effectLst/>
                          <a:latin typeface="Arial" panose="020B0604020202020204" pitchFamily="34" charset="0"/>
                        </a:rPr>
                        <a:t>Labor Issues and Workforce Management</a:t>
                      </a:r>
                    </a:p>
                  </a:txBody>
                  <a:tcPr marL="5099" marR="5099" marT="5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baseline="0">
                          <a:solidFill>
                            <a:srgbClr val="000000"/>
                          </a:solidFill>
                          <a:effectLst/>
                          <a:latin typeface="Arial" panose="020B0604020202020204" pitchFamily="34" charset="0"/>
                        </a:rPr>
                        <a:t>Corporate issues</a:t>
                      </a:r>
                    </a:p>
                  </a:txBody>
                  <a:tcPr marL="5099" marR="5099" marT="50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400" b="0" i="0" u="none" strike="noStrike" baseline="0">
                          <a:solidFill>
                            <a:srgbClr val="000000"/>
                          </a:solidFill>
                          <a:effectLst/>
                          <a:latin typeface="Arial" panose="020B0604020202020204" pitchFamily="34" charset="0"/>
                        </a:rPr>
                        <a:t>61</a:t>
                      </a:r>
                    </a:p>
                  </a:txBody>
                  <a:tcPr marL="5099" marR="5099" marT="5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282"/>
                    </a:solidFill>
                  </a:tcPr>
                </a:tc>
                <a:extLst>
                  <a:ext uri="{0D108BD9-81ED-4DB2-BD59-A6C34878D82A}">
                    <a16:rowId xmlns:a16="http://schemas.microsoft.com/office/drawing/2014/main" val="3708635508"/>
                  </a:ext>
                </a:extLst>
              </a:tr>
              <a:tr h="176422">
                <a:tc>
                  <a:txBody>
                    <a:bodyPr/>
                    <a:lstStyle/>
                    <a:p>
                      <a:pPr algn="l" rtl="0" fontAlgn="b"/>
                      <a:r>
                        <a:rPr lang="en-US" sz="1400" b="0" i="0" u="none" strike="noStrike" baseline="0">
                          <a:solidFill>
                            <a:srgbClr val="000000"/>
                          </a:solidFill>
                          <a:effectLst/>
                          <a:latin typeface="Arial" panose="020B0604020202020204" pitchFamily="34" charset="0"/>
                        </a:rPr>
                        <a:t>Financial Performance and Business Outlook</a:t>
                      </a:r>
                    </a:p>
                  </a:txBody>
                  <a:tcPr marL="5099" marR="5099" marT="5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rtl="0" fontAlgn="ctr"/>
                      <a:r>
                        <a:rPr lang="en-US" sz="1400" b="0" i="0" u="none" strike="noStrike" baseline="0">
                          <a:solidFill>
                            <a:srgbClr val="000000"/>
                          </a:solidFill>
                          <a:effectLst/>
                          <a:latin typeface="Arial" panose="020B0604020202020204" pitchFamily="34" charset="0"/>
                        </a:rPr>
                        <a:t>Organization feedback</a:t>
                      </a:r>
                    </a:p>
                  </a:txBody>
                  <a:tcPr marL="5099" marR="5099" marT="50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400" b="0" i="0" u="none" strike="noStrike" baseline="0">
                          <a:solidFill>
                            <a:srgbClr val="000000"/>
                          </a:solidFill>
                          <a:effectLst/>
                          <a:latin typeface="Arial" panose="020B0604020202020204" pitchFamily="34" charset="0"/>
                        </a:rPr>
                        <a:t>39</a:t>
                      </a:r>
                    </a:p>
                  </a:txBody>
                  <a:tcPr marL="5099" marR="5099" marT="5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479"/>
                    </a:solidFill>
                  </a:tcPr>
                </a:tc>
                <a:extLst>
                  <a:ext uri="{0D108BD9-81ED-4DB2-BD59-A6C34878D82A}">
                    <a16:rowId xmlns:a16="http://schemas.microsoft.com/office/drawing/2014/main" val="47305778"/>
                  </a:ext>
                </a:extLst>
              </a:tr>
              <a:tr h="176422">
                <a:tc>
                  <a:txBody>
                    <a:bodyPr/>
                    <a:lstStyle/>
                    <a:p>
                      <a:pPr algn="l" rtl="0" fontAlgn="b"/>
                      <a:r>
                        <a:rPr lang="en-US" sz="1400" b="0" i="0" u="none" strike="noStrike" baseline="0">
                          <a:solidFill>
                            <a:srgbClr val="000000"/>
                          </a:solidFill>
                          <a:effectLst/>
                          <a:latin typeface="Arial" panose="020B0604020202020204" pitchFamily="34" charset="0"/>
                        </a:rPr>
                        <a:t>Executive Leadership and Company Strategy</a:t>
                      </a:r>
                    </a:p>
                  </a:txBody>
                  <a:tcPr marL="5099" marR="5099" marT="5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ctr" rtl="0" fontAlgn="b"/>
                      <a:r>
                        <a:rPr lang="en-US" sz="1400" b="0" i="0" u="none" strike="noStrike" baseline="0">
                          <a:solidFill>
                            <a:srgbClr val="000000"/>
                          </a:solidFill>
                          <a:effectLst/>
                          <a:latin typeface="Arial" panose="020B0604020202020204" pitchFamily="34" charset="0"/>
                        </a:rPr>
                        <a:t>3</a:t>
                      </a:r>
                    </a:p>
                  </a:txBody>
                  <a:tcPr marL="5099" marR="5099" marT="5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737582387"/>
                  </a:ext>
                </a:extLst>
              </a:tr>
              <a:tr h="347745">
                <a:tc>
                  <a:txBody>
                    <a:bodyPr/>
                    <a:lstStyle/>
                    <a:p>
                      <a:pPr algn="l" rtl="0" fontAlgn="b"/>
                      <a:r>
                        <a:rPr lang="en-US" sz="1400" b="0" i="0" u="none" strike="noStrike" baseline="0">
                          <a:solidFill>
                            <a:srgbClr val="000000"/>
                          </a:solidFill>
                          <a:effectLst/>
                          <a:latin typeface="Arial" panose="020B0604020202020204" pitchFamily="34" charset="0"/>
                        </a:rPr>
                        <a:t>General Brand Perception and Customer Satisfaction</a:t>
                      </a:r>
                    </a:p>
                  </a:txBody>
                  <a:tcPr marL="5099" marR="5099" marT="5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ctr" rtl="0" fontAlgn="b"/>
                      <a:r>
                        <a:rPr lang="en-US" sz="1400" b="0" i="0" u="none" strike="noStrike" baseline="0">
                          <a:solidFill>
                            <a:srgbClr val="000000"/>
                          </a:solidFill>
                          <a:effectLst/>
                          <a:latin typeface="Arial" panose="020B0604020202020204" pitchFamily="34" charset="0"/>
                        </a:rPr>
                        <a:t>74</a:t>
                      </a:r>
                    </a:p>
                  </a:txBody>
                  <a:tcPr marL="5099" marR="5099" marT="5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extLst>
                  <a:ext uri="{0D108BD9-81ED-4DB2-BD59-A6C34878D82A}">
                    <a16:rowId xmlns:a16="http://schemas.microsoft.com/office/drawing/2014/main" val="292755765"/>
                  </a:ext>
                </a:extLst>
              </a:tr>
              <a:tr h="347745">
                <a:tc>
                  <a:txBody>
                    <a:bodyPr/>
                    <a:lstStyle/>
                    <a:p>
                      <a:pPr algn="l" rtl="0" fontAlgn="b"/>
                      <a:r>
                        <a:rPr lang="en-US" sz="1400" b="0" i="0" u="none" strike="noStrike" baseline="0">
                          <a:solidFill>
                            <a:srgbClr val="000000"/>
                          </a:solidFill>
                          <a:effectLst/>
                          <a:latin typeface="Arial" panose="020B0604020202020204" pitchFamily="34" charset="0"/>
                        </a:rPr>
                        <a:t>Community Involvement and Social Responsibility</a:t>
                      </a:r>
                    </a:p>
                  </a:txBody>
                  <a:tcPr marL="5099" marR="5099" marT="5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ctr" rtl="0" fontAlgn="b"/>
                      <a:r>
                        <a:rPr lang="en-US" sz="1400" b="0" i="0" u="none" strike="noStrike" baseline="0">
                          <a:solidFill>
                            <a:srgbClr val="000000"/>
                          </a:solidFill>
                          <a:effectLst/>
                          <a:latin typeface="Arial" panose="020B0604020202020204" pitchFamily="34" charset="0"/>
                        </a:rPr>
                        <a:t>62</a:t>
                      </a:r>
                    </a:p>
                  </a:txBody>
                  <a:tcPr marL="5099" marR="5099" marT="5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482"/>
                    </a:solidFill>
                  </a:tcPr>
                </a:tc>
                <a:extLst>
                  <a:ext uri="{0D108BD9-81ED-4DB2-BD59-A6C34878D82A}">
                    <a16:rowId xmlns:a16="http://schemas.microsoft.com/office/drawing/2014/main" val="2201174265"/>
                  </a:ext>
                </a:extLst>
              </a:tr>
              <a:tr h="176422">
                <a:tc>
                  <a:txBody>
                    <a:bodyPr/>
                    <a:lstStyle/>
                    <a:p>
                      <a:pPr algn="l" rtl="0" fontAlgn="b"/>
                      <a:r>
                        <a:rPr lang="en-US" sz="1400" b="0" i="0" u="none" strike="noStrike" baseline="0">
                          <a:solidFill>
                            <a:srgbClr val="000000"/>
                          </a:solidFill>
                          <a:effectLst/>
                          <a:latin typeface="Arial" panose="020B0604020202020204" pitchFamily="34" charset="0"/>
                        </a:rPr>
                        <a:t>Other</a:t>
                      </a:r>
                    </a:p>
                  </a:txBody>
                  <a:tcPr marL="5099" marR="5099" marT="5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baseline="0">
                          <a:solidFill>
                            <a:srgbClr val="000000"/>
                          </a:solidFill>
                          <a:effectLst/>
                          <a:latin typeface="Arial" panose="020B0604020202020204" pitchFamily="34" charset="0"/>
                        </a:rPr>
                        <a:t>Other</a:t>
                      </a:r>
                    </a:p>
                  </a:txBody>
                  <a:tcPr marL="5099" marR="5099" marT="50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400" b="0" i="0" u="none" strike="noStrike" baseline="0">
                          <a:solidFill>
                            <a:srgbClr val="000000"/>
                          </a:solidFill>
                          <a:effectLst/>
                          <a:latin typeface="Arial" panose="020B0604020202020204" pitchFamily="34" charset="0"/>
                        </a:rPr>
                        <a:t>1871</a:t>
                      </a:r>
                    </a:p>
                  </a:txBody>
                  <a:tcPr marL="5099" marR="5099" marT="5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2020075173"/>
                  </a:ext>
                </a:extLst>
              </a:tr>
              <a:tr h="176422">
                <a:tc gridSpan="2">
                  <a:txBody>
                    <a:bodyPr/>
                    <a:lstStyle/>
                    <a:p>
                      <a:pPr algn="ctr" rtl="0" fontAlgn="b"/>
                      <a:r>
                        <a:rPr lang="en-US" sz="1400" b="1" i="0" u="none" strike="noStrike" baseline="0">
                          <a:solidFill>
                            <a:srgbClr val="000000"/>
                          </a:solidFill>
                          <a:effectLst/>
                          <a:latin typeface="Arial" panose="020B0604020202020204" pitchFamily="34" charset="0"/>
                        </a:rPr>
                        <a:t>Total</a:t>
                      </a:r>
                    </a:p>
                  </a:txBody>
                  <a:tcPr marL="5099" marR="5099" marT="5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rtl="0" fontAlgn="b"/>
                      <a:r>
                        <a:rPr lang="en-US" sz="1400" b="0" i="0" u="none" strike="noStrike" baseline="0" dirty="0">
                          <a:solidFill>
                            <a:srgbClr val="000000"/>
                          </a:solidFill>
                          <a:effectLst/>
                          <a:latin typeface="Arial" panose="020B0604020202020204" pitchFamily="34" charset="0"/>
                        </a:rPr>
                        <a:t>2884</a:t>
                      </a:r>
                    </a:p>
                  </a:txBody>
                  <a:tcPr marL="5099" marR="5099" marT="5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6898083"/>
                  </a:ext>
                </a:extLst>
              </a:tr>
            </a:tbl>
          </a:graphicData>
        </a:graphic>
      </p:graphicFrame>
    </p:spTree>
    <p:extLst>
      <p:ext uri="{BB962C8B-B14F-4D97-AF65-F5344CB8AC3E}">
        <p14:creationId xmlns:p14="http://schemas.microsoft.com/office/powerpoint/2010/main" val="271468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4903" y="304578"/>
            <a:ext cx="10515600" cy="685800"/>
          </a:xfrm>
        </p:spPr>
        <p:txBody>
          <a:bodyPr/>
          <a:lstStyle/>
          <a:p>
            <a:r>
              <a:rPr lang="en-US" dirty="0"/>
              <a:t>CPR May ‘24 Result</a:t>
            </a:r>
          </a:p>
        </p:txBody>
      </p:sp>
      <p:sp>
        <p:nvSpPr>
          <p:cNvPr id="3" name="Slide Number Placeholder 2">
            <a:extLst>
              <a:ext uri="{FF2B5EF4-FFF2-40B4-BE49-F238E27FC236}">
                <a16:creationId xmlns:a16="http://schemas.microsoft.com/office/drawing/2014/main" id="{328B5323-47E0-87CB-5BB4-089CA2EBBECE}"/>
              </a:ext>
            </a:extLst>
          </p:cNvPr>
          <p:cNvSpPr>
            <a:spLocks noGrp="1"/>
          </p:cNvSpPr>
          <p:nvPr>
            <p:ph type="sldNum" sz="quarter" idx="4"/>
          </p:nvPr>
        </p:nvSpPr>
        <p:spPr/>
        <p:txBody>
          <a:bodyPr/>
          <a:lstStyle/>
          <a:p>
            <a:fld id="{7196636F-A64E-6C4D-AE26-50A84E19B9C9}" type="slidenum">
              <a:rPr lang="en-US" smtClean="0"/>
              <a:pPr/>
              <a:t>21</a:t>
            </a:fld>
            <a:endParaRPr lang="en-US" dirty="0"/>
          </a:p>
        </p:txBody>
      </p:sp>
      <p:sp>
        <p:nvSpPr>
          <p:cNvPr id="2" name="Content Placeholder 1">
            <a:extLst>
              <a:ext uri="{FF2B5EF4-FFF2-40B4-BE49-F238E27FC236}">
                <a16:creationId xmlns:a16="http://schemas.microsoft.com/office/drawing/2014/main" id="{B28050D3-3CEE-D842-BA61-18C7CE4A099C}"/>
              </a:ext>
            </a:extLst>
          </p:cNvPr>
          <p:cNvSpPr>
            <a:spLocks noGrp="1"/>
          </p:cNvSpPr>
          <p:nvPr>
            <p:ph idx="18"/>
          </p:nvPr>
        </p:nvSpPr>
        <p:spPr/>
        <p:txBody>
          <a:bodyPr/>
          <a:lstStyle/>
          <a:p>
            <a:r>
              <a:rPr lang="en-US" dirty="0">
                <a:solidFill>
                  <a:schemeClr val="bg1"/>
                </a:solidFill>
              </a:rPr>
              <a:t>The highest </a:t>
            </a:r>
            <a:r>
              <a:rPr lang="en-US" dirty="0"/>
              <a:t>volume of comments are about </a:t>
            </a:r>
            <a:r>
              <a:rPr lang="en-US" b="1" dirty="0"/>
              <a:t>New Product Launches.</a:t>
            </a:r>
            <a:endParaRPr lang="en-US" b="1" dirty="0">
              <a:solidFill>
                <a:schemeClr val="bg1"/>
              </a:solidFill>
            </a:endParaRPr>
          </a:p>
        </p:txBody>
      </p:sp>
      <p:sp>
        <p:nvSpPr>
          <p:cNvPr id="6" name="TextBox 5">
            <a:extLst>
              <a:ext uri="{FF2B5EF4-FFF2-40B4-BE49-F238E27FC236}">
                <a16:creationId xmlns:a16="http://schemas.microsoft.com/office/drawing/2014/main" id="{38F6808B-EDA1-72FA-3BCB-5453B3524511}"/>
              </a:ext>
            </a:extLst>
          </p:cNvPr>
          <p:cNvSpPr txBox="1"/>
          <p:nvPr/>
        </p:nvSpPr>
        <p:spPr>
          <a:xfrm>
            <a:off x="374903" y="803220"/>
            <a:ext cx="4530472" cy="276999"/>
          </a:xfrm>
          <a:prstGeom prst="rect">
            <a:avLst/>
          </a:prstGeom>
        </p:spPr>
        <p:txBody>
          <a:bodyPr vert="horz" wrap="square" lIns="91440" tIns="45720" rIns="91440" bIns="45720" rtlCol="0">
            <a:spAutoFit/>
          </a:bodyPr>
          <a:lstStyle/>
          <a:p>
            <a:pPr algn="l"/>
            <a:r>
              <a:rPr lang="en-US" sz="1200" dirty="0">
                <a:latin typeface="+mn-lt"/>
              </a:rPr>
              <a:t>Accuracy of Model Sub Category Level: 96 % </a:t>
            </a:r>
          </a:p>
        </p:txBody>
      </p:sp>
      <p:sp>
        <p:nvSpPr>
          <p:cNvPr id="8" name="TextBox 7">
            <a:extLst>
              <a:ext uri="{FF2B5EF4-FFF2-40B4-BE49-F238E27FC236}">
                <a16:creationId xmlns:a16="http://schemas.microsoft.com/office/drawing/2014/main" id="{70077062-100C-BCCD-E529-BDDB6925F004}"/>
              </a:ext>
            </a:extLst>
          </p:cNvPr>
          <p:cNvSpPr txBox="1"/>
          <p:nvPr/>
        </p:nvSpPr>
        <p:spPr>
          <a:xfrm>
            <a:off x="374902" y="1080219"/>
            <a:ext cx="3816098" cy="276999"/>
          </a:xfrm>
          <a:prstGeom prst="rect">
            <a:avLst/>
          </a:prstGeom>
        </p:spPr>
        <p:txBody>
          <a:bodyPr vert="horz" wrap="square" lIns="91440" tIns="45720" rIns="91440" bIns="45720" rtlCol="0">
            <a:spAutoFit/>
          </a:bodyPr>
          <a:lstStyle/>
          <a:p>
            <a:pPr algn="l"/>
            <a:r>
              <a:rPr lang="en-US" sz="1200" dirty="0">
                <a:latin typeface="+mn-lt"/>
              </a:rPr>
              <a:t>Accuracy of Model Category Level: 96 %</a:t>
            </a:r>
          </a:p>
        </p:txBody>
      </p:sp>
      <p:graphicFrame>
        <p:nvGraphicFramePr>
          <p:cNvPr id="5" name="Table 4">
            <a:extLst>
              <a:ext uri="{FF2B5EF4-FFF2-40B4-BE49-F238E27FC236}">
                <a16:creationId xmlns:a16="http://schemas.microsoft.com/office/drawing/2014/main" id="{280E8AF9-374B-7233-EB68-F5B68C58FABF}"/>
              </a:ext>
            </a:extLst>
          </p:cNvPr>
          <p:cNvGraphicFramePr>
            <a:graphicFrameLocks noGrp="1"/>
          </p:cNvGraphicFramePr>
          <p:nvPr/>
        </p:nvGraphicFramePr>
        <p:xfrm>
          <a:off x="646113" y="1920188"/>
          <a:ext cx="10515600" cy="3514512"/>
        </p:xfrm>
        <a:graphic>
          <a:graphicData uri="http://schemas.openxmlformats.org/drawingml/2006/table">
            <a:tbl>
              <a:tblPr/>
              <a:tblGrid>
                <a:gridCol w="4672201">
                  <a:extLst>
                    <a:ext uri="{9D8B030D-6E8A-4147-A177-3AD203B41FA5}">
                      <a16:colId xmlns:a16="http://schemas.microsoft.com/office/drawing/2014/main" val="2402980275"/>
                    </a:ext>
                  </a:extLst>
                </a:gridCol>
                <a:gridCol w="3626937">
                  <a:extLst>
                    <a:ext uri="{9D8B030D-6E8A-4147-A177-3AD203B41FA5}">
                      <a16:colId xmlns:a16="http://schemas.microsoft.com/office/drawing/2014/main" val="2863500186"/>
                    </a:ext>
                  </a:extLst>
                </a:gridCol>
                <a:gridCol w="2216462">
                  <a:extLst>
                    <a:ext uri="{9D8B030D-6E8A-4147-A177-3AD203B41FA5}">
                      <a16:colId xmlns:a16="http://schemas.microsoft.com/office/drawing/2014/main" val="3625563503"/>
                    </a:ext>
                  </a:extLst>
                </a:gridCol>
              </a:tblGrid>
              <a:tr h="217868">
                <a:tc>
                  <a:txBody>
                    <a:bodyPr/>
                    <a:lstStyle/>
                    <a:p>
                      <a:pPr algn="ctr" rtl="0" fontAlgn="ctr"/>
                      <a:r>
                        <a:rPr lang="en-US" sz="1400" b="1" i="0" u="none" strike="noStrike">
                          <a:solidFill>
                            <a:srgbClr val="000000"/>
                          </a:solidFill>
                          <a:effectLst/>
                          <a:latin typeface="Arial" panose="020B0604020202020204" pitchFamily="34" charset="0"/>
                        </a:rPr>
                        <a:t>Sub Category</a:t>
                      </a:r>
                    </a:p>
                  </a:txBody>
                  <a:tcPr marL="6297" marR="6297" marT="62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1" i="0" u="none" strike="noStrike">
                          <a:solidFill>
                            <a:srgbClr val="000000"/>
                          </a:solidFill>
                          <a:effectLst/>
                          <a:latin typeface="Arial" panose="020B0604020202020204" pitchFamily="34" charset="0"/>
                        </a:rPr>
                        <a:t>Category</a:t>
                      </a:r>
                    </a:p>
                  </a:txBody>
                  <a:tcPr marL="6297" marR="6297" marT="62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1" i="0" u="none" strike="noStrike">
                          <a:solidFill>
                            <a:srgbClr val="000000"/>
                          </a:solidFill>
                          <a:effectLst/>
                          <a:latin typeface="Arial" panose="020B0604020202020204" pitchFamily="34" charset="0"/>
                        </a:rPr>
                        <a:t>Count</a:t>
                      </a:r>
                    </a:p>
                  </a:txBody>
                  <a:tcPr marL="6297" marR="6297" marT="62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2067360"/>
                  </a:ext>
                </a:extLst>
              </a:tr>
              <a:tr h="217868">
                <a:tc>
                  <a:txBody>
                    <a:bodyPr/>
                    <a:lstStyle/>
                    <a:p>
                      <a:pPr algn="l" rtl="0" fontAlgn="b"/>
                      <a:r>
                        <a:rPr lang="en-US" sz="1400" b="0" i="0" u="none" strike="noStrike">
                          <a:solidFill>
                            <a:srgbClr val="000000"/>
                          </a:solidFill>
                          <a:effectLst/>
                          <a:latin typeface="Arial" panose="020B0604020202020204" pitchFamily="34" charset="0"/>
                        </a:rPr>
                        <a:t>Electric Vehicle Production and Manufacturing Updates</a:t>
                      </a:r>
                    </a:p>
                  </a:txBody>
                  <a:tcPr marL="6297" marR="6297" marT="6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rtl="0" fontAlgn="ctr"/>
                      <a:r>
                        <a:rPr lang="en-US" sz="1400" b="0" i="0" u="none" strike="noStrike">
                          <a:solidFill>
                            <a:srgbClr val="000000"/>
                          </a:solidFill>
                          <a:effectLst/>
                          <a:latin typeface="Arial" panose="020B0604020202020204" pitchFamily="34" charset="0"/>
                        </a:rPr>
                        <a:t>Electrification</a:t>
                      </a:r>
                    </a:p>
                  </a:txBody>
                  <a:tcPr marL="6297" marR="6297" marT="62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400" b="0" i="0" u="none" strike="noStrike">
                          <a:solidFill>
                            <a:srgbClr val="000000"/>
                          </a:solidFill>
                          <a:effectLst/>
                          <a:latin typeface="Arial" panose="020B0604020202020204" pitchFamily="34" charset="0"/>
                        </a:rPr>
                        <a:t>8</a:t>
                      </a:r>
                    </a:p>
                  </a:txBody>
                  <a:tcPr marL="6297" marR="6297" marT="6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16F"/>
                    </a:solidFill>
                  </a:tcPr>
                </a:tc>
                <a:extLst>
                  <a:ext uri="{0D108BD9-81ED-4DB2-BD59-A6C34878D82A}">
                    <a16:rowId xmlns:a16="http://schemas.microsoft.com/office/drawing/2014/main" val="4195277809"/>
                  </a:ext>
                </a:extLst>
              </a:tr>
              <a:tr h="217868">
                <a:tc>
                  <a:txBody>
                    <a:bodyPr/>
                    <a:lstStyle/>
                    <a:p>
                      <a:pPr algn="l" rtl="0" fontAlgn="b"/>
                      <a:r>
                        <a:rPr lang="en-US" sz="1400" b="0" i="0" u="none" strike="noStrike">
                          <a:solidFill>
                            <a:srgbClr val="000000"/>
                          </a:solidFill>
                          <a:effectLst/>
                          <a:latin typeface="Arial" panose="020B0604020202020204" pitchFamily="34" charset="0"/>
                        </a:rPr>
                        <a:t>New Product EV Launches</a:t>
                      </a:r>
                    </a:p>
                  </a:txBody>
                  <a:tcPr marL="6297" marR="6297" marT="6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ctr" rtl="0" fontAlgn="b"/>
                      <a:r>
                        <a:rPr lang="en-US" sz="1400" b="0" i="0" u="none" strike="noStrike">
                          <a:solidFill>
                            <a:srgbClr val="000000"/>
                          </a:solidFill>
                          <a:effectLst/>
                          <a:latin typeface="Arial" panose="020B0604020202020204" pitchFamily="34" charset="0"/>
                        </a:rPr>
                        <a:t>46</a:t>
                      </a:r>
                    </a:p>
                  </a:txBody>
                  <a:tcPr marL="6297" marR="6297" marT="6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683"/>
                    </a:solidFill>
                  </a:tcPr>
                </a:tc>
                <a:extLst>
                  <a:ext uri="{0D108BD9-81ED-4DB2-BD59-A6C34878D82A}">
                    <a16:rowId xmlns:a16="http://schemas.microsoft.com/office/drawing/2014/main" val="1843605647"/>
                  </a:ext>
                </a:extLst>
              </a:tr>
              <a:tr h="217868">
                <a:tc>
                  <a:txBody>
                    <a:bodyPr/>
                    <a:lstStyle/>
                    <a:p>
                      <a:pPr algn="l" rtl="0" fontAlgn="b"/>
                      <a:r>
                        <a:rPr lang="en-US" sz="1400" b="0" i="0" u="none" strike="noStrike">
                          <a:solidFill>
                            <a:srgbClr val="000000"/>
                          </a:solidFill>
                          <a:effectLst/>
                          <a:latin typeface="Arial" panose="020B0604020202020204" pitchFamily="34" charset="0"/>
                        </a:rPr>
                        <a:t>Environmental Sustainability and Electrification</a:t>
                      </a:r>
                    </a:p>
                  </a:txBody>
                  <a:tcPr marL="6297" marR="6297" marT="6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ctr" rtl="0" fontAlgn="b"/>
                      <a:r>
                        <a:rPr lang="en-US" sz="1400" b="0" i="0" u="none" strike="noStrike">
                          <a:solidFill>
                            <a:srgbClr val="000000"/>
                          </a:solidFill>
                          <a:effectLst/>
                          <a:latin typeface="Arial" panose="020B0604020202020204" pitchFamily="34" charset="0"/>
                        </a:rPr>
                        <a:t>4</a:t>
                      </a:r>
                    </a:p>
                  </a:txBody>
                  <a:tcPr marL="6297" marR="6297" marT="629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16C"/>
                    </a:solidFill>
                  </a:tcPr>
                </a:tc>
                <a:extLst>
                  <a:ext uri="{0D108BD9-81ED-4DB2-BD59-A6C34878D82A}">
                    <a16:rowId xmlns:a16="http://schemas.microsoft.com/office/drawing/2014/main" val="2843091856"/>
                  </a:ext>
                </a:extLst>
              </a:tr>
              <a:tr h="217868">
                <a:tc>
                  <a:txBody>
                    <a:bodyPr/>
                    <a:lstStyle/>
                    <a:p>
                      <a:pPr algn="l" rtl="0" fontAlgn="b"/>
                      <a:r>
                        <a:rPr lang="en-US" sz="1400" b="0" i="0" u="none" strike="noStrike">
                          <a:solidFill>
                            <a:srgbClr val="000000"/>
                          </a:solidFill>
                          <a:effectLst/>
                          <a:latin typeface="Arial" panose="020B0604020202020204" pitchFamily="34" charset="0"/>
                        </a:rPr>
                        <a:t>New Product Launches</a:t>
                      </a:r>
                    </a:p>
                  </a:txBody>
                  <a:tcPr marL="6297" marR="6297" marT="6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rtl="0" fontAlgn="ctr"/>
                      <a:r>
                        <a:rPr lang="en-US" sz="1400" b="0" i="0" u="none" strike="noStrike">
                          <a:solidFill>
                            <a:srgbClr val="000000"/>
                          </a:solidFill>
                          <a:effectLst/>
                          <a:latin typeface="Arial" panose="020B0604020202020204" pitchFamily="34" charset="0"/>
                        </a:rPr>
                        <a:t>Product related</a:t>
                      </a:r>
                    </a:p>
                  </a:txBody>
                  <a:tcPr marL="6297" marR="6297" marT="62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400" b="0" i="0" u="none" strike="noStrike">
                          <a:solidFill>
                            <a:srgbClr val="000000"/>
                          </a:solidFill>
                          <a:effectLst/>
                          <a:latin typeface="Arial" panose="020B0604020202020204" pitchFamily="34" charset="0"/>
                        </a:rPr>
                        <a:t>77</a:t>
                      </a:r>
                    </a:p>
                  </a:txBody>
                  <a:tcPr marL="6297" marR="6297" marT="6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A81"/>
                    </a:solidFill>
                  </a:tcPr>
                </a:tc>
                <a:extLst>
                  <a:ext uri="{0D108BD9-81ED-4DB2-BD59-A6C34878D82A}">
                    <a16:rowId xmlns:a16="http://schemas.microsoft.com/office/drawing/2014/main" val="1047648478"/>
                  </a:ext>
                </a:extLst>
              </a:tr>
              <a:tr h="217868">
                <a:tc>
                  <a:txBody>
                    <a:bodyPr/>
                    <a:lstStyle/>
                    <a:p>
                      <a:pPr algn="l" rtl="0" fontAlgn="b"/>
                      <a:r>
                        <a:rPr lang="en-US" sz="1400" b="0" i="0" u="none" strike="noStrike">
                          <a:solidFill>
                            <a:srgbClr val="000000"/>
                          </a:solidFill>
                          <a:effectLst/>
                          <a:latin typeface="Arial" panose="020B0604020202020204" pitchFamily="34" charset="0"/>
                        </a:rPr>
                        <a:t>Recalls and Safety Issues</a:t>
                      </a:r>
                    </a:p>
                  </a:txBody>
                  <a:tcPr marL="6297" marR="6297" marT="6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ctr" rtl="0" fontAlgn="b"/>
                      <a:r>
                        <a:rPr lang="en-US" sz="1400" b="0" i="0" u="none" strike="noStrike">
                          <a:solidFill>
                            <a:srgbClr val="000000"/>
                          </a:solidFill>
                          <a:effectLst/>
                          <a:latin typeface="Arial" panose="020B0604020202020204" pitchFamily="34" charset="0"/>
                        </a:rPr>
                        <a:t>44</a:t>
                      </a:r>
                    </a:p>
                  </a:txBody>
                  <a:tcPr marL="6297" marR="6297" marT="6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E784"/>
                    </a:solidFill>
                  </a:tcPr>
                </a:tc>
                <a:extLst>
                  <a:ext uri="{0D108BD9-81ED-4DB2-BD59-A6C34878D82A}">
                    <a16:rowId xmlns:a16="http://schemas.microsoft.com/office/drawing/2014/main" val="2109261815"/>
                  </a:ext>
                </a:extLst>
              </a:tr>
              <a:tr h="217868">
                <a:tc>
                  <a:txBody>
                    <a:bodyPr/>
                    <a:lstStyle/>
                    <a:p>
                      <a:pPr algn="l" rtl="0" fontAlgn="b"/>
                      <a:r>
                        <a:rPr lang="en-US" sz="1400" b="0" i="0" u="none" strike="noStrike">
                          <a:solidFill>
                            <a:srgbClr val="000000"/>
                          </a:solidFill>
                          <a:effectLst/>
                          <a:latin typeface="Arial" panose="020B0604020202020204" pitchFamily="34" charset="0"/>
                        </a:rPr>
                        <a:t>General Product related</a:t>
                      </a:r>
                    </a:p>
                  </a:txBody>
                  <a:tcPr marL="6297" marR="6297" marT="6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ctr" rtl="0" fontAlgn="b"/>
                      <a:r>
                        <a:rPr lang="en-US" sz="1400" b="0" i="0" u="none" strike="noStrike">
                          <a:solidFill>
                            <a:srgbClr val="000000"/>
                          </a:solidFill>
                          <a:effectLst/>
                          <a:latin typeface="Arial" panose="020B0604020202020204" pitchFamily="34" charset="0"/>
                        </a:rPr>
                        <a:t>38</a:t>
                      </a:r>
                    </a:p>
                  </a:txBody>
                  <a:tcPr marL="6297" marR="6297" marT="6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EA84"/>
                    </a:solidFill>
                  </a:tcPr>
                </a:tc>
                <a:extLst>
                  <a:ext uri="{0D108BD9-81ED-4DB2-BD59-A6C34878D82A}">
                    <a16:rowId xmlns:a16="http://schemas.microsoft.com/office/drawing/2014/main" val="1008679089"/>
                  </a:ext>
                </a:extLst>
              </a:tr>
              <a:tr h="217868">
                <a:tc>
                  <a:txBody>
                    <a:bodyPr/>
                    <a:lstStyle/>
                    <a:p>
                      <a:pPr algn="l" rtl="0" fontAlgn="b"/>
                      <a:r>
                        <a:rPr lang="en-US" sz="1400" b="0" i="0" u="none" strike="noStrike">
                          <a:solidFill>
                            <a:srgbClr val="000000"/>
                          </a:solidFill>
                          <a:effectLst/>
                          <a:latin typeface="Arial" panose="020B0604020202020204" pitchFamily="34" charset="0"/>
                        </a:rPr>
                        <a:t>Technological Advancements</a:t>
                      </a:r>
                    </a:p>
                  </a:txBody>
                  <a:tcPr marL="6297" marR="6297" marT="6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Arial" panose="020B0604020202020204" pitchFamily="34" charset="0"/>
                        </a:rPr>
                        <a:t>New technology or unique features</a:t>
                      </a:r>
                    </a:p>
                  </a:txBody>
                  <a:tcPr marL="6297" marR="6297" marT="62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400" b="0" i="0" u="none" strike="noStrike">
                          <a:solidFill>
                            <a:srgbClr val="000000"/>
                          </a:solidFill>
                          <a:effectLst/>
                          <a:latin typeface="Arial" panose="020B0604020202020204" pitchFamily="34" charset="0"/>
                        </a:rPr>
                        <a:t>11</a:t>
                      </a:r>
                    </a:p>
                  </a:txBody>
                  <a:tcPr marL="6297" marR="6297" marT="6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E72"/>
                    </a:solidFill>
                  </a:tcPr>
                </a:tc>
                <a:extLst>
                  <a:ext uri="{0D108BD9-81ED-4DB2-BD59-A6C34878D82A}">
                    <a16:rowId xmlns:a16="http://schemas.microsoft.com/office/drawing/2014/main" val="3436435164"/>
                  </a:ext>
                </a:extLst>
              </a:tr>
              <a:tr h="217868">
                <a:tc>
                  <a:txBody>
                    <a:bodyPr/>
                    <a:lstStyle/>
                    <a:p>
                      <a:pPr algn="l" rtl="0" fontAlgn="b"/>
                      <a:r>
                        <a:rPr lang="en-US" sz="1400" b="0" i="0" u="none" strike="noStrike">
                          <a:solidFill>
                            <a:srgbClr val="000000"/>
                          </a:solidFill>
                          <a:effectLst/>
                          <a:latin typeface="Arial" panose="020B0604020202020204" pitchFamily="34" charset="0"/>
                        </a:rPr>
                        <a:t>Marketing and Advertising</a:t>
                      </a:r>
                    </a:p>
                  </a:txBody>
                  <a:tcPr marL="6297" marR="6297" marT="6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1400" b="0" i="0" u="none" strike="noStrike">
                          <a:solidFill>
                            <a:srgbClr val="000000"/>
                          </a:solidFill>
                          <a:effectLst/>
                          <a:latin typeface="Arial" panose="020B0604020202020204" pitchFamily="34" charset="0"/>
                        </a:rPr>
                        <a:t>Branding</a:t>
                      </a:r>
                    </a:p>
                  </a:txBody>
                  <a:tcPr marL="6297" marR="6297" marT="62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400" b="0" i="0" u="none" strike="noStrike">
                          <a:solidFill>
                            <a:srgbClr val="000000"/>
                          </a:solidFill>
                          <a:effectLst/>
                          <a:latin typeface="Arial" panose="020B0604020202020204" pitchFamily="34" charset="0"/>
                        </a:rPr>
                        <a:t>60</a:t>
                      </a:r>
                    </a:p>
                  </a:txBody>
                  <a:tcPr marL="6297" marR="6297" marT="6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182"/>
                    </a:solidFill>
                  </a:tcPr>
                </a:tc>
                <a:extLst>
                  <a:ext uri="{0D108BD9-81ED-4DB2-BD59-A6C34878D82A}">
                    <a16:rowId xmlns:a16="http://schemas.microsoft.com/office/drawing/2014/main" val="3220370306"/>
                  </a:ext>
                </a:extLst>
              </a:tr>
              <a:tr h="217868">
                <a:tc>
                  <a:txBody>
                    <a:bodyPr/>
                    <a:lstStyle/>
                    <a:p>
                      <a:pPr algn="l" rtl="0" fontAlgn="b"/>
                      <a:r>
                        <a:rPr lang="en-US" sz="1400" b="0" i="0" u="none" strike="noStrike">
                          <a:solidFill>
                            <a:srgbClr val="000000"/>
                          </a:solidFill>
                          <a:effectLst/>
                          <a:latin typeface="Arial" panose="020B0604020202020204" pitchFamily="34" charset="0"/>
                        </a:rPr>
                        <a:t>Expansion and Investments</a:t>
                      </a:r>
                    </a:p>
                  </a:txBody>
                  <a:tcPr marL="6297" marR="6297" marT="6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ctr" rtl="0" fontAlgn="b"/>
                      <a:r>
                        <a:rPr lang="en-US" sz="1400" b="0" i="0" u="none" strike="noStrike">
                          <a:solidFill>
                            <a:srgbClr val="000000"/>
                          </a:solidFill>
                          <a:effectLst/>
                          <a:latin typeface="Arial" panose="020B0604020202020204" pitchFamily="34" charset="0"/>
                        </a:rPr>
                        <a:t>6</a:t>
                      </a:r>
                    </a:p>
                  </a:txBody>
                  <a:tcPr marL="6297" marR="6297" marT="6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extLst>
                  <a:ext uri="{0D108BD9-81ED-4DB2-BD59-A6C34878D82A}">
                    <a16:rowId xmlns:a16="http://schemas.microsoft.com/office/drawing/2014/main" val="1330598114"/>
                  </a:ext>
                </a:extLst>
              </a:tr>
              <a:tr h="217868">
                <a:tc>
                  <a:txBody>
                    <a:bodyPr/>
                    <a:lstStyle/>
                    <a:p>
                      <a:pPr algn="l" rtl="0" fontAlgn="b"/>
                      <a:r>
                        <a:rPr lang="en-US" sz="1400" b="0" i="0" u="none" strike="noStrike">
                          <a:solidFill>
                            <a:srgbClr val="000000"/>
                          </a:solidFill>
                          <a:effectLst/>
                          <a:latin typeface="Arial" panose="020B0604020202020204" pitchFamily="34" charset="0"/>
                        </a:rPr>
                        <a:t>Labor Issues</a:t>
                      </a:r>
                    </a:p>
                  </a:txBody>
                  <a:tcPr marL="6297" marR="6297" marT="6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Arial" panose="020B0604020202020204" pitchFamily="34" charset="0"/>
                        </a:rPr>
                        <a:t>Corporate issues</a:t>
                      </a:r>
                    </a:p>
                  </a:txBody>
                  <a:tcPr marL="6297" marR="6297" marT="62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400" b="0" i="0" u="none" strike="noStrike">
                          <a:solidFill>
                            <a:srgbClr val="000000"/>
                          </a:solidFill>
                          <a:effectLst/>
                          <a:latin typeface="Arial" panose="020B0604020202020204" pitchFamily="34" charset="0"/>
                        </a:rPr>
                        <a:t>29</a:t>
                      </a:r>
                    </a:p>
                  </a:txBody>
                  <a:tcPr marL="6297" marR="6297" marT="6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880"/>
                    </a:solidFill>
                  </a:tcPr>
                </a:tc>
                <a:extLst>
                  <a:ext uri="{0D108BD9-81ED-4DB2-BD59-A6C34878D82A}">
                    <a16:rowId xmlns:a16="http://schemas.microsoft.com/office/drawing/2014/main" val="492858291"/>
                  </a:ext>
                </a:extLst>
              </a:tr>
              <a:tr h="217868">
                <a:tc>
                  <a:txBody>
                    <a:bodyPr/>
                    <a:lstStyle/>
                    <a:p>
                      <a:pPr algn="l" rtl="0" fontAlgn="b"/>
                      <a:r>
                        <a:rPr lang="en-US" sz="1400" b="0" i="0" u="none" strike="noStrike">
                          <a:solidFill>
                            <a:srgbClr val="000000"/>
                          </a:solidFill>
                          <a:effectLst/>
                          <a:latin typeface="Arial" panose="020B0604020202020204" pitchFamily="34" charset="0"/>
                        </a:rPr>
                        <a:t>Financial Performance</a:t>
                      </a:r>
                    </a:p>
                  </a:txBody>
                  <a:tcPr marL="6297" marR="6297" marT="6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rtl="0" fontAlgn="ctr"/>
                      <a:r>
                        <a:rPr lang="en-US" sz="1400" b="0" i="0" u="none" strike="noStrike">
                          <a:solidFill>
                            <a:srgbClr val="000000"/>
                          </a:solidFill>
                          <a:effectLst/>
                          <a:latin typeface="Arial" panose="020B0604020202020204" pitchFamily="34" charset="0"/>
                        </a:rPr>
                        <a:t>Organization feedback</a:t>
                      </a:r>
                    </a:p>
                  </a:txBody>
                  <a:tcPr marL="6297" marR="6297" marT="62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400" b="0" i="0" u="none" strike="noStrike">
                          <a:solidFill>
                            <a:srgbClr val="000000"/>
                          </a:solidFill>
                          <a:effectLst/>
                          <a:latin typeface="Arial" panose="020B0604020202020204" pitchFamily="34" charset="0"/>
                        </a:rPr>
                        <a:t>24</a:t>
                      </a:r>
                    </a:p>
                  </a:txBody>
                  <a:tcPr marL="6297" marR="6297" marT="6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37C"/>
                    </a:solidFill>
                  </a:tcPr>
                </a:tc>
                <a:extLst>
                  <a:ext uri="{0D108BD9-81ED-4DB2-BD59-A6C34878D82A}">
                    <a16:rowId xmlns:a16="http://schemas.microsoft.com/office/drawing/2014/main" val="3509718304"/>
                  </a:ext>
                </a:extLst>
              </a:tr>
              <a:tr h="217868">
                <a:tc>
                  <a:txBody>
                    <a:bodyPr/>
                    <a:lstStyle/>
                    <a:p>
                      <a:pPr algn="l" rtl="0" fontAlgn="b"/>
                      <a:r>
                        <a:rPr lang="en-US" sz="1400" b="0" i="0" u="none" strike="noStrike">
                          <a:solidFill>
                            <a:srgbClr val="000000"/>
                          </a:solidFill>
                          <a:effectLst/>
                          <a:latin typeface="Arial" panose="020B0604020202020204" pitchFamily="34" charset="0"/>
                        </a:rPr>
                        <a:t>Executive Leadership and Company Strategy</a:t>
                      </a:r>
                    </a:p>
                  </a:txBody>
                  <a:tcPr marL="6297" marR="6297" marT="6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ctr" rtl="0" fontAlgn="b"/>
                      <a:r>
                        <a:rPr lang="en-US" sz="1400" b="0" i="0" u="none" strike="noStrike">
                          <a:solidFill>
                            <a:srgbClr val="000000"/>
                          </a:solidFill>
                          <a:effectLst/>
                          <a:latin typeface="Arial" panose="020B0604020202020204" pitchFamily="34" charset="0"/>
                        </a:rPr>
                        <a:t>2</a:t>
                      </a:r>
                    </a:p>
                  </a:txBody>
                  <a:tcPr marL="6297" marR="6297" marT="6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902147114"/>
                  </a:ext>
                </a:extLst>
              </a:tr>
              <a:tr h="217868">
                <a:tc>
                  <a:txBody>
                    <a:bodyPr/>
                    <a:lstStyle/>
                    <a:p>
                      <a:pPr algn="l" rtl="0" fontAlgn="b"/>
                      <a:r>
                        <a:rPr lang="en-US" sz="1400" b="0" i="0" u="none" strike="noStrike">
                          <a:solidFill>
                            <a:srgbClr val="000000"/>
                          </a:solidFill>
                          <a:effectLst/>
                          <a:latin typeface="Arial" panose="020B0604020202020204" pitchFamily="34" charset="0"/>
                        </a:rPr>
                        <a:t>General Brand Perception and Customer Satisfaction</a:t>
                      </a:r>
                    </a:p>
                  </a:txBody>
                  <a:tcPr marL="6297" marR="6297" marT="6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ctr" rtl="0" fontAlgn="b"/>
                      <a:r>
                        <a:rPr lang="en-US" sz="1400" b="0" i="0" u="none" strike="noStrike">
                          <a:solidFill>
                            <a:srgbClr val="000000"/>
                          </a:solidFill>
                          <a:effectLst/>
                          <a:latin typeface="Arial" panose="020B0604020202020204" pitchFamily="34" charset="0"/>
                        </a:rPr>
                        <a:t>47</a:t>
                      </a:r>
                    </a:p>
                  </a:txBody>
                  <a:tcPr marL="6297" marR="6297" marT="6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E683"/>
                    </a:solidFill>
                  </a:tcPr>
                </a:tc>
                <a:extLst>
                  <a:ext uri="{0D108BD9-81ED-4DB2-BD59-A6C34878D82A}">
                    <a16:rowId xmlns:a16="http://schemas.microsoft.com/office/drawing/2014/main" val="34266506"/>
                  </a:ext>
                </a:extLst>
              </a:tr>
              <a:tr h="217868">
                <a:tc>
                  <a:txBody>
                    <a:bodyPr/>
                    <a:lstStyle/>
                    <a:p>
                      <a:pPr algn="l" rtl="0" fontAlgn="b"/>
                      <a:r>
                        <a:rPr lang="en-US" sz="1400" b="0" i="0" u="none" strike="noStrike">
                          <a:solidFill>
                            <a:srgbClr val="000000"/>
                          </a:solidFill>
                          <a:effectLst/>
                          <a:latin typeface="Arial" panose="020B0604020202020204" pitchFamily="34" charset="0"/>
                        </a:rPr>
                        <a:t>Other</a:t>
                      </a:r>
                    </a:p>
                  </a:txBody>
                  <a:tcPr marL="6297" marR="6297" marT="6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Arial" panose="020B0604020202020204" pitchFamily="34" charset="0"/>
                        </a:rPr>
                        <a:t>Other</a:t>
                      </a:r>
                    </a:p>
                  </a:txBody>
                  <a:tcPr marL="6297" marR="6297" marT="62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400" b="0" i="0" u="none" strike="noStrike">
                          <a:solidFill>
                            <a:srgbClr val="000000"/>
                          </a:solidFill>
                          <a:effectLst/>
                          <a:latin typeface="Arial" panose="020B0604020202020204" pitchFamily="34" charset="0"/>
                        </a:rPr>
                        <a:t>143</a:t>
                      </a:r>
                    </a:p>
                  </a:txBody>
                  <a:tcPr marL="6297" marR="6297" marT="6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3773637721"/>
                  </a:ext>
                </a:extLst>
              </a:tr>
              <a:tr h="217868">
                <a:tc gridSpan="2">
                  <a:txBody>
                    <a:bodyPr/>
                    <a:lstStyle/>
                    <a:p>
                      <a:pPr algn="ctr" rtl="0" fontAlgn="b"/>
                      <a:r>
                        <a:rPr lang="en-US" sz="1400" b="1" i="0" u="none" strike="noStrike">
                          <a:solidFill>
                            <a:srgbClr val="000000"/>
                          </a:solidFill>
                          <a:effectLst/>
                          <a:latin typeface="Arial" panose="020B0604020202020204" pitchFamily="34" charset="0"/>
                        </a:rPr>
                        <a:t>Total</a:t>
                      </a:r>
                    </a:p>
                  </a:txBody>
                  <a:tcPr marL="6297" marR="6297" marT="6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rtl="0" fontAlgn="b"/>
                      <a:r>
                        <a:rPr lang="en-US" sz="1400" b="0" i="0" u="none" strike="noStrike" dirty="0">
                          <a:solidFill>
                            <a:srgbClr val="000000"/>
                          </a:solidFill>
                          <a:effectLst/>
                          <a:latin typeface="Arial" panose="020B0604020202020204" pitchFamily="34" charset="0"/>
                        </a:rPr>
                        <a:t>539</a:t>
                      </a:r>
                    </a:p>
                  </a:txBody>
                  <a:tcPr marL="6297" marR="6297" marT="6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8548506"/>
                  </a:ext>
                </a:extLst>
              </a:tr>
            </a:tbl>
          </a:graphicData>
        </a:graphic>
      </p:graphicFrame>
    </p:spTree>
    <p:extLst>
      <p:ext uri="{BB962C8B-B14F-4D97-AF65-F5344CB8AC3E}">
        <p14:creationId xmlns:p14="http://schemas.microsoft.com/office/powerpoint/2010/main" val="3191942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4903" y="304578"/>
            <a:ext cx="10515600" cy="685800"/>
          </a:xfrm>
        </p:spPr>
        <p:txBody>
          <a:bodyPr/>
          <a:lstStyle/>
          <a:p>
            <a:r>
              <a:rPr lang="en-US" dirty="0"/>
              <a:t>CPR June ‘24 Result</a:t>
            </a:r>
          </a:p>
        </p:txBody>
      </p:sp>
      <p:sp>
        <p:nvSpPr>
          <p:cNvPr id="3" name="Slide Number Placeholder 2">
            <a:extLst>
              <a:ext uri="{FF2B5EF4-FFF2-40B4-BE49-F238E27FC236}">
                <a16:creationId xmlns:a16="http://schemas.microsoft.com/office/drawing/2014/main" id="{328B5323-47E0-87CB-5BB4-089CA2EBBECE}"/>
              </a:ext>
            </a:extLst>
          </p:cNvPr>
          <p:cNvSpPr>
            <a:spLocks noGrp="1"/>
          </p:cNvSpPr>
          <p:nvPr>
            <p:ph type="sldNum" sz="quarter" idx="4"/>
          </p:nvPr>
        </p:nvSpPr>
        <p:spPr/>
        <p:txBody>
          <a:bodyPr/>
          <a:lstStyle/>
          <a:p>
            <a:fld id="{7196636F-A64E-6C4D-AE26-50A84E19B9C9}" type="slidenum">
              <a:rPr lang="en-US" smtClean="0"/>
              <a:pPr/>
              <a:t>22</a:t>
            </a:fld>
            <a:endParaRPr lang="en-US" dirty="0"/>
          </a:p>
        </p:txBody>
      </p:sp>
      <p:sp>
        <p:nvSpPr>
          <p:cNvPr id="2" name="Content Placeholder 1">
            <a:extLst>
              <a:ext uri="{FF2B5EF4-FFF2-40B4-BE49-F238E27FC236}">
                <a16:creationId xmlns:a16="http://schemas.microsoft.com/office/drawing/2014/main" id="{B28050D3-3CEE-D842-BA61-18C7CE4A099C}"/>
              </a:ext>
            </a:extLst>
          </p:cNvPr>
          <p:cNvSpPr>
            <a:spLocks noGrp="1"/>
          </p:cNvSpPr>
          <p:nvPr>
            <p:ph idx="18"/>
          </p:nvPr>
        </p:nvSpPr>
        <p:spPr/>
        <p:txBody>
          <a:bodyPr/>
          <a:lstStyle/>
          <a:p>
            <a:r>
              <a:rPr lang="en-US" dirty="0">
                <a:solidFill>
                  <a:schemeClr val="bg1"/>
                </a:solidFill>
              </a:rPr>
              <a:t>The highest </a:t>
            </a:r>
            <a:r>
              <a:rPr lang="en-US" dirty="0"/>
              <a:t>volume of comments are about </a:t>
            </a:r>
            <a:r>
              <a:rPr lang="en-US" b="1" dirty="0"/>
              <a:t>Competitors and Industry Trends.</a:t>
            </a:r>
            <a:endParaRPr lang="en-US" b="1" dirty="0">
              <a:solidFill>
                <a:schemeClr val="bg1"/>
              </a:solidFill>
            </a:endParaRPr>
          </a:p>
        </p:txBody>
      </p:sp>
      <p:sp>
        <p:nvSpPr>
          <p:cNvPr id="6" name="TextBox 5">
            <a:extLst>
              <a:ext uri="{FF2B5EF4-FFF2-40B4-BE49-F238E27FC236}">
                <a16:creationId xmlns:a16="http://schemas.microsoft.com/office/drawing/2014/main" id="{38F6808B-EDA1-72FA-3BCB-5453B3524511}"/>
              </a:ext>
            </a:extLst>
          </p:cNvPr>
          <p:cNvSpPr txBox="1"/>
          <p:nvPr/>
        </p:nvSpPr>
        <p:spPr>
          <a:xfrm>
            <a:off x="374903" y="803220"/>
            <a:ext cx="3901822" cy="276999"/>
          </a:xfrm>
          <a:prstGeom prst="rect">
            <a:avLst/>
          </a:prstGeom>
        </p:spPr>
        <p:txBody>
          <a:bodyPr vert="horz" wrap="square" lIns="91440" tIns="45720" rIns="91440" bIns="45720" rtlCol="0">
            <a:spAutoFit/>
          </a:bodyPr>
          <a:lstStyle/>
          <a:p>
            <a:pPr algn="l"/>
            <a:r>
              <a:rPr lang="en-US" sz="1200" dirty="0">
                <a:latin typeface="+mn-lt"/>
              </a:rPr>
              <a:t>Accuracy of Model Sub Category Level: 98 % </a:t>
            </a:r>
          </a:p>
        </p:txBody>
      </p:sp>
      <p:sp>
        <p:nvSpPr>
          <p:cNvPr id="8" name="TextBox 7">
            <a:extLst>
              <a:ext uri="{FF2B5EF4-FFF2-40B4-BE49-F238E27FC236}">
                <a16:creationId xmlns:a16="http://schemas.microsoft.com/office/drawing/2014/main" id="{70077062-100C-BCCD-E529-BDDB6925F004}"/>
              </a:ext>
            </a:extLst>
          </p:cNvPr>
          <p:cNvSpPr txBox="1"/>
          <p:nvPr/>
        </p:nvSpPr>
        <p:spPr>
          <a:xfrm>
            <a:off x="374902" y="1080219"/>
            <a:ext cx="4063748" cy="276999"/>
          </a:xfrm>
          <a:prstGeom prst="rect">
            <a:avLst/>
          </a:prstGeom>
        </p:spPr>
        <p:txBody>
          <a:bodyPr vert="horz" wrap="square" lIns="91440" tIns="45720" rIns="91440" bIns="45720" rtlCol="0">
            <a:spAutoFit/>
          </a:bodyPr>
          <a:lstStyle/>
          <a:p>
            <a:pPr algn="l"/>
            <a:r>
              <a:rPr lang="en-US" sz="1200" dirty="0">
                <a:latin typeface="+mn-lt"/>
              </a:rPr>
              <a:t>Accuracy of Model Category Level: 98 % </a:t>
            </a:r>
          </a:p>
        </p:txBody>
      </p:sp>
      <p:graphicFrame>
        <p:nvGraphicFramePr>
          <p:cNvPr id="10" name="Table 9">
            <a:extLst>
              <a:ext uri="{FF2B5EF4-FFF2-40B4-BE49-F238E27FC236}">
                <a16:creationId xmlns:a16="http://schemas.microsoft.com/office/drawing/2014/main" id="{C98B7F40-8080-CCC8-C2FD-43419D3C8E56}"/>
              </a:ext>
            </a:extLst>
          </p:cNvPr>
          <p:cNvGraphicFramePr>
            <a:graphicFrameLocks noGrp="1"/>
          </p:cNvGraphicFramePr>
          <p:nvPr>
            <p:extLst>
              <p:ext uri="{D42A27DB-BD31-4B8C-83A1-F6EECF244321}">
                <p14:modId xmlns:p14="http://schemas.microsoft.com/office/powerpoint/2010/main" val="544261053"/>
              </p:ext>
            </p:extLst>
          </p:nvPr>
        </p:nvGraphicFramePr>
        <p:xfrm>
          <a:off x="676275" y="1578861"/>
          <a:ext cx="8967902" cy="4278543"/>
        </p:xfrm>
        <a:graphic>
          <a:graphicData uri="http://schemas.openxmlformats.org/drawingml/2006/table">
            <a:tbl>
              <a:tblPr/>
              <a:tblGrid>
                <a:gridCol w="4213018">
                  <a:extLst>
                    <a:ext uri="{9D8B030D-6E8A-4147-A177-3AD203B41FA5}">
                      <a16:colId xmlns:a16="http://schemas.microsoft.com/office/drawing/2014/main" val="319154611"/>
                    </a:ext>
                  </a:extLst>
                </a:gridCol>
                <a:gridCol w="2682242">
                  <a:extLst>
                    <a:ext uri="{9D8B030D-6E8A-4147-A177-3AD203B41FA5}">
                      <a16:colId xmlns:a16="http://schemas.microsoft.com/office/drawing/2014/main" val="2651147738"/>
                    </a:ext>
                  </a:extLst>
                </a:gridCol>
                <a:gridCol w="2072642">
                  <a:extLst>
                    <a:ext uri="{9D8B030D-6E8A-4147-A177-3AD203B41FA5}">
                      <a16:colId xmlns:a16="http://schemas.microsoft.com/office/drawing/2014/main" val="3120510741"/>
                    </a:ext>
                  </a:extLst>
                </a:gridCol>
              </a:tblGrid>
              <a:tr h="238038">
                <a:tc>
                  <a:txBody>
                    <a:bodyPr/>
                    <a:lstStyle/>
                    <a:p>
                      <a:pPr algn="ctr" rtl="0" fontAlgn="ctr"/>
                      <a:r>
                        <a:rPr lang="en-US" sz="1400" b="1" i="0" u="none" strike="noStrike" baseline="0" dirty="0">
                          <a:solidFill>
                            <a:srgbClr val="000000"/>
                          </a:solidFill>
                          <a:effectLst/>
                          <a:latin typeface="Arial" panose="020B0604020202020204" pitchFamily="34" charset="0"/>
                        </a:rPr>
                        <a:t>Sub Category</a:t>
                      </a:r>
                    </a:p>
                  </a:txBody>
                  <a:tcPr marL="5650" marR="5650" marT="5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1" i="0" u="none" strike="noStrike" baseline="0" dirty="0">
                          <a:solidFill>
                            <a:srgbClr val="000000"/>
                          </a:solidFill>
                          <a:effectLst/>
                          <a:latin typeface="Arial" panose="020B0604020202020204" pitchFamily="34" charset="0"/>
                        </a:rPr>
                        <a:t>Category</a:t>
                      </a:r>
                    </a:p>
                  </a:txBody>
                  <a:tcPr marL="5650" marR="5650" marT="5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1" i="0" u="none" strike="noStrike" baseline="0" dirty="0">
                          <a:solidFill>
                            <a:srgbClr val="000000"/>
                          </a:solidFill>
                          <a:effectLst/>
                          <a:latin typeface="Arial" panose="020B0604020202020204" pitchFamily="34" charset="0"/>
                        </a:rPr>
                        <a:t>Count</a:t>
                      </a:r>
                    </a:p>
                  </a:txBody>
                  <a:tcPr marL="5650" marR="5650" marT="5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5818664"/>
                  </a:ext>
                </a:extLst>
              </a:tr>
              <a:tr h="238038">
                <a:tc>
                  <a:txBody>
                    <a:bodyPr/>
                    <a:lstStyle/>
                    <a:p>
                      <a:pPr algn="l" rtl="0" fontAlgn="b"/>
                      <a:r>
                        <a:rPr lang="en-US" sz="1400" b="0" i="0" u="none" strike="noStrike" baseline="0" dirty="0">
                          <a:solidFill>
                            <a:srgbClr val="000000"/>
                          </a:solidFill>
                          <a:effectLst/>
                          <a:latin typeface="Arial" panose="020B0604020202020204" pitchFamily="34" charset="0"/>
                        </a:rPr>
                        <a:t>Electric Vehicles</a:t>
                      </a:r>
                    </a:p>
                  </a:txBody>
                  <a:tcPr marL="5650" marR="5650" marT="56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baseline="0" dirty="0">
                          <a:solidFill>
                            <a:srgbClr val="000000"/>
                          </a:solidFill>
                          <a:effectLst/>
                          <a:latin typeface="Arial" panose="020B0604020202020204" pitchFamily="34" charset="0"/>
                        </a:rPr>
                        <a:t>Electrification</a:t>
                      </a:r>
                    </a:p>
                  </a:txBody>
                  <a:tcPr marL="5650" marR="5650" marT="5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400" b="0" i="0" u="none" strike="noStrike" baseline="0" dirty="0">
                          <a:solidFill>
                            <a:srgbClr val="000000"/>
                          </a:solidFill>
                          <a:effectLst/>
                          <a:latin typeface="Arial" panose="020B0604020202020204" pitchFamily="34" charset="0"/>
                        </a:rPr>
                        <a:t>24</a:t>
                      </a:r>
                    </a:p>
                  </a:txBody>
                  <a:tcPr marL="5650" marR="5650" marT="56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B84"/>
                    </a:solidFill>
                  </a:tcPr>
                </a:tc>
                <a:extLst>
                  <a:ext uri="{0D108BD9-81ED-4DB2-BD59-A6C34878D82A}">
                    <a16:rowId xmlns:a16="http://schemas.microsoft.com/office/drawing/2014/main" val="3707413558"/>
                  </a:ext>
                </a:extLst>
              </a:tr>
              <a:tr h="238038">
                <a:tc>
                  <a:txBody>
                    <a:bodyPr/>
                    <a:lstStyle/>
                    <a:p>
                      <a:pPr algn="l" rtl="0" fontAlgn="b"/>
                      <a:r>
                        <a:rPr lang="en-US" sz="1400" b="0" i="0" u="none" strike="noStrike" baseline="0" dirty="0">
                          <a:solidFill>
                            <a:srgbClr val="000000"/>
                          </a:solidFill>
                          <a:effectLst/>
                          <a:latin typeface="Arial" panose="020B0604020202020204" pitchFamily="34" charset="0"/>
                        </a:rPr>
                        <a:t>Product Line Improvements</a:t>
                      </a:r>
                    </a:p>
                  </a:txBody>
                  <a:tcPr marL="5650" marR="5650" marT="56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rtl="0" fontAlgn="ctr"/>
                      <a:r>
                        <a:rPr lang="en-US" sz="1400" b="0" i="0" u="none" strike="noStrike" baseline="0" dirty="0">
                          <a:solidFill>
                            <a:srgbClr val="000000"/>
                          </a:solidFill>
                          <a:effectLst/>
                          <a:latin typeface="Arial" panose="020B0604020202020204" pitchFamily="34" charset="0"/>
                        </a:rPr>
                        <a:t>Product related</a:t>
                      </a:r>
                    </a:p>
                  </a:txBody>
                  <a:tcPr marL="5650" marR="5650" marT="5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400" b="0" i="0" u="none" strike="noStrike" baseline="0">
                          <a:solidFill>
                            <a:srgbClr val="000000"/>
                          </a:solidFill>
                          <a:effectLst/>
                          <a:latin typeface="Arial" panose="020B0604020202020204" pitchFamily="34" charset="0"/>
                        </a:rPr>
                        <a:t>8</a:t>
                      </a:r>
                    </a:p>
                  </a:txBody>
                  <a:tcPr marL="5650" marR="5650" marT="56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473"/>
                    </a:solidFill>
                  </a:tcPr>
                </a:tc>
                <a:extLst>
                  <a:ext uri="{0D108BD9-81ED-4DB2-BD59-A6C34878D82A}">
                    <a16:rowId xmlns:a16="http://schemas.microsoft.com/office/drawing/2014/main" val="3770563782"/>
                  </a:ext>
                </a:extLst>
              </a:tr>
              <a:tr h="238038">
                <a:tc>
                  <a:txBody>
                    <a:bodyPr/>
                    <a:lstStyle/>
                    <a:p>
                      <a:pPr algn="l" rtl="0" fontAlgn="b"/>
                      <a:r>
                        <a:rPr lang="en-US" sz="1400" b="0" i="0" u="none" strike="noStrike" baseline="0" dirty="0">
                          <a:solidFill>
                            <a:srgbClr val="000000"/>
                          </a:solidFill>
                          <a:effectLst/>
                          <a:latin typeface="Arial" panose="020B0604020202020204" pitchFamily="34" charset="0"/>
                        </a:rPr>
                        <a:t>Recalls and Safety</a:t>
                      </a:r>
                    </a:p>
                  </a:txBody>
                  <a:tcPr marL="5650" marR="5650" marT="56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ctr" rtl="0" fontAlgn="b"/>
                      <a:r>
                        <a:rPr lang="en-US" sz="1400" b="0" i="0" u="none" strike="noStrike" baseline="0" dirty="0">
                          <a:solidFill>
                            <a:srgbClr val="000000"/>
                          </a:solidFill>
                          <a:effectLst/>
                          <a:latin typeface="Arial" panose="020B0604020202020204" pitchFamily="34" charset="0"/>
                        </a:rPr>
                        <a:t>22</a:t>
                      </a:r>
                    </a:p>
                  </a:txBody>
                  <a:tcPr marL="5650" marR="5650" marT="56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extLst>
                  <a:ext uri="{0D108BD9-81ED-4DB2-BD59-A6C34878D82A}">
                    <a16:rowId xmlns:a16="http://schemas.microsoft.com/office/drawing/2014/main" val="1586682420"/>
                  </a:ext>
                </a:extLst>
              </a:tr>
              <a:tr h="238038">
                <a:tc>
                  <a:txBody>
                    <a:bodyPr/>
                    <a:lstStyle/>
                    <a:p>
                      <a:pPr algn="l" rtl="0" fontAlgn="b"/>
                      <a:r>
                        <a:rPr lang="en-US" sz="1400" b="0" i="0" u="none" strike="noStrike" baseline="0" dirty="0">
                          <a:solidFill>
                            <a:srgbClr val="000000"/>
                          </a:solidFill>
                          <a:effectLst/>
                          <a:latin typeface="Arial" panose="020B0604020202020204" pitchFamily="34" charset="0"/>
                        </a:rPr>
                        <a:t>General Product related</a:t>
                      </a:r>
                    </a:p>
                  </a:txBody>
                  <a:tcPr marL="5650" marR="5650" marT="56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ctr" rtl="0" fontAlgn="b"/>
                      <a:r>
                        <a:rPr lang="en-US" sz="1400" b="0" i="0" u="none" strike="noStrike" baseline="0" dirty="0">
                          <a:solidFill>
                            <a:srgbClr val="000000"/>
                          </a:solidFill>
                          <a:effectLst/>
                          <a:latin typeface="Arial" panose="020B0604020202020204" pitchFamily="34" charset="0"/>
                        </a:rPr>
                        <a:t>38</a:t>
                      </a:r>
                    </a:p>
                  </a:txBody>
                  <a:tcPr marL="5650" marR="5650" marT="56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E784"/>
                    </a:solidFill>
                  </a:tcPr>
                </a:tc>
                <a:extLst>
                  <a:ext uri="{0D108BD9-81ED-4DB2-BD59-A6C34878D82A}">
                    <a16:rowId xmlns:a16="http://schemas.microsoft.com/office/drawing/2014/main" val="1308606954"/>
                  </a:ext>
                </a:extLst>
              </a:tr>
              <a:tr h="469935">
                <a:tc>
                  <a:txBody>
                    <a:bodyPr/>
                    <a:lstStyle/>
                    <a:p>
                      <a:pPr algn="l" rtl="0" fontAlgn="b"/>
                      <a:r>
                        <a:rPr lang="en-US" sz="1400" b="0" i="0" u="none" strike="noStrike" baseline="0" dirty="0">
                          <a:solidFill>
                            <a:srgbClr val="000000"/>
                          </a:solidFill>
                          <a:effectLst/>
                          <a:latin typeface="Arial" panose="020B0604020202020204" pitchFamily="34" charset="0"/>
                        </a:rPr>
                        <a:t>Technological Advancements</a:t>
                      </a:r>
                    </a:p>
                  </a:txBody>
                  <a:tcPr marL="5650" marR="5650" marT="56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baseline="0" dirty="0">
                          <a:solidFill>
                            <a:srgbClr val="000000"/>
                          </a:solidFill>
                          <a:effectLst/>
                          <a:latin typeface="Arial" panose="020B0604020202020204" pitchFamily="34" charset="0"/>
                        </a:rPr>
                        <a:t>New technology or unique features</a:t>
                      </a:r>
                    </a:p>
                  </a:txBody>
                  <a:tcPr marL="5650" marR="5650" marT="5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400" b="0" i="0" u="none" strike="noStrike" baseline="0" dirty="0">
                          <a:solidFill>
                            <a:srgbClr val="000000"/>
                          </a:solidFill>
                          <a:effectLst/>
                          <a:latin typeface="Arial" panose="020B0604020202020204" pitchFamily="34" charset="0"/>
                        </a:rPr>
                        <a:t>34</a:t>
                      </a:r>
                    </a:p>
                  </a:txBody>
                  <a:tcPr marL="5650" marR="5650" marT="56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884"/>
                    </a:solidFill>
                  </a:tcPr>
                </a:tc>
                <a:extLst>
                  <a:ext uri="{0D108BD9-81ED-4DB2-BD59-A6C34878D82A}">
                    <a16:rowId xmlns:a16="http://schemas.microsoft.com/office/drawing/2014/main" val="3256214544"/>
                  </a:ext>
                </a:extLst>
              </a:tr>
              <a:tr h="238038">
                <a:tc>
                  <a:txBody>
                    <a:bodyPr/>
                    <a:lstStyle/>
                    <a:p>
                      <a:pPr algn="l" rtl="0" fontAlgn="b"/>
                      <a:r>
                        <a:rPr lang="en-US" sz="1400" b="0" i="0" u="none" strike="noStrike" baseline="0">
                          <a:solidFill>
                            <a:srgbClr val="000000"/>
                          </a:solidFill>
                          <a:effectLst/>
                          <a:latin typeface="Arial" panose="020B0604020202020204" pitchFamily="34" charset="0"/>
                        </a:rPr>
                        <a:t>Marketing and Advertising</a:t>
                      </a:r>
                    </a:p>
                  </a:txBody>
                  <a:tcPr marL="5650" marR="5650" marT="56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1400" b="0" i="0" u="none" strike="noStrike" baseline="0" dirty="0">
                          <a:solidFill>
                            <a:srgbClr val="000000"/>
                          </a:solidFill>
                          <a:effectLst/>
                          <a:latin typeface="Arial" panose="020B0604020202020204" pitchFamily="34" charset="0"/>
                        </a:rPr>
                        <a:t>Branding</a:t>
                      </a:r>
                    </a:p>
                  </a:txBody>
                  <a:tcPr marL="5650" marR="5650" marT="5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400" b="0" i="0" u="none" strike="noStrike" baseline="0" dirty="0">
                          <a:solidFill>
                            <a:srgbClr val="000000"/>
                          </a:solidFill>
                          <a:effectLst/>
                          <a:latin typeface="Arial" panose="020B0604020202020204" pitchFamily="34" charset="0"/>
                        </a:rPr>
                        <a:t>64</a:t>
                      </a:r>
                    </a:p>
                  </a:txBody>
                  <a:tcPr marL="5650" marR="5650" marT="56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F82"/>
                    </a:solidFill>
                  </a:tcPr>
                </a:tc>
                <a:extLst>
                  <a:ext uri="{0D108BD9-81ED-4DB2-BD59-A6C34878D82A}">
                    <a16:rowId xmlns:a16="http://schemas.microsoft.com/office/drawing/2014/main" val="1718141642"/>
                  </a:ext>
                </a:extLst>
              </a:tr>
              <a:tr h="238038">
                <a:tc>
                  <a:txBody>
                    <a:bodyPr/>
                    <a:lstStyle/>
                    <a:p>
                      <a:pPr algn="l" rtl="0" fontAlgn="b"/>
                      <a:r>
                        <a:rPr lang="en-US" sz="1400" b="0" i="0" u="none" strike="noStrike" baseline="0" dirty="0">
                          <a:solidFill>
                            <a:srgbClr val="000000"/>
                          </a:solidFill>
                          <a:effectLst/>
                          <a:latin typeface="Arial" panose="020B0604020202020204" pitchFamily="34" charset="0"/>
                        </a:rPr>
                        <a:t>Brand Reputation and Perception</a:t>
                      </a:r>
                    </a:p>
                  </a:txBody>
                  <a:tcPr marL="5650" marR="5650" marT="56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ctr" rtl="0" fontAlgn="b"/>
                      <a:r>
                        <a:rPr lang="en-US" sz="1400" b="0" i="0" u="none" strike="noStrike" baseline="0">
                          <a:solidFill>
                            <a:srgbClr val="000000"/>
                          </a:solidFill>
                          <a:effectLst/>
                          <a:latin typeface="Arial" panose="020B0604020202020204" pitchFamily="34" charset="0"/>
                        </a:rPr>
                        <a:t>26</a:t>
                      </a:r>
                    </a:p>
                  </a:txBody>
                  <a:tcPr marL="5650" marR="5650" marT="56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A84"/>
                    </a:solidFill>
                  </a:tcPr>
                </a:tc>
                <a:extLst>
                  <a:ext uri="{0D108BD9-81ED-4DB2-BD59-A6C34878D82A}">
                    <a16:rowId xmlns:a16="http://schemas.microsoft.com/office/drawing/2014/main" val="2290108804"/>
                  </a:ext>
                </a:extLst>
              </a:tr>
              <a:tr h="238038">
                <a:tc>
                  <a:txBody>
                    <a:bodyPr/>
                    <a:lstStyle/>
                    <a:p>
                      <a:pPr algn="l" rtl="0" fontAlgn="b"/>
                      <a:r>
                        <a:rPr lang="en-US" sz="1400" b="0" i="0" u="none" strike="noStrike" baseline="0">
                          <a:solidFill>
                            <a:srgbClr val="000000"/>
                          </a:solidFill>
                          <a:effectLst/>
                          <a:latin typeface="Arial" panose="020B0604020202020204" pitchFamily="34" charset="0"/>
                        </a:rPr>
                        <a:t>Labor Relations and Workforce</a:t>
                      </a:r>
                    </a:p>
                  </a:txBody>
                  <a:tcPr marL="5650" marR="5650" marT="56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rtl="0" fontAlgn="ctr"/>
                      <a:r>
                        <a:rPr lang="en-US" sz="1400" b="0" i="0" u="none" strike="noStrike" baseline="0" dirty="0">
                          <a:solidFill>
                            <a:srgbClr val="000000"/>
                          </a:solidFill>
                          <a:effectLst/>
                          <a:latin typeface="Arial" panose="020B0604020202020204" pitchFamily="34" charset="0"/>
                        </a:rPr>
                        <a:t>Corporate issues</a:t>
                      </a:r>
                    </a:p>
                  </a:txBody>
                  <a:tcPr marL="5650" marR="5650" marT="5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400" b="0" i="0" u="none" strike="noStrike" baseline="0">
                          <a:solidFill>
                            <a:srgbClr val="000000"/>
                          </a:solidFill>
                          <a:effectLst/>
                          <a:latin typeface="Arial" panose="020B0604020202020204" pitchFamily="34" charset="0"/>
                        </a:rPr>
                        <a:t>13</a:t>
                      </a:r>
                    </a:p>
                  </a:txBody>
                  <a:tcPr marL="5650" marR="5650" marT="56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379"/>
                    </a:solidFill>
                  </a:tcPr>
                </a:tc>
                <a:extLst>
                  <a:ext uri="{0D108BD9-81ED-4DB2-BD59-A6C34878D82A}">
                    <a16:rowId xmlns:a16="http://schemas.microsoft.com/office/drawing/2014/main" val="3246756266"/>
                  </a:ext>
                </a:extLst>
              </a:tr>
              <a:tr h="238038">
                <a:tc>
                  <a:txBody>
                    <a:bodyPr/>
                    <a:lstStyle/>
                    <a:p>
                      <a:pPr algn="l" rtl="0" fontAlgn="b"/>
                      <a:r>
                        <a:rPr lang="en-US" sz="1400" b="0" i="0" u="none" strike="noStrike" baseline="0" dirty="0">
                          <a:solidFill>
                            <a:srgbClr val="000000"/>
                          </a:solidFill>
                          <a:effectLst/>
                          <a:latin typeface="Arial" panose="020B0604020202020204" pitchFamily="34" charset="0"/>
                        </a:rPr>
                        <a:t>Competitors and Industry trends</a:t>
                      </a:r>
                    </a:p>
                  </a:txBody>
                  <a:tcPr marL="5650" marR="5650" marT="56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ctr" rtl="0" fontAlgn="b"/>
                      <a:r>
                        <a:rPr lang="en-US" sz="1400" b="0" i="0" u="none" strike="noStrike" baseline="0" dirty="0">
                          <a:solidFill>
                            <a:srgbClr val="000000"/>
                          </a:solidFill>
                          <a:effectLst/>
                          <a:latin typeface="Arial" panose="020B0604020202020204" pitchFamily="34" charset="0"/>
                        </a:rPr>
                        <a:t>178</a:t>
                      </a:r>
                    </a:p>
                  </a:txBody>
                  <a:tcPr marL="5650" marR="5650" marT="56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3258125145"/>
                  </a:ext>
                </a:extLst>
              </a:tr>
              <a:tr h="238038">
                <a:tc>
                  <a:txBody>
                    <a:bodyPr/>
                    <a:lstStyle/>
                    <a:p>
                      <a:pPr algn="l" rtl="0" fontAlgn="b"/>
                      <a:r>
                        <a:rPr lang="en-US" sz="1400" b="0" i="0" u="none" strike="noStrike" baseline="0">
                          <a:solidFill>
                            <a:srgbClr val="000000"/>
                          </a:solidFill>
                          <a:effectLst/>
                          <a:latin typeface="Arial" panose="020B0604020202020204" pitchFamily="34" charset="0"/>
                        </a:rPr>
                        <a:t>Leadership and Management</a:t>
                      </a:r>
                    </a:p>
                  </a:txBody>
                  <a:tcPr marL="5650" marR="5650" marT="56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ctr" rtl="0" fontAlgn="b"/>
                      <a:r>
                        <a:rPr lang="en-US" sz="1400" b="0" i="0" u="none" strike="noStrike" baseline="0" dirty="0">
                          <a:solidFill>
                            <a:srgbClr val="000000"/>
                          </a:solidFill>
                          <a:effectLst/>
                          <a:latin typeface="Arial" panose="020B0604020202020204" pitchFamily="34" charset="0"/>
                        </a:rPr>
                        <a:t>1</a:t>
                      </a:r>
                    </a:p>
                  </a:txBody>
                  <a:tcPr marL="5650" marR="5650" marT="56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1881378522"/>
                  </a:ext>
                </a:extLst>
              </a:tr>
              <a:tr h="238038">
                <a:tc>
                  <a:txBody>
                    <a:bodyPr/>
                    <a:lstStyle/>
                    <a:p>
                      <a:pPr algn="l" rtl="0" fontAlgn="b"/>
                      <a:r>
                        <a:rPr lang="en-US" sz="1400" b="0" i="0" u="none" strike="noStrike" baseline="0">
                          <a:solidFill>
                            <a:srgbClr val="000000"/>
                          </a:solidFill>
                          <a:effectLst/>
                          <a:latin typeface="Arial" panose="020B0604020202020204" pitchFamily="34" charset="0"/>
                        </a:rPr>
                        <a:t>Financial Performance and Sales</a:t>
                      </a:r>
                    </a:p>
                  </a:txBody>
                  <a:tcPr marL="5650" marR="5650" marT="56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rtl="0" fontAlgn="ctr"/>
                      <a:r>
                        <a:rPr lang="en-US" sz="1400" b="0" i="0" u="none" strike="noStrike" baseline="0">
                          <a:solidFill>
                            <a:srgbClr val="000000"/>
                          </a:solidFill>
                          <a:effectLst/>
                          <a:latin typeface="Arial" panose="020B0604020202020204" pitchFamily="34" charset="0"/>
                        </a:rPr>
                        <a:t>Organization feedback</a:t>
                      </a:r>
                    </a:p>
                  </a:txBody>
                  <a:tcPr marL="5650" marR="5650" marT="5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400" b="0" i="0" u="none" strike="noStrike" baseline="0" dirty="0">
                          <a:solidFill>
                            <a:srgbClr val="000000"/>
                          </a:solidFill>
                          <a:effectLst/>
                          <a:latin typeface="Arial" panose="020B0604020202020204" pitchFamily="34" charset="0"/>
                        </a:rPr>
                        <a:t>2</a:t>
                      </a:r>
                    </a:p>
                  </a:txBody>
                  <a:tcPr marL="5650" marR="5650" marT="56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F6C"/>
                    </a:solidFill>
                  </a:tcPr>
                </a:tc>
                <a:extLst>
                  <a:ext uri="{0D108BD9-81ED-4DB2-BD59-A6C34878D82A}">
                    <a16:rowId xmlns:a16="http://schemas.microsoft.com/office/drawing/2014/main" val="433593595"/>
                  </a:ext>
                </a:extLst>
              </a:tr>
              <a:tr h="238038">
                <a:tc>
                  <a:txBody>
                    <a:bodyPr/>
                    <a:lstStyle/>
                    <a:p>
                      <a:pPr algn="l" rtl="0" fontAlgn="b"/>
                      <a:r>
                        <a:rPr lang="en-US" sz="1400" b="0" i="0" u="none" strike="noStrike" baseline="0" dirty="0">
                          <a:solidFill>
                            <a:srgbClr val="000000"/>
                          </a:solidFill>
                          <a:effectLst/>
                          <a:latin typeface="Arial" panose="020B0604020202020204" pitchFamily="34" charset="0"/>
                        </a:rPr>
                        <a:t>Environmental Initiatives</a:t>
                      </a:r>
                    </a:p>
                  </a:txBody>
                  <a:tcPr marL="5650" marR="5650" marT="56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ctr" rtl="0" fontAlgn="b"/>
                      <a:r>
                        <a:rPr lang="en-US" sz="1400" b="0" i="0" u="none" strike="noStrike" baseline="0" dirty="0">
                          <a:solidFill>
                            <a:srgbClr val="000000"/>
                          </a:solidFill>
                          <a:effectLst/>
                          <a:latin typeface="Arial" panose="020B0604020202020204" pitchFamily="34" charset="0"/>
                        </a:rPr>
                        <a:t>2</a:t>
                      </a:r>
                    </a:p>
                  </a:txBody>
                  <a:tcPr marL="5650" marR="5650" marT="56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F6C"/>
                    </a:solidFill>
                  </a:tcPr>
                </a:tc>
                <a:extLst>
                  <a:ext uri="{0D108BD9-81ED-4DB2-BD59-A6C34878D82A}">
                    <a16:rowId xmlns:a16="http://schemas.microsoft.com/office/drawing/2014/main" val="3805003796"/>
                  </a:ext>
                </a:extLst>
              </a:tr>
              <a:tr h="238038">
                <a:tc>
                  <a:txBody>
                    <a:bodyPr/>
                    <a:lstStyle/>
                    <a:p>
                      <a:pPr algn="l" rtl="0" fontAlgn="b"/>
                      <a:r>
                        <a:rPr lang="en-US" sz="1400" b="0" i="0" u="none" strike="noStrike" baseline="0" dirty="0">
                          <a:solidFill>
                            <a:srgbClr val="000000"/>
                          </a:solidFill>
                          <a:effectLst/>
                          <a:latin typeface="Arial" panose="020B0604020202020204" pitchFamily="34" charset="0"/>
                        </a:rPr>
                        <a:t>Company Growth and Expansion</a:t>
                      </a:r>
                    </a:p>
                  </a:txBody>
                  <a:tcPr marL="5650" marR="5650" marT="56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ctr" rtl="0" fontAlgn="b"/>
                      <a:r>
                        <a:rPr lang="en-US" sz="1400" b="0" i="0" u="none" strike="noStrike" baseline="0" dirty="0">
                          <a:solidFill>
                            <a:srgbClr val="000000"/>
                          </a:solidFill>
                          <a:effectLst/>
                          <a:latin typeface="Arial" panose="020B0604020202020204" pitchFamily="34" charset="0"/>
                        </a:rPr>
                        <a:t>7</a:t>
                      </a:r>
                    </a:p>
                  </a:txBody>
                  <a:tcPr marL="5650" marR="5650" marT="56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E72"/>
                    </a:solidFill>
                  </a:tcPr>
                </a:tc>
                <a:extLst>
                  <a:ext uri="{0D108BD9-81ED-4DB2-BD59-A6C34878D82A}">
                    <a16:rowId xmlns:a16="http://schemas.microsoft.com/office/drawing/2014/main" val="3960282691"/>
                  </a:ext>
                </a:extLst>
              </a:tr>
              <a:tr h="238038">
                <a:tc>
                  <a:txBody>
                    <a:bodyPr/>
                    <a:lstStyle/>
                    <a:p>
                      <a:pPr algn="l" rtl="0" fontAlgn="b"/>
                      <a:r>
                        <a:rPr lang="en-US" sz="1400" b="0" i="0" u="none" strike="noStrike" baseline="0" dirty="0">
                          <a:solidFill>
                            <a:srgbClr val="000000"/>
                          </a:solidFill>
                          <a:effectLst/>
                          <a:latin typeface="Arial" panose="020B0604020202020204" pitchFamily="34" charset="0"/>
                        </a:rPr>
                        <a:t>Community Involvement and Philanthropy</a:t>
                      </a:r>
                    </a:p>
                  </a:txBody>
                  <a:tcPr marL="5650" marR="5650" marT="56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ctr" rtl="0" fontAlgn="b"/>
                      <a:r>
                        <a:rPr lang="en-US" sz="1400" b="0" i="0" u="none" strike="noStrike" baseline="0" dirty="0">
                          <a:solidFill>
                            <a:srgbClr val="000000"/>
                          </a:solidFill>
                          <a:effectLst/>
                          <a:latin typeface="Arial" panose="020B0604020202020204" pitchFamily="34" charset="0"/>
                        </a:rPr>
                        <a:t>2</a:t>
                      </a:r>
                    </a:p>
                  </a:txBody>
                  <a:tcPr marL="5650" marR="5650" marT="56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F6C"/>
                    </a:solidFill>
                  </a:tcPr>
                </a:tc>
                <a:extLst>
                  <a:ext uri="{0D108BD9-81ED-4DB2-BD59-A6C34878D82A}">
                    <a16:rowId xmlns:a16="http://schemas.microsoft.com/office/drawing/2014/main" val="3033375821"/>
                  </a:ext>
                </a:extLst>
              </a:tr>
              <a:tr h="238038">
                <a:tc>
                  <a:txBody>
                    <a:bodyPr/>
                    <a:lstStyle/>
                    <a:p>
                      <a:pPr algn="l" rtl="0" fontAlgn="b"/>
                      <a:r>
                        <a:rPr lang="en-US" sz="1400" b="0" i="0" u="none" strike="noStrike" baseline="0">
                          <a:solidFill>
                            <a:srgbClr val="000000"/>
                          </a:solidFill>
                          <a:effectLst/>
                          <a:latin typeface="Arial" panose="020B0604020202020204" pitchFamily="34" charset="0"/>
                        </a:rPr>
                        <a:t>Other</a:t>
                      </a:r>
                    </a:p>
                  </a:txBody>
                  <a:tcPr marL="5650" marR="5650" marT="56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baseline="0" dirty="0">
                          <a:solidFill>
                            <a:srgbClr val="000000"/>
                          </a:solidFill>
                          <a:effectLst/>
                          <a:latin typeface="Arial" panose="020B0604020202020204" pitchFamily="34" charset="0"/>
                        </a:rPr>
                        <a:t>Other</a:t>
                      </a:r>
                    </a:p>
                  </a:txBody>
                  <a:tcPr marL="5650" marR="5650" marT="5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400" b="0" i="0" u="none" strike="noStrike" baseline="0" dirty="0">
                          <a:solidFill>
                            <a:srgbClr val="000000"/>
                          </a:solidFill>
                          <a:effectLst/>
                          <a:latin typeface="Arial" panose="020B0604020202020204" pitchFamily="34" charset="0"/>
                        </a:rPr>
                        <a:t>116</a:t>
                      </a:r>
                    </a:p>
                  </a:txBody>
                  <a:tcPr marL="5650" marR="5650" marT="56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1D07F"/>
                    </a:solidFill>
                  </a:tcPr>
                </a:tc>
                <a:extLst>
                  <a:ext uri="{0D108BD9-81ED-4DB2-BD59-A6C34878D82A}">
                    <a16:rowId xmlns:a16="http://schemas.microsoft.com/office/drawing/2014/main" val="1911719895"/>
                  </a:ext>
                </a:extLst>
              </a:tr>
              <a:tr h="238038">
                <a:tc gridSpan="2">
                  <a:txBody>
                    <a:bodyPr/>
                    <a:lstStyle/>
                    <a:p>
                      <a:pPr algn="ctr" rtl="0" fontAlgn="b"/>
                      <a:r>
                        <a:rPr lang="en-US" sz="1400" b="1" i="0" u="none" strike="noStrike" baseline="0" dirty="0">
                          <a:solidFill>
                            <a:srgbClr val="000000"/>
                          </a:solidFill>
                          <a:effectLst/>
                          <a:latin typeface="Arial" panose="020B0604020202020204" pitchFamily="34" charset="0"/>
                        </a:rPr>
                        <a:t>Total</a:t>
                      </a:r>
                    </a:p>
                  </a:txBody>
                  <a:tcPr marL="5650" marR="5650" marT="56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rtl="0" fontAlgn="b"/>
                      <a:r>
                        <a:rPr lang="en-US" sz="1400" b="0" i="0" u="none" strike="noStrike" baseline="0" dirty="0">
                          <a:solidFill>
                            <a:srgbClr val="000000"/>
                          </a:solidFill>
                          <a:effectLst/>
                          <a:latin typeface="Arial" panose="020B0604020202020204" pitchFamily="34" charset="0"/>
                        </a:rPr>
                        <a:t>537</a:t>
                      </a:r>
                    </a:p>
                  </a:txBody>
                  <a:tcPr marL="5650" marR="5650" marT="56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6064059"/>
                  </a:ext>
                </a:extLst>
              </a:tr>
            </a:tbl>
          </a:graphicData>
        </a:graphic>
      </p:graphicFrame>
    </p:spTree>
    <p:extLst>
      <p:ext uri="{BB962C8B-B14F-4D97-AF65-F5344CB8AC3E}">
        <p14:creationId xmlns:p14="http://schemas.microsoft.com/office/powerpoint/2010/main" val="20048217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4903" y="304578"/>
            <a:ext cx="10515600" cy="685800"/>
          </a:xfrm>
        </p:spPr>
        <p:txBody>
          <a:bodyPr/>
          <a:lstStyle/>
          <a:p>
            <a:r>
              <a:rPr lang="en-US" dirty="0"/>
              <a:t>CPR July ‘24 Result</a:t>
            </a:r>
          </a:p>
        </p:txBody>
      </p:sp>
      <p:sp>
        <p:nvSpPr>
          <p:cNvPr id="3" name="Slide Number Placeholder 2">
            <a:extLst>
              <a:ext uri="{FF2B5EF4-FFF2-40B4-BE49-F238E27FC236}">
                <a16:creationId xmlns:a16="http://schemas.microsoft.com/office/drawing/2014/main" id="{328B5323-47E0-87CB-5BB4-089CA2EBBECE}"/>
              </a:ext>
            </a:extLst>
          </p:cNvPr>
          <p:cNvSpPr>
            <a:spLocks noGrp="1"/>
          </p:cNvSpPr>
          <p:nvPr>
            <p:ph type="sldNum" sz="quarter" idx="4"/>
          </p:nvPr>
        </p:nvSpPr>
        <p:spPr/>
        <p:txBody>
          <a:bodyPr/>
          <a:lstStyle/>
          <a:p>
            <a:fld id="{7196636F-A64E-6C4D-AE26-50A84E19B9C9}" type="slidenum">
              <a:rPr lang="en-US" smtClean="0"/>
              <a:pPr/>
              <a:t>23</a:t>
            </a:fld>
            <a:endParaRPr lang="en-US" dirty="0"/>
          </a:p>
        </p:txBody>
      </p:sp>
      <p:sp>
        <p:nvSpPr>
          <p:cNvPr id="2" name="Content Placeholder 1">
            <a:extLst>
              <a:ext uri="{FF2B5EF4-FFF2-40B4-BE49-F238E27FC236}">
                <a16:creationId xmlns:a16="http://schemas.microsoft.com/office/drawing/2014/main" id="{B28050D3-3CEE-D842-BA61-18C7CE4A099C}"/>
              </a:ext>
            </a:extLst>
          </p:cNvPr>
          <p:cNvSpPr>
            <a:spLocks noGrp="1"/>
          </p:cNvSpPr>
          <p:nvPr>
            <p:ph idx="18"/>
          </p:nvPr>
        </p:nvSpPr>
        <p:spPr/>
        <p:txBody>
          <a:bodyPr/>
          <a:lstStyle/>
          <a:p>
            <a:r>
              <a:rPr lang="en-US" dirty="0">
                <a:solidFill>
                  <a:schemeClr val="bg1"/>
                </a:solidFill>
              </a:rPr>
              <a:t>The highest </a:t>
            </a:r>
            <a:r>
              <a:rPr lang="en-US" dirty="0"/>
              <a:t>volume of comments are about </a:t>
            </a:r>
            <a:r>
              <a:rPr lang="en-US" b="1" dirty="0"/>
              <a:t>New Product Launches </a:t>
            </a:r>
            <a:r>
              <a:rPr lang="en-US" dirty="0"/>
              <a:t>followed by EV</a:t>
            </a:r>
            <a:r>
              <a:rPr lang="en-US" b="1" dirty="0"/>
              <a:t>.</a:t>
            </a:r>
            <a:endParaRPr lang="en-US" b="1" dirty="0">
              <a:solidFill>
                <a:schemeClr val="bg1"/>
              </a:solidFill>
            </a:endParaRPr>
          </a:p>
        </p:txBody>
      </p:sp>
      <p:sp>
        <p:nvSpPr>
          <p:cNvPr id="6" name="TextBox 5">
            <a:extLst>
              <a:ext uri="{FF2B5EF4-FFF2-40B4-BE49-F238E27FC236}">
                <a16:creationId xmlns:a16="http://schemas.microsoft.com/office/drawing/2014/main" id="{38F6808B-EDA1-72FA-3BCB-5453B3524511}"/>
              </a:ext>
            </a:extLst>
          </p:cNvPr>
          <p:cNvSpPr txBox="1"/>
          <p:nvPr/>
        </p:nvSpPr>
        <p:spPr>
          <a:xfrm>
            <a:off x="374903" y="803220"/>
            <a:ext cx="3901822" cy="276999"/>
          </a:xfrm>
          <a:prstGeom prst="rect">
            <a:avLst/>
          </a:prstGeom>
        </p:spPr>
        <p:txBody>
          <a:bodyPr vert="horz" wrap="square" lIns="91440" tIns="45720" rIns="91440" bIns="45720" rtlCol="0">
            <a:spAutoFit/>
          </a:bodyPr>
          <a:lstStyle/>
          <a:p>
            <a:pPr algn="l"/>
            <a:r>
              <a:rPr lang="en-US" sz="1200" dirty="0">
                <a:latin typeface="+mn-lt"/>
              </a:rPr>
              <a:t>Accuracy of Model Sub Category Level: 97 % </a:t>
            </a:r>
          </a:p>
        </p:txBody>
      </p:sp>
      <p:sp>
        <p:nvSpPr>
          <p:cNvPr id="8" name="TextBox 7">
            <a:extLst>
              <a:ext uri="{FF2B5EF4-FFF2-40B4-BE49-F238E27FC236}">
                <a16:creationId xmlns:a16="http://schemas.microsoft.com/office/drawing/2014/main" id="{70077062-100C-BCCD-E529-BDDB6925F004}"/>
              </a:ext>
            </a:extLst>
          </p:cNvPr>
          <p:cNvSpPr txBox="1"/>
          <p:nvPr/>
        </p:nvSpPr>
        <p:spPr>
          <a:xfrm>
            <a:off x="374902" y="1080219"/>
            <a:ext cx="4063748" cy="276999"/>
          </a:xfrm>
          <a:prstGeom prst="rect">
            <a:avLst/>
          </a:prstGeom>
        </p:spPr>
        <p:txBody>
          <a:bodyPr vert="horz" wrap="square" lIns="91440" tIns="45720" rIns="91440" bIns="45720" rtlCol="0">
            <a:spAutoFit/>
          </a:bodyPr>
          <a:lstStyle/>
          <a:p>
            <a:pPr algn="l"/>
            <a:r>
              <a:rPr lang="en-US" sz="1200" dirty="0">
                <a:latin typeface="+mn-lt"/>
              </a:rPr>
              <a:t>Accuracy of Model Category Level: 97 % </a:t>
            </a:r>
          </a:p>
        </p:txBody>
      </p:sp>
      <p:graphicFrame>
        <p:nvGraphicFramePr>
          <p:cNvPr id="7" name="Table 6">
            <a:extLst>
              <a:ext uri="{FF2B5EF4-FFF2-40B4-BE49-F238E27FC236}">
                <a16:creationId xmlns:a16="http://schemas.microsoft.com/office/drawing/2014/main" id="{673E8126-C2C6-648F-0830-84DE8DE4ECED}"/>
              </a:ext>
            </a:extLst>
          </p:cNvPr>
          <p:cNvGraphicFramePr>
            <a:graphicFrameLocks noGrp="1"/>
          </p:cNvGraphicFramePr>
          <p:nvPr>
            <p:extLst>
              <p:ext uri="{D42A27DB-BD31-4B8C-83A1-F6EECF244321}">
                <p14:modId xmlns:p14="http://schemas.microsoft.com/office/powerpoint/2010/main" val="4086294736"/>
              </p:ext>
            </p:extLst>
          </p:nvPr>
        </p:nvGraphicFramePr>
        <p:xfrm>
          <a:off x="1007706" y="1737273"/>
          <a:ext cx="9517224" cy="3487809"/>
        </p:xfrm>
        <a:graphic>
          <a:graphicData uri="http://schemas.openxmlformats.org/drawingml/2006/table">
            <a:tbl>
              <a:tblPr/>
              <a:tblGrid>
                <a:gridCol w="5281937">
                  <a:extLst>
                    <a:ext uri="{9D8B030D-6E8A-4147-A177-3AD203B41FA5}">
                      <a16:colId xmlns:a16="http://schemas.microsoft.com/office/drawing/2014/main" val="73006397"/>
                    </a:ext>
                  </a:extLst>
                </a:gridCol>
                <a:gridCol w="2653140">
                  <a:extLst>
                    <a:ext uri="{9D8B030D-6E8A-4147-A177-3AD203B41FA5}">
                      <a16:colId xmlns:a16="http://schemas.microsoft.com/office/drawing/2014/main" val="4101050139"/>
                    </a:ext>
                  </a:extLst>
                </a:gridCol>
                <a:gridCol w="1582147">
                  <a:extLst>
                    <a:ext uri="{9D8B030D-6E8A-4147-A177-3AD203B41FA5}">
                      <a16:colId xmlns:a16="http://schemas.microsoft.com/office/drawing/2014/main" val="4088447472"/>
                    </a:ext>
                  </a:extLst>
                </a:gridCol>
              </a:tblGrid>
              <a:tr h="94157">
                <a:tc>
                  <a:txBody>
                    <a:bodyPr/>
                    <a:lstStyle/>
                    <a:p>
                      <a:pPr algn="ctr" rtl="0" fontAlgn="ctr"/>
                      <a:r>
                        <a:rPr lang="en-US" sz="1400" b="1" i="0" u="none" strike="noStrike" baseline="0" dirty="0">
                          <a:solidFill>
                            <a:srgbClr val="000000"/>
                          </a:solidFill>
                          <a:effectLst/>
                          <a:latin typeface="Arial" panose="020B0604020202020204" pitchFamily="34" charset="0"/>
                        </a:rPr>
                        <a:t>Sub Category</a:t>
                      </a:r>
                    </a:p>
                  </a:txBody>
                  <a:tcPr marL="5650" marR="5650" marT="56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400" b="1" i="0" u="none" strike="noStrike" baseline="0" dirty="0">
                          <a:solidFill>
                            <a:srgbClr val="000000"/>
                          </a:solidFill>
                          <a:effectLst/>
                          <a:latin typeface="Arial" panose="020B0604020202020204" pitchFamily="34" charset="0"/>
                        </a:rPr>
                        <a:t>Category</a:t>
                      </a:r>
                    </a:p>
                  </a:txBody>
                  <a:tcPr marL="5650" marR="5650" marT="56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400" b="1" i="0" u="none" strike="noStrike" baseline="0" dirty="0">
                          <a:solidFill>
                            <a:srgbClr val="000000"/>
                          </a:solidFill>
                          <a:effectLst/>
                          <a:latin typeface="Arial" panose="020B0604020202020204" pitchFamily="34" charset="0"/>
                        </a:rPr>
                        <a:t>Count</a:t>
                      </a:r>
                    </a:p>
                  </a:txBody>
                  <a:tcPr marL="5650" marR="5650" marT="56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1357407"/>
                  </a:ext>
                </a:extLst>
              </a:tr>
              <a:tr h="202055">
                <a:tc>
                  <a:txBody>
                    <a:bodyPr/>
                    <a:lstStyle/>
                    <a:p>
                      <a:pPr marL="0" algn="l" defTabSz="914400" rtl="0" eaLnBrk="1" fontAlgn="b" latinLnBrk="0" hangingPunct="1"/>
                      <a:r>
                        <a:rPr lang="en-US" sz="1400" b="0" i="0" u="none" strike="noStrike" kern="1200" baseline="0" dirty="0">
                          <a:solidFill>
                            <a:srgbClr val="000000"/>
                          </a:solidFill>
                          <a:effectLst/>
                          <a:latin typeface="Arial" panose="020B0604020202020204" pitchFamily="34" charset="0"/>
                          <a:ea typeface="+mn-ea"/>
                          <a:cs typeface="+mn-cs"/>
                        </a:rPr>
                        <a:t>Brand Perception</a:t>
                      </a:r>
                    </a:p>
                  </a:txBody>
                  <a:tcPr marL="6446" marR="6446" marT="644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ctr" latinLnBrk="0" hangingPunct="1"/>
                      <a:r>
                        <a:rPr lang="en-US" sz="1400" b="0" i="0" u="none" strike="noStrike" kern="1200" baseline="0" dirty="0">
                          <a:solidFill>
                            <a:srgbClr val="000000"/>
                          </a:solidFill>
                          <a:effectLst/>
                          <a:latin typeface="Arial" panose="020B0604020202020204" pitchFamily="34" charset="0"/>
                          <a:ea typeface="+mn-ea"/>
                          <a:cs typeface="+mn-cs"/>
                        </a:rPr>
                        <a:t>Branding</a:t>
                      </a:r>
                    </a:p>
                  </a:txBody>
                  <a:tcPr marL="6446" marR="6446" marT="644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a:solidFill>
                            <a:srgbClr val="000000"/>
                          </a:solidFill>
                          <a:effectLst/>
                          <a:latin typeface="Arial" panose="020B0604020202020204" pitchFamily="34" charset="0"/>
                        </a:rPr>
                        <a:t>14</a:t>
                      </a:r>
                    </a:p>
                  </a:txBody>
                  <a:tcPr marL="6446" marR="6446" marT="64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ED880"/>
                    </a:solidFill>
                  </a:tcPr>
                </a:tc>
                <a:extLst>
                  <a:ext uri="{0D108BD9-81ED-4DB2-BD59-A6C34878D82A}">
                    <a16:rowId xmlns:a16="http://schemas.microsoft.com/office/drawing/2014/main" val="4003375052"/>
                  </a:ext>
                </a:extLst>
              </a:tr>
              <a:tr h="392132">
                <a:tc>
                  <a:txBody>
                    <a:bodyPr/>
                    <a:lstStyle/>
                    <a:p>
                      <a:pPr marL="0" algn="l" defTabSz="914400" rtl="0" eaLnBrk="1" fontAlgn="b" latinLnBrk="0" hangingPunct="1"/>
                      <a:r>
                        <a:rPr lang="en-US" sz="1400" b="0" i="0" u="none" strike="noStrike" kern="1200" baseline="0" dirty="0">
                          <a:solidFill>
                            <a:srgbClr val="000000"/>
                          </a:solidFill>
                          <a:effectLst/>
                          <a:latin typeface="Arial" panose="020B0604020202020204" pitchFamily="34" charset="0"/>
                          <a:ea typeface="+mn-ea"/>
                          <a:cs typeface="+mn-cs"/>
                        </a:rPr>
                        <a:t>Labor Relations</a:t>
                      </a:r>
                    </a:p>
                  </a:txBody>
                  <a:tcPr marL="6446" marR="6446" marT="644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algn="ctr" defTabSz="914400" rtl="0" eaLnBrk="1" fontAlgn="ctr" latinLnBrk="0" hangingPunct="1"/>
                      <a:r>
                        <a:rPr lang="en-US" sz="1400" b="0" i="0" u="none" strike="noStrike" kern="1200" baseline="0" dirty="0">
                          <a:solidFill>
                            <a:srgbClr val="000000"/>
                          </a:solidFill>
                          <a:effectLst/>
                          <a:latin typeface="Arial" panose="020B0604020202020204" pitchFamily="34" charset="0"/>
                          <a:ea typeface="+mn-ea"/>
                          <a:cs typeface="+mn-cs"/>
                        </a:rPr>
                        <a:t>Corporate issues</a:t>
                      </a:r>
                    </a:p>
                    <a:p>
                      <a:pPr marL="0" algn="ctr" defTabSz="914400" rtl="0" eaLnBrk="1" fontAlgn="ctr" latinLnBrk="0" hangingPunct="1"/>
                      <a:r>
                        <a:rPr lang="en-US" sz="1400" b="0" i="0" u="none" strike="noStrike" kern="1200" baseline="0" dirty="0">
                          <a:solidFill>
                            <a:srgbClr val="000000"/>
                          </a:solidFill>
                          <a:effectLst/>
                          <a:latin typeface="Arial" panose="020B0604020202020204" pitchFamily="34" charset="0"/>
                          <a:ea typeface="+mn-ea"/>
                          <a:cs typeface="+mn-cs"/>
                        </a:rPr>
                        <a:t> </a:t>
                      </a:r>
                    </a:p>
                  </a:txBody>
                  <a:tcPr marL="6446" marR="6446" marT="644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a:solidFill>
                            <a:srgbClr val="000000"/>
                          </a:solidFill>
                          <a:effectLst/>
                          <a:latin typeface="Arial" panose="020B0604020202020204" pitchFamily="34" charset="0"/>
                        </a:rPr>
                        <a:t>15</a:t>
                      </a:r>
                    </a:p>
                  </a:txBody>
                  <a:tcPr marL="6446" marR="6446" marT="64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EE182"/>
                    </a:solidFill>
                  </a:tcPr>
                </a:tc>
                <a:extLst>
                  <a:ext uri="{0D108BD9-81ED-4DB2-BD59-A6C34878D82A}">
                    <a16:rowId xmlns:a16="http://schemas.microsoft.com/office/drawing/2014/main" val="3691497109"/>
                  </a:ext>
                </a:extLst>
              </a:tr>
              <a:tr h="202055">
                <a:tc>
                  <a:txBody>
                    <a:bodyPr/>
                    <a:lstStyle/>
                    <a:p>
                      <a:pPr marL="0" algn="l" defTabSz="914400" rtl="0" eaLnBrk="1" fontAlgn="b" latinLnBrk="0" hangingPunct="1"/>
                      <a:r>
                        <a:rPr lang="en-US" sz="1400" b="0" i="0" u="none" strike="noStrike" kern="1200" baseline="0" dirty="0">
                          <a:solidFill>
                            <a:srgbClr val="000000"/>
                          </a:solidFill>
                          <a:effectLst/>
                          <a:latin typeface="Arial" panose="020B0604020202020204" pitchFamily="34" charset="0"/>
                          <a:ea typeface="+mn-ea"/>
                          <a:cs typeface="+mn-cs"/>
                        </a:rPr>
                        <a:t>Sustainability</a:t>
                      </a:r>
                    </a:p>
                  </a:txBody>
                  <a:tcPr marL="6446" marR="6446" marT="644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fontAlgn="ctr" latinLnBrk="0" hangingPunct="1"/>
                      <a:r>
                        <a:rPr lang="en-US" sz="1400" b="0" i="0" u="none" strike="noStrike" kern="1200" baseline="0" dirty="0">
                          <a:solidFill>
                            <a:srgbClr val="000000"/>
                          </a:solidFill>
                          <a:effectLst/>
                          <a:latin typeface="Arial" panose="020B0604020202020204" pitchFamily="34" charset="0"/>
                          <a:ea typeface="+mn-ea"/>
                          <a:cs typeface="+mn-cs"/>
                        </a:rPr>
                        <a:t> </a:t>
                      </a:r>
                    </a:p>
                  </a:txBody>
                  <a:tcPr marL="6446" marR="6446" marT="644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a:solidFill>
                            <a:srgbClr val="000000"/>
                          </a:solidFill>
                          <a:effectLst/>
                          <a:latin typeface="Arial" panose="020B0604020202020204" pitchFamily="34" charset="0"/>
                        </a:rPr>
                        <a:t>2</a:t>
                      </a:r>
                    </a:p>
                  </a:txBody>
                  <a:tcPr marL="6446" marR="6446" marT="64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8696B"/>
                    </a:solidFill>
                  </a:tcPr>
                </a:tc>
                <a:extLst>
                  <a:ext uri="{0D108BD9-81ED-4DB2-BD59-A6C34878D82A}">
                    <a16:rowId xmlns:a16="http://schemas.microsoft.com/office/drawing/2014/main" val="4061914473"/>
                  </a:ext>
                </a:extLst>
              </a:tr>
              <a:tr h="202055">
                <a:tc>
                  <a:txBody>
                    <a:bodyPr/>
                    <a:lstStyle/>
                    <a:p>
                      <a:pPr marL="0" algn="l" defTabSz="914400" rtl="0" eaLnBrk="1" fontAlgn="b" latinLnBrk="0" hangingPunct="1"/>
                      <a:r>
                        <a:rPr lang="en-US" sz="1400" b="0" i="0" u="none" strike="noStrike" kern="1200" baseline="0" dirty="0">
                          <a:solidFill>
                            <a:srgbClr val="000000"/>
                          </a:solidFill>
                          <a:effectLst/>
                          <a:latin typeface="Arial" panose="020B0604020202020204" pitchFamily="34" charset="0"/>
                          <a:ea typeface="+mn-ea"/>
                          <a:cs typeface="+mn-cs"/>
                        </a:rPr>
                        <a:t>Electric Vehicles</a:t>
                      </a:r>
                    </a:p>
                  </a:txBody>
                  <a:tcPr marL="6446" marR="6446" marT="644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ctr" latinLnBrk="0" hangingPunct="1"/>
                      <a:r>
                        <a:rPr lang="en-US" sz="1400" b="0" i="0" u="none" strike="noStrike" kern="1200" baseline="0" dirty="0">
                          <a:solidFill>
                            <a:srgbClr val="000000"/>
                          </a:solidFill>
                          <a:effectLst/>
                          <a:latin typeface="Arial" panose="020B0604020202020204" pitchFamily="34" charset="0"/>
                          <a:ea typeface="+mn-ea"/>
                          <a:cs typeface="+mn-cs"/>
                        </a:rPr>
                        <a:t>Electrification</a:t>
                      </a:r>
                    </a:p>
                  </a:txBody>
                  <a:tcPr marL="6446" marR="6446" marT="644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a:solidFill>
                            <a:srgbClr val="000000"/>
                          </a:solidFill>
                          <a:effectLst/>
                          <a:latin typeface="Arial" panose="020B0604020202020204" pitchFamily="34" charset="0"/>
                        </a:rPr>
                        <a:t>54</a:t>
                      </a:r>
                    </a:p>
                  </a:txBody>
                  <a:tcPr marL="6446" marR="6446" marT="64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E583"/>
                    </a:solidFill>
                  </a:tcPr>
                </a:tc>
                <a:extLst>
                  <a:ext uri="{0D108BD9-81ED-4DB2-BD59-A6C34878D82A}">
                    <a16:rowId xmlns:a16="http://schemas.microsoft.com/office/drawing/2014/main" val="1506539183"/>
                  </a:ext>
                </a:extLst>
              </a:tr>
              <a:tr h="506281">
                <a:tc>
                  <a:txBody>
                    <a:bodyPr/>
                    <a:lstStyle/>
                    <a:p>
                      <a:pPr marL="0" algn="l" defTabSz="914400" rtl="0" eaLnBrk="1" fontAlgn="b" latinLnBrk="0" hangingPunct="1"/>
                      <a:r>
                        <a:rPr lang="en-US" sz="1400" b="0" i="0" u="none" strike="noStrike" kern="1200" baseline="0" dirty="0">
                          <a:solidFill>
                            <a:srgbClr val="000000"/>
                          </a:solidFill>
                          <a:effectLst/>
                          <a:latin typeface="Arial" panose="020B0604020202020204" pitchFamily="34" charset="0"/>
                          <a:ea typeface="+mn-ea"/>
                          <a:cs typeface="+mn-cs"/>
                        </a:rPr>
                        <a:t>Innovation</a:t>
                      </a:r>
                    </a:p>
                  </a:txBody>
                  <a:tcPr marL="6446" marR="6446" marT="644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ctr" latinLnBrk="0" hangingPunct="1"/>
                      <a:r>
                        <a:rPr lang="en-US" sz="1400" b="0" i="0" u="none" strike="noStrike" kern="1200" baseline="0" dirty="0">
                          <a:solidFill>
                            <a:srgbClr val="000000"/>
                          </a:solidFill>
                          <a:effectLst/>
                          <a:latin typeface="Arial" panose="020B0604020202020204" pitchFamily="34" charset="0"/>
                          <a:ea typeface="+mn-ea"/>
                          <a:cs typeface="+mn-cs"/>
                        </a:rPr>
                        <a:t>New technology, unique features/services</a:t>
                      </a:r>
                    </a:p>
                  </a:txBody>
                  <a:tcPr marL="6446" marR="6446" marT="644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a:solidFill>
                            <a:srgbClr val="000000"/>
                          </a:solidFill>
                          <a:effectLst/>
                          <a:latin typeface="Arial" panose="020B0604020202020204" pitchFamily="34" charset="0"/>
                        </a:rPr>
                        <a:t>9</a:t>
                      </a:r>
                    </a:p>
                  </a:txBody>
                  <a:tcPr marL="6446" marR="6446" marT="64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AA77"/>
                    </a:solidFill>
                  </a:tcPr>
                </a:tc>
                <a:extLst>
                  <a:ext uri="{0D108BD9-81ED-4DB2-BD59-A6C34878D82A}">
                    <a16:rowId xmlns:a16="http://schemas.microsoft.com/office/drawing/2014/main" val="592944535"/>
                  </a:ext>
                </a:extLst>
              </a:tr>
              <a:tr h="392132">
                <a:tc>
                  <a:txBody>
                    <a:bodyPr/>
                    <a:lstStyle/>
                    <a:p>
                      <a:pPr marL="0" algn="l" defTabSz="914400" rtl="0" eaLnBrk="1" fontAlgn="b" latinLnBrk="0" hangingPunct="1"/>
                      <a:r>
                        <a:rPr lang="en-US" sz="1400" b="0" i="0" u="none" strike="noStrike" kern="1200" baseline="0" dirty="0">
                          <a:solidFill>
                            <a:srgbClr val="000000"/>
                          </a:solidFill>
                          <a:effectLst/>
                          <a:latin typeface="Arial" panose="020B0604020202020204" pitchFamily="34" charset="0"/>
                          <a:ea typeface="+mn-ea"/>
                          <a:cs typeface="+mn-cs"/>
                        </a:rPr>
                        <a:t>Community Involvement</a:t>
                      </a:r>
                    </a:p>
                  </a:txBody>
                  <a:tcPr marL="6446" marR="6446" marT="644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algn="ctr" defTabSz="914400" rtl="0" eaLnBrk="1" fontAlgn="ctr" latinLnBrk="0" hangingPunct="1"/>
                      <a:r>
                        <a:rPr lang="en-US" sz="1400" b="0" i="0" u="none" strike="noStrike" kern="1200" baseline="0" dirty="0">
                          <a:solidFill>
                            <a:srgbClr val="000000"/>
                          </a:solidFill>
                          <a:effectLst/>
                          <a:latin typeface="Arial" panose="020B0604020202020204" pitchFamily="34" charset="0"/>
                          <a:ea typeface="+mn-ea"/>
                          <a:cs typeface="+mn-cs"/>
                        </a:rPr>
                        <a:t>Organization feedback</a:t>
                      </a:r>
                    </a:p>
                    <a:p>
                      <a:pPr marL="0" algn="ctr" defTabSz="914400" rtl="0" eaLnBrk="1" fontAlgn="ctr" latinLnBrk="0" hangingPunct="1"/>
                      <a:r>
                        <a:rPr lang="en-US" sz="1400" b="0" i="0" u="none" strike="noStrike" kern="1200" baseline="0" dirty="0">
                          <a:solidFill>
                            <a:srgbClr val="000000"/>
                          </a:solidFill>
                          <a:effectLst/>
                          <a:latin typeface="Arial" panose="020B0604020202020204" pitchFamily="34" charset="0"/>
                          <a:ea typeface="+mn-ea"/>
                          <a:cs typeface="+mn-cs"/>
                        </a:rPr>
                        <a:t> </a:t>
                      </a:r>
                    </a:p>
                  </a:txBody>
                  <a:tcPr marL="6446" marR="6446" marT="644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a:solidFill>
                            <a:srgbClr val="000000"/>
                          </a:solidFill>
                          <a:effectLst/>
                          <a:latin typeface="Arial" panose="020B0604020202020204" pitchFamily="34" charset="0"/>
                        </a:rPr>
                        <a:t>4</a:t>
                      </a:r>
                    </a:p>
                  </a:txBody>
                  <a:tcPr marL="6446" marR="6446" marT="64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7B6E"/>
                    </a:solidFill>
                  </a:tcPr>
                </a:tc>
                <a:extLst>
                  <a:ext uri="{0D108BD9-81ED-4DB2-BD59-A6C34878D82A}">
                    <a16:rowId xmlns:a16="http://schemas.microsoft.com/office/drawing/2014/main" val="83130331"/>
                  </a:ext>
                </a:extLst>
              </a:tr>
              <a:tr h="202055">
                <a:tc>
                  <a:txBody>
                    <a:bodyPr/>
                    <a:lstStyle/>
                    <a:p>
                      <a:pPr marL="0" algn="l" defTabSz="914400" rtl="0" eaLnBrk="1" fontAlgn="b" latinLnBrk="0" hangingPunct="1"/>
                      <a:r>
                        <a:rPr lang="en-US" sz="1400" b="0" i="0" u="none" strike="noStrike" kern="1200" baseline="0" dirty="0">
                          <a:solidFill>
                            <a:srgbClr val="000000"/>
                          </a:solidFill>
                          <a:effectLst/>
                          <a:latin typeface="Arial" panose="020B0604020202020204" pitchFamily="34" charset="0"/>
                          <a:ea typeface="+mn-ea"/>
                          <a:cs typeface="+mn-cs"/>
                        </a:rPr>
                        <a:t>Financial Performance</a:t>
                      </a:r>
                    </a:p>
                  </a:txBody>
                  <a:tcPr marL="6446" marR="6446" marT="644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fontAlgn="ctr" latinLnBrk="0" hangingPunct="1"/>
                      <a:r>
                        <a:rPr lang="en-US" sz="1400" b="0" i="0" u="none" strike="noStrike" kern="1200" baseline="0" dirty="0">
                          <a:solidFill>
                            <a:srgbClr val="000000"/>
                          </a:solidFill>
                          <a:effectLst/>
                          <a:latin typeface="Arial" panose="020B0604020202020204" pitchFamily="34" charset="0"/>
                          <a:ea typeface="+mn-ea"/>
                          <a:cs typeface="+mn-cs"/>
                        </a:rPr>
                        <a:t> </a:t>
                      </a:r>
                    </a:p>
                  </a:txBody>
                  <a:tcPr marL="6446" marR="6446" marT="644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a:solidFill>
                            <a:srgbClr val="000000"/>
                          </a:solidFill>
                          <a:effectLst/>
                          <a:latin typeface="Arial" panose="020B0604020202020204" pitchFamily="34" charset="0"/>
                        </a:rPr>
                        <a:t>16</a:t>
                      </a:r>
                    </a:p>
                  </a:txBody>
                  <a:tcPr marL="6446" marR="6446" marT="64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B84"/>
                    </a:solidFill>
                  </a:tcPr>
                </a:tc>
                <a:extLst>
                  <a:ext uri="{0D108BD9-81ED-4DB2-BD59-A6C34878D82A}">
                    <a16:rowId xmlns:a16="http://schemas.microsoft.com/office/drawing/2014/main" val="929129594"/>
                  </a:ext>
                </a:extLst>
              </a:tr>
              <a:tr h="202055">
                <a:tc>
                  <a:txBody>
                    <a:bodyPr/>
                    <a:lstStyle/>
                    <a:p>
                      <a:pPr marL="0" algn="l" defTabSz="914400" rtl="0" eaLnBrk="1" fontAlgn="b" latinLnBrk="0" hangingPunct="1"/>
                      <a:r>
                        <a:rPr lang="en-US" sz="1400" b="0" i="0" u="none" strike="noStrike" kern="1200" baseline="0" dirty="0">
                          <a:solidFill>
                            <a:srgbClr val="000000"/>
                          </a:solidFill>
                          <a:effectLst/>
                          <a:latin typeface="Arial" panose="020B0604020202020204" pitchFamily="34" charset="0"/>
                          <a:ea typeface="+mn-ea"/>
                          <a:cs typeface="+mn-cs"/>
                        </a:rPr>
                        <a:t>Other</a:t>
                      </a:r>
                    </a:p>
                  </a:txBody>
                  <a:tcPr marL="6446" marR="6446" marT="644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ctr" latinLnBrk="0" hangingPunct="1"/>
                      <a:r>
                        <a:rPr lang="en-US" sz="1400" b="0" i="0" u="none" strike="noStrike" kern="1200" baseline="0" dirty="0">
                          <a:solidFill>
                            <a:srgbClr val="000000"/>
                          </a:solidFill>
                          <a:effectLst/>
                          <a:latin typeface="Arial" panose="020B0604020202020204" pitchFamily="34" charset="0"/>
                          <a:ea typeface="+mn-ea"/>
                          <a:cs typeface="+mn-cs"/>
                        </a:rPr>
                        <a:t>Other</a:t>
                      </a:r>
                    </a:p>
                  </a:txBody>
                  <a:tcPr marL="6446" marR="6446" marT="644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a:solidFill>
                            <a:srgbClr val="000000"/>
                          </a:solidFill>
                          <a:effectLst/>
                          <a:latin typeface="Arial" panose="020B0604020202020204" pitchFamily="34" charset="0"/>
                        </a:rPr>
                        <a:t>268</a:t>
                      </a:r>
                    </a:p>
                  </a:txBody>
                  <a:tcPr marL="6446" marR="6446" marT="64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3BE7B"/>
                    </a:solidFill>
                  </a:tcPr>
                </a:tc>
                <a:extLst>
                  <a:ext uri="{0D108BD9-81ED-4DB2-BD59-A6C34878D82A}">
                    <a16:rowId xmlns:a16="http://schemas.microsoft.com/office/drawing/2014/main" val="1021233450"/>
                  </a:ext>
                </a:extLst>
              </a:tr>
              <a:tr h="202055">
                <a:tc>
                  <a:txBody>
                    <a:bodyPr/>
                    <a:lstStyle/>
                    <a:p>
                      <a:pPr marL="0" algn="l" defTabSz="914400" rtl="0" eaLnBrk="1" fontAlgn="b" latinLnBrk="0" hangingPunct="1"/>
                      <a:r>
                        <a:rPr lang="en-US" sz="1400" b="0" i="0" u="none" strike="noStrike" kern="1200" baseline="0" dirty="0">
                          <a:solidFill>
                            <a:srgbClr val="000000"/>
                          </a:solidFill>
                          <a:effectLst/>
                          <a:latin typeface="Arial" panose="020B0604020202020204" pitchFamily="34" charset="0"/>
                          <a:ea typeface="+mn-ea"/>
                          <a:cs typeface="+mn-cs"/>
                        </a:rPr>
                        <a:t>New Product Launches</a:t>
                      </a:r>
                    </a:p>
                  </a:txBody>
                  <a:tcPr marL="6446" marR="6446" marT="644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3">
                  <a:txBody>
                    <a:bodyPr/>
                    <a:lstStyle/>
                    <a:p>
                      <a:pPr marL="0" algn="ctr" defTabSz="914400" rtl="0" eaLnBrk="1" fontAlgn="ctr" latinLnBrk="0" hangingPunct="1"/>
                      <a:r>
                        <a:rPr lang="en-US" sz="1400" b="0" i="0" u="none" strike="noStrike" kern="1200" baseline="0" dirty="0">
                          <a:solidFill>
                            <a:srgbClr val="000000"/>
                          </a:solidFill>
                          <a:effectLst/>
                          <a:latin typeface="Arial" panose="020B0604020202020204" pitchFamily="34" charset="0"/>
                          <a:ea typeface="+mn-ea"/>
                          <a:cs typeface="+mn-cs"/>
                        </a:rPr>
                        <a:t>Product related</a:t>
                      </a:r>
                    </a:p>
                    <a:p>
                      <a:pPr marL="0" algn="ctr" defTabSz="914400" rtl="0" eaLnBrk="1" fontAlgn="ctr" latinLnBrk="0" hangingPunct="1"/>
                      <a:r>
                        <a:rPr lang="en-US" sz="1400" b="0" i="0" u="none" strike="noStrike" kern="1200" baseline="0" dirty="0">
                          <a:solidFill>
                            <a:srgbClr val="000000"/>
                          </a:solidFill>
                          <a:effectLst/>
                          <a:latin typeface="Arial" panose="020B0604020202020204" pitchFamily="34" charset="0"/>
                          <a:ea typeface="+mn-ea"/>
                          <a:cs typeface="+mn-cs"/>
                        </a:rPr>
                        <a:t> </a:t>
                      </a:r>
                    </a:p>
                  </a:txBody>
                  <a:tcPr marL="6446" marR="6446" marT="644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a:solidFill>
                            <a:srgbClr val="000000"/>
                          </a:solidFill>
                          <a:effectLst/>
                          <a:latin typeface="Arial" panose="020B0604020202020204" pitchFamily="34" charset="0"/>
                        </a:rPr>
                        <a:t>97</a:t>
                      </a:r>
                    </a:p>
                  </a:txBody>
                  <a:tcPr marL="6446" marR="6446" marT="64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DD82"/>
                    </a:solidFill>
                  </a:tcPr>
                </a:tc>
                <a:extLst>
                  <a:ext uri="{0D108BD9-81ED-4DB2-BD59-A6C34878D82A}">
                    <a16:rowId xmlns:a16="http://schemas.microsoft.com/office/drawing/2014/main" val="4031084025"/>
                  </a:ext>
                </a:extLst>
              </a:tr>
              <a:tr h="202055">
                <a:tc>
                  <a:txBody>
                    <a:bodyPr/>
                    <a:lstStyle/>
                    <a:p>
                      <a:pPr marL="0" algn="l" defTabSz="914400" rtl="0" eaLnBrk="1" fontAlgn="b" latinLnBrk="0" hangingPunct="1"/>
                      <a:r>
                        <a:rPr lang="en-US" sz="1400" b="0" i="0" u="none" strike="noStrike" kern="1200" baseline="0" dirty="0">
                          <a:solidFill>
                            <a:srgbClr val="000000"/>
                          </a:solidFill>
                          <a:effectLst/>
                          <a:latin typeface="Arial" panose="020B0604020202020204" pitchFamily="34" charset="0"/>
                          <a:ea typeface="+mn-ea"/>
                          <a:cs typeface="+mn-cs"/>
                        </a:rPr>
                        <a:t>Quality Issues</a:t>
                      </a:r>
                    </a:p>
                  </a:txBody>
                  <a:tcPr marL="6446" marR="6446" marT="644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fontAlgn="ctr" latinLnBrk="0" hangingPunct="1"/>
                      <a:endParaRPr lang="en-US" sz="1400" b="0" i="0" u="none" strike="noStrike" kern="1200" baseline="0" dirty="0">
                        <a:solidFill>
                          <a:srgbClr val="000000"/>
                        </a:solidFill>
                        <a:effectLst/>
                        <a:latin typeface="Arial" panose="020B0604020202020204" pitchFamily="34" charset="0"/>
                        <a:ea typeface="+mn-ea"/>
                        <a:cs typeface="+mn-cs"/>
                      </a:endParaRPr>
                    </a:p>
                  </a:txBody>
                  <a:tcPr marL="6446" marR="6446" marT="644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a:solidFill>
                            <a:srgbClr val="000000"/>
                          </a:solidFill>
                          <a:effectLst/>
                          <a:latin typeface="Arial" panose="020B0604020202020204" pitchFamily="34" charset="0"/>
                        </a:rPr>
                        <a:t>39</a:t>
                      </a:r>
                    </a:p>
                  </a:txBody>
                  <a:tcPr marL="6446" marR="6446" marT="64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E784"/>
                    </a:solidFill>
                  </a:tcPr>
                </a:tc>
                <a:extLst>
                  <a:ext uri="{0D108BD9-81ED-4DB2-BD59-A6C34878D82A}">
                    <a16:rowId xmlns:a16="http://schemas.microsoft.com/office/drawing/2014/main" val="3563130898"/>
                  </a:ext>
                </a:extLst>
              </a:tr>
              <a:tr h="202055">
                <a:tc>
                  <a:txBody>
                    <a:bodyPr/>
                    <a:lstStyle/>
                    <a:p>
                      <a:pPr marL="0" algn="l" defTabSz="914400" rtl="0" eaLnBrk="1" fontAlgn="b" latinLnBrk="0" hangingPunct="1"/>
                      <a:r>
                        <a:rPr lang="en-US" sz="1400" b="0" i="0" u="none" strike="noStrike" kern="1200" baseline="0" dirty="0">
                          <a:solidFill>
                            <a:srgbClr val="000000"/>
                          </a:solidFill>
                          <a:effectLst/>
                          <a:latin typeface="Arial" panose="020B0604020202020204" pitchFamily="34" charset="0"/>
                          <a:ea typeface="+mn-ea"/>
                          <a:cs typeface="+mn-cs"/>
                        </a:rPr>
                        <a:t>Recalls</a:t>
                      </a:r>
                    </a:p>
                  </a:txBody>
                  <a:tcPr marL="6446" marR="6446" marT="644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fontAlgn="ctr" latinLnBrk="0" hangingPunct="1"/>
                      <a:r>
                        <a:rPr lang="en-US" sz="1400" b="0" i="0" u="none" strike="noStrike" kern="1200" baseline="0" dirty="0">
                          <a:solidFill>
                            <a:srgbClr val="000000"/>
                          </a:solidFill>
                          <a:effectLst/>
                          <a:latin typeface="Arial" panose="020B0604020202020204" pitchFamily="34" charset="0"/>
                          <a:ea typeface="+mn-ea"/>
                          <a:cs typeface="+mn-cs"/>
                        </a:rPr>
                        <a:t> </a:t>
                      </a:r>
                    </a:p>
                  </a:txBody>
                  <a:tcPr marL="6446" marR="6446" marT="644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a:solidFill>
                            <a:srgbClr val="000000"/>
                          </a:solidFill>
                          <a:effectLst/>
                          <a:latin typeface="Arial" panose="020B0604020202020204" pitchFamily="34" charset="0"/>
                        </a:rPr>
                        <a:t>24</a:t>
                      </a:r>
                    </a:p>
                  </a:txBody>
                  <a:tcPr marL="6446" marR="6446" marT="64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A84"/>
                    </a:solidFill>
                  </a:tcPr>
                </a:tc>
                <a:extLst>
                  <a:ext uri="{0D108BD9-81ED-4DB2-BD59-A6C34878D82A}">
                    <a16:rowId xmlns:a16="http://schemas.microsoft.com/office/drawing/2014/main" val="2915069727"/>
                  </a:ext>
                </a:extLst>
              </a:tr>
              <a:tr h="202055">
                <a:tc gridSpan="2">
                  <a:txBody>
                    <a:bodyPr/>
                    <a:lstStyle/>
                    <a:p>
                      <a:pPr algn="ctr" fontAlgn="b"/>
                      <a:r>
                        <a:rPr lang="en-US" sz="1400" b="1" i="0" u="none" strike="noStrike" dirty="0">
                          <a:solidFill>
                            <a:srgbClr val="000000"/>
                          </a:solidFill>
                          <a:effectLst/>
                          <a:latin typeface="Arial" panose="020B0604020202020204" pitchFamily="34" charset="0"/>
                        </a:rPr>
                        <a:t>Total</a:t>
                      </a:r>
                    </a:p>
                  </a:txBody>
                  <a:tcPr marL="6446" marR="6446" marT="644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algn="ctr" fontAlgn="b"/>
                      <a:r>
                        <a:rPr lang="en-US" sz="1400" b="1" i="0" u="none" strike="noStrike" dirty="0">
                          <a:solidFill>
                            <a:srgbClr val="000000"/>
                          </a:solidFill>
                          <a:effectLst/>
                          <a:latin typeface="Arial" panose="020B0604020202020204" pitchFamily="34" charset="0"/>
                        </a:rPr>
                        <a:t>542</a:t>
                      </a:r>
                    </a:p>
                  </a:txBody>
                  <a:tcPr marL="6446" marR="6446" marT="64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1219941"/>
                  </a:ext>
                </a:extLst>
              </a:tr>
            </a:tbl>
          </a:graphicData>
        </a:graphic>
      </p:graphicFrame>
    </p:spTree>
    <p:extLst>
      <p:ext uri="{BB962C8B-B14F-4D97-AF65-F5344CB8AC3E}">
        <p14:creationId xmlns:p14="http://schemas.microsoft.com/office/powerpoint/2010/main" val="1367953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4903" y="304578"/>
            <a:ext cx="10515600" cy="685800"/>
          </a:xfrm>
        </p:spPr>
        <p:txBody>
          <a:bodyPr/>
          <a:lstStyle/>
          <a:p>
            <a:r>
              <a:rPr lang="en-US" dirty="0"/>
              <a:t>Word-cloud</a:t>
            </a:r>
          </a:p>
        </p:txBody>
      </p:sp>
      <p:sp>
        <p:nvSpPr>
          <p:cNvPr id="3" name="Slide Number Placeholder 2">
            <a:extLst>
              <a:ext uri="{FF2B5EF4-FFF2-40B4-BE49-F238E27FC236}">
                <a16:creationId xmlns:a16="http://schemas.microsoft.com/office/drawing/2014/main" id="{328B5323-47E0-87CB-5BB4-089CA2EBBECE}"/>
              </a:ext>
            </a:extLst>
          </p:cNvPr>
          <p:cNvSpPr>
            <a:spLocks noGrp="1"/>
          </p:cNvSpPr>
          <p:nvPr>
            <p:ph type="sldNum" sz="quarter" idx="4"/>
          </p:nvPr>
        </p:nvSpPr>
        <p:spPr/>
        <p:txBody>
          <a:bodyPr/>
          <a:lstStyle/>
          <a:p>
            <a:fld id="{7196636F-A64E-6C4D-AE26-50A84E19B9C9}" type="slidenum">
              <a:rPr lang="en-US" smtClean="0"/>
              <a:pPr/>
              <a:t>3</a:t>
            </a:fld>
            <a:endParaRPr lang="en-US" dirty="0"/>
          </a:p>
        </p:txBody>
      </p:sp>
      <p:sp>
        <p:nvSpPr>
          <p:cNvPr id="2" name="Content Placeholder 1">
            <a:extLst>
              <a:ext uri="{FF2B5EF4-FFF2-40B4-BE49-F238E27FC236}">
                <a16:creationId xmlns:a16="http://schemas.microsoft.com/office/drawing/2014/main" id="{B28050D3-3CEE-D842-BA61-18C7CE4A099C}"/>
              </a:ext>
            </a:extLst>
          </p:cNvPr>
          <p:cNvSpPr>
            <a:spLocks noGrp="1"/>
          </p:cNvSpPr>
          <p:nvPr>
            <p:ph idx="18"/>
          </p:nvPr>
        </p:nvSpPr>
        <p:spPr/>
        <p:txBody>
          <a:bodyPr/>
          <a:lstStyle/>
          <a:p>
            <a:r>
              <a:rPr lang="en-US" dirty="0">
                <a:solidFill>
                  <a:schemeClr val="bg1"/>
                </a:solidFill>
              </a:rPr>
              <a:t>Trucks, cars,  EV, the UAW strike and recall find significant number of mentions.</a:t>
            </a:r>
            <a:endParaRPr lang="en-US" b="1" dirty="0">
              <a:solidFill>
                <a:schemeClr val="bg1"/>
              </a:solidFill>
            </a:endParaRPr>
          </a:p>
        </p:txBody>
      </p:sp>
      <p:pic>
        <p:nvPicPr>
          <p:cNvPr id="7" name="Picture 6">
            <a:extLst>
              <a:ext uri="{FF2B5EF4-FFF2-40B4-BE49-F238E27FC236}">
                <a16:creationId xmlns:a16="http://schemas.microsoft.com/office/drawing/2014/main" id="{152F9C70-717B-1890-A61D-F9B45534F922}"/>
              </a:ext>
            </a:extLst>
          </p:cNvPr>
          <p:cNvPicPr>
            <a:picLocks noChangeAspect="1"/>
          </p:cNvPicPr>
          <p:nvPr/>
        </p:nvPicPr>
        <p:blipFill>
          <a:blip r:embed="rId2"/>
          <a:stretch>
            <a:fillRect/>
          </a:stretch>
        </p:blipFill>
        <p:spPr>
          <a:xfrm>
            <a:off x="2452396" y="1464907"/>
            <a:ext cx="7287208" cy="3643604"/>
          </a:xfrm>
          <a:prstGeom prst="rect">
            <a:avLst/>
          </a:prstGeom>
        </p:spPr>
      </p:pic>
    </p:spTree>
    <p:extLst>
      <p:ext uri="{BB962C8B-B14F-4D97-AF65-F5344CB8AC3E}">
        <p14:creationId xmlns:p14="http://schemas.microsoft.com/office/powerpoint/2010/main" val="4061218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4903" y="304578"/>
            <a:ext cx="10515600" cy="685800"/>
          </a:xfrm>
        </p:spPr>
        <p:txBody>
          <a:bodyPr/>
          <a:lstStyle/>
          <a:p>
            <a:r>
              <a:rPr lang="en-US" dirty="0"/>
              <a:t>Word-cloud by Month</a:t>
            </a:r>
          </a:p>
        </p:txBody>
      </p:sp>
      <p:sp>
        <p:nvSpPr>
          <p:cNvPr id="3" name="Slide Number Placeholder 2">
            <a:extLst>
              <a:ext uri="{FF2B5EF4-FFF2-40B4-BE49-F238E27FC236}">
                <a16:creationId xmlns:a16="http://schemas.microsoft.com/office/drawing/2014/main" id="{328B5323-47E0-87CB-5BB4-089CA2EBBECE}"/>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96636F-A64E-6C4D-AE26-50A84E19B9C9}" type="slidenum">
              <a:rPr kumimoji="0" lang="en-US" sz="800" b="0" i="0" u="none" strike="noStrike" kern="1200" cap="none" spc="0" normalizeH="0" baseline="0" noProof="0" smtClean="0">
                <a:ln>
                  <a:noFill/>
                </a:ln>
                <a:solidFill>
                  <a:srgbClr val="FFFFFF"/>
                </a:solidFill>
                <a:effectLst/>
                <a:uLnTx/>
                <a:uFillTx/>
                <a:latin typeface="Avenir Next LT Pro"/>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800" b="0" i="0" u="none" strike="noStrike" kern="1200" cap="none" spc="0" normalizeH="0" baseline="0" noProof="0" dirty="0">
              <a:ln>
                <a:noFill/>
              </a:ln>
              <a:solidFill>
                <a:srgbClr val="FFFFFF"/>
              </a:solidFill>
              <a:effectLst/>
              <a:uLnTx/>
              <a:uFillTx/>
              <a:latin typeface="Avenir Next LT Pro"/>
            </a:endParaRPr>
          </a:p>
        </p:txBody>
      </p:sp>
      <p:sp>
        <p:nvSpPr>
          <p:cNvPr id="2" name="Content Placeholder 1">
            <a:extLst>
              <a:ext uri="{FF2B5EF4-FFF2-40B4-BE49-F238E27FC236}">
                <a16:creationId xmlns:a16="http://schemas.microsoft.com/office/drawing/2014/main" id="{B28050D3-3CEE-D842-BA61-18C7CE4A099C}"/>
              </a:ext>
            </a:extLst>
          </p:cNvPr>
          <p:cNvSpPr>
            <a:spLocks noGrp="1"/>
          </p:cNvSpPr>
          <p:nvPr>
            <p:ph idx="18"/>
          </p:nvPr>
        </p:nvSpPr>
        <p:spPr>
          <a:xfrm>
            <a:off x="185980" y="6276746"/>
            <a:ext cx="11827388" cy="294344"/>
          </a:xfrm>
        </p:spPr>
        <p:txBody>
          <a:bodyPr/>
          <a:lstStyle/>
          <a:p>
            <a:r>
              <a:rPr lang="en-US" sz="1300" b="1" dirty="0">
                <a:solidFill>
                  <a:schemeClr val="bg1"/>
                </a:solidFill>
              </a:rPr>
              <a:t>Recall</a:t>
            </a:r>
            <a:r>
              <a:rPr lang="en-US" sz="1300" dirty="0">
                <a:solidFill>
                  <a:schemeClr val="bg1"/>
                </a:solidFill>
              </a:rPr>
              <a:t> continues to be a topic of discussion along with </a:t>
            </a:r>
            <a:r>
              <a:rPr lang="en-US" sz="1300" b="1" dirty="0">
                <a:solidFill>
                  <a:schemeClr val="bg1"/>
                </a:solidFill>
              </a:rPr>
              <a:t>EV</a:t>
            </a:r>
            <a:r>
              <a:rPr lang="en-US" sz="1300" dirty="0">
                <a:solidFill>
                  <a:schemeClr val="bg1"/>
                </a:solidFill>
              </a:rPr>
              <a:t>. There is also mention of </a:t>
            </a:r>
            <a:r>
              <a:rPr lang="en-US" sz="1300" b="1" dirty="0">
                <a:solidFill>
                  <a:schemeClr val="bg1"/>
                </a:solidFill>
              </a:rPr>
              <a:t>Car and Truck </a:t>
            </a:r>
            <a:r>
              <a:rPr lang="en-US" sz="1300" dirty="0">
                <a:solidFill>
                  <a:schemeClr val="bg1"/>
                </a:solidFill>
              </a:rPr>
              <a:t>across months</a:t>
            </a:r>
            <a:endParaRPr lang="en-US" sz="1300" b="1" dirty="0">
              <a:solidFill>
                <a:schemeClr val="bg1"/>
              </a:solidFill>
            </a:endParaRPr>
          </a:p>
        </p:txBody>
      </p:sp>
      <p:pic>
        <p:nvPicPr>
          <p:cNvPr id="6" name="Picture 5">
            <a:extLst>
              <a:ext uri="{FF2B5EF4-FFF2-40B4-BE49-F238E27FC236}">
                <a16:creationId xmlns:a16="http://schemas.microsoft.com/office/drawing/2014/main" id="{88548FC9-329C-622A-1FC0-EC6A2EC2FCB1}"/>
              </a:ext>
            </a:extLst>
          </p:cNvPr>
          <p:cNvPicPr>
            <a:picLocks noChangeAspect="1"/>
          </p:cNvPicPr>
          <p:nvPr/>
        </p:nvPicPr>
        <p:blipFill>
          <a:blip r:embed="rId2"/>
          <a:stretch>
            <a:fillRect/>
          </a:stretch>
        </p:blipFill>
        <p:spPr>
          <a:xfrm>
            <a:off x="584505" y="952111"/>
            <a:ext cx="2743200" cy="1371600"/>
          </a:xfrm>
          <a:prstGeom prst="rect">
            <a:avLst/>
          </a:prstGeom>
        </p:spPr>
      </p:pic>
      <p:sp>
        <p:nvSpPr>
          <p:cNvPr id="8" name="TextBox 7">
            <a:extLst>
              <a:ext uri="{FF2B5EF4-FFF2-40B4-BE49-F238E27FC236}">
                <a16:creationId xmlns:a16="http://schemas.microsoft.com/office/drawing/2014/main" id="{1C566EA6-F689-C499-E972-FE5AEAA22935}"/>
              </a:ext>
            </a:extLst>
          </p:cNvPr>
          <p:cNvSpPr txBox="1"/>
          <p:nvPr/>
        </p:nvSpPr>
        <p:spPr>
          <a:xfrm>
            <a:off x="382341" y="2367098"/>
            <a:ext cx="2743200" cy="276999"/>
          </a:xfrm>
          <a:prstGeom prst="rect">
            <a:avLst/>
          </a:prstGeom>
        </p:spPr>
        <p:txBody>
          <a:bodyPr vert="horz" wrap="square" lIns="91440" tIns="45720" rIns="91440" bIns="4572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95B"/>
                </a:solidFill>
                <a:effectLst/>
                <a:uLnTx/>
                <a:uFillTx/>
                <a:latin typeface="Avenir Next LT Pro"/>
                <a:ea typeface="+mn-ea"/>
                <a:cs typeface="+mn-cs"/>
              </a:rPr>
              <a:t>Jan-24</a:t>
            </a:r>
          </a:p>
        </p:txBody>
      </p:sp>
      <p:pic>
        <p:nvPicPr>
          <p:cNvPr id="13" name="Picture 12" descr="A close-up of words&#10;&#10;Description automatically generated">
            <a:extLst>
              <a:ext uri="{FF2B5EF4-FFF2-40B4-BE49-F238E27FC236}">
                <a16:creationId xmlns:a16="http://schemas.microsoft.com/office/drawing/2014/main" id="{2588CF3B-9D2B-5BBD-E80F-2AB2E0DF3339}"/>
              </a:ext>
            </a:extLst>
          </p:cNvPr>
          <p:cNvPicPr>
            <a:picLocks noChangeAspect="1"/>
          </p:cNvPicPr>
          <p:nvPr/>
        </p:nvPicPr>
        <p:blipFill>
          <a:blip r:embed="rId3"/>
          <a:stretch>
            <a:fillRect/>
          </a:stretch>
        </p:blipFill>
        <p:spPr>
          <a:xfrm>
            <a:off x="3962375" y="952111"/>
            <a:ext cx="2743200" cy="1371600"/>
          </a:xfrm>
          <a:prstGeom prst="rect">
            <a:avLst/>
          </a:prstGeom>
        </p:spPr>
      </p:pic>
      <p:sp>
        <p:nvSpPr>
          <p:cNvPr id="14" name="TextBox 13">
            <a:extLst>
              <a:ext uri="{FF2B5EF4-FFF2-40B4-BE49-F238E27FC236}">
                <a16:creationId xmlns:a16="http://schemas.microsoft.com/office/drawing/2014/main" id="{0826C12D-1A78-E551-4A84-0FBDA7FA0F91}"/>
              </a:ext>
            </a:extLst>
          </p:cNvPr>
          <p:cNvSpPr txBox="1"/>
          <p:nvPr/>
        </p:nvSpPr>
        <p:spPr>
          <a:xfrm>
            <a:off x="3962376" y="2367099"/>
            <a:ext cx="2750773" cy="276999"/>
          </a:xfrm>
          <a:prstGeom prst="rect">
            <a:avLst/>
          </a:prstGeom>
        </p:spPr>
        <p:txBody>
          <a:bodyPr vert="horz" wrap="square" lIns="91440" tIns="45720" rIns="91440" bIns="4572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95B"/>
                </a:solidFill>
                <a:effectLst/>
                <a:uLnTx/>
                <a:uFillTx/>
                <a:latin typeface="Avenir Next LT Pro"/>
                <a:ea typeface="+mn-ea"/>
                <a:cs typeface="+mn-cs"/>
              </a:rPr>
              <a:t>Feb-24</a:t>
            </a:r>
          </a:p>
        </p:txBody>
      </p:sp>
      <p:pic>
        <p:nvPicPr>
          <p:cNvPr id="10" name="Picture 9" descr="A close-up of words&#10;&#10;Description automatically generated">
            <a:extLst>
              <a:ext uri="{FF2B5EF4-FFF2-40B4-BE49-F238E27FC236}">
                <a16:creationId xmlns:a16="http://schemas.microsoft.com/office/drawing/2014/main" id="{F7C27E45-BCF7-BFBA-8CB4-4D647ED2074A}"/>
              </a:ext>
            </a:extLst>
          </p:cNvPr>
          <p:cNvPicPr>
            <a:picLocks noChangeAspect="1"/>
          </p:cNvPicPr>
          <p:nvPr/>
        </p:nvPicPr>
        <p:blipFill>
          <a:blip r:embed="rId4"/>
          <a:stretch>
            <a:fillRect/>
          </a:stretch>
        </p:blipFill>
        <p:spPr>
          <a:xfrm>
            <a:off x="7620000" y="986267"/>
            <a:ext cx="2743200" cy="1371600"/>
          </a:xfrm>
          <a:prstGeom prst="rect">
            <a:avLst/>
          </a:prstGeom>
        </p:spPr>
      </p:pic>
      <p:sp>
        <p:nvSpPr>
          <p:cNvPr id="19" name="TextBox 18">
            <a:extLst>
              <a:ext uri="{FF2B5EF4-FFF2-40B4-BE49-F238E27FC236}">
                <a16:creationId xmlns:a16="http://schemas.microsoft.com/office/drawing/2014/main" id="{5AFA9E28-8BF4-6520-D09F-C0C862C5F1EB}"/>
              </a:ext>
            </a:extLst>
          </p:cNvPr>
          <p:cNvSpPr txBox="1"/>
          <p:nvPr/>
        </p:nvSpPr>
        <p:spPr>
          <a:xfrm>
            <a:off x="7604852" y="2367100"/>
            <a:ext cx="2750773" cy="276999"/>
          </a:xfrm>
          <a:prstGeom prst="rect">
            <a:avLst/>
          </a:prstGeom>
        </p:spPr>
        <p:txBody>
          <a:bodyPr vert="horz" wrap="square" lIns="91440" tIns="45720" rIns="91440" bIns="4572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95B"/>
                </a:solidFill>
                <a:effectLst/>
                <a:uLnTx/>
                <a:uFillTx/>
                <a:latin typeface="Avenir Next LT Pro"/>
                <a:ea typeface="+mn-ea"/>
                <a:cs typeface="+mn-cs"/>
              </a:rPr>
              <a:t>Mar-24</a:t>
            </a:r>
          </a:p>
        </p:txBody>
      </p:sp>
      <p:pic>
        <p:nvPicPr>
          <p:cNvPr id="9" name="Picture 8">
            <a:extLst>
              <a:ext uri="{FF2B5EF4-FFF2-40B4-BE49-F238E27FC236}">
                <a16:creationId xmlns:a16="http://schemas.microsoft.com/office/drawing/2014/main" id="{EF5F9780-1329-7E2A-A630-E7A691705F11}"/>
              </a:ext>
            </a:extLst>
          </p:cNvPr>
          <p:cNvPicPr>
            <a:picLocks noChangeAspect="1"/>
          </p:cNvPicPr>
          <p:nvPr/>
        </p:nvPicPr>
        <p:blipFill>
          <a:blip r:embed="rId5"/>
          <a:stretch>
            <a:fillRect/>
          </a:stretch>
        </p:blipFill>
        <p:spPr>
          <a:xfrm>
            <a:off x="7612426" y="2762622"/>
            <a:ext cx="2743199" cy="1371600"/>
          </a:xfrm>
          <a:prstGeom prst="rect">
            <a:avLst/>
          </a:prstGeom>
        </p:spPr>
      </p:pic>
      <p:sp>
        <p:nvSpPr>
          <p:cNvPr id="5" name="TextBox 4">
            <a:extLst>
              <a:ext uri="{FF2B5EF4-FFF2-40B4-BE49-F238E27FC236}">
                <a16:creationId xmlns:a16="http://schemas.microsoft.com/office/drawing/2014/main" id="{1F0BC89E-69B0-FC37-4EA5-71E9933C3232}"/>
              </a:ext>
            </a:extLst>
          </p:cNvPr>
          <p:cNvSpPr txBox="1"/>
          <p:nvPr/>
        </p:nvSpPr>
        <p:spPr>
          <a:xfrm>
            <a:off x="7612426" y="4181527"/>
            <a:ext cx="2750773" cy="276999"/>
          </a:xfrm>
          <a:prstGeom prst="rect">
            <a:avLst/>
          </a:prstGeom>
        </p:spPr>
        <p:txBody>
          <a:bodyPr vert="horz" wrap="square" lIns="91440" tIns="45720" rIns="91440" bIns="4572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95B"/>
                </a:solidFill>
                <a:effectLst/>
                <a:uLnTx/>
                <a:uFillTx/>
                <a:latin typeface="Avenir Next LT Pro"/>
                <a:ea typeface="+mn-ea"/>
                <a:cs typeface="+mn-cs"/>
              </a:rPr>
              <a:t>Jun-24</a:t>
            </a:r>
          </a:p>
        </p:txBody>
      </p:sp>
      <p:pic>
        <p:nvPicPr>
          <p:cNvPr id="11" name="Picture 10">
            <a:extLst>
              <a:ext uri="{FF2B5EF4-FFF2-40B4-BE49-F238E27FC236}">
                <a16:creationId xmlns:a16="http://schemas.microsoft.com/office/drawing/2014/main" id="{B3C4C4E0-59BA-5778-5B34-BB94EA16779E}"/>
              </a:ext>
            </a:extLst>
          </p:cNvPr>
          <p:cNvPicPr>
            <a:picLocks noChangeAspect="1"/>
          </p:cNvPicPr>
          <p:nvPr/>
        </p:nvPicPr>
        <p:blipFill>
          <a:blip r:embed="rId6"/>
          <a:stretch>
            <a:fillRect/>
          </a:stretch>
        </p:blipFill>
        <p:spPr>
          <a:xfrm>
            <a:off x="3962376" y="2762622"/>
            <a:ext cx="2743199" cy="1371600"/>
          </a:xfrm>
          <a:prstGeom prst="rect">
            <a:avLst/>
          </a:prstGeom>
        </p:spPr>
      </p:pic>
      <p:sp>
        <p:nvSpPr>
          <p:cNvPr id="12" name="TextBox 11">
            <a:extLst>
              <a:ext uri="{FF2B5EF4-FFF2-40B4-BE49-F238E27FC236}">
                <a16:creationId xmlns:a16="http://schemas.microsoft.com/office/drawing/2014/main" id="{8A47E925-C0DB-1657-9CB6-AAA1F3BFA9B7}"/>
              </a:ext>
            </a:extLst>
          </p:cNvPr>
          <p:cNvSpPr txBox="1"/>
          <p:nvPr/>
        </p:nvSpPr>
        <p:spPr>
          <a:xfrm>
            <a:off x="3878626" y="4181528"/>
            <a:ext cx="2750773" cy="276999"/>
          </a:xfrm>
          <a:prstGeom prst="rect">
            <a:avLst/>
          </a:prstGeom>
        </p:spPr>
        <p:txBody>
          <a:bodyPr vert="horz" wrap="square" lIns="91440" tIns="45720" rIns="91440" bIns="4572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95B"/>
                </a:solidFill>
                <a:effectLst/>
                <a:uLnTx/>
                <a:uFillTx/>
                <a:latin typeface="Avenir Next LT Pro"/>
                <a:ea typeface="+mn-ea"/>
                <a:cs typeface="+mn-cs"/>
              </a:rPr>
              <a:t>May-24</a:t>
            </a:r>
          </a:p>
        </p:txBody>
      </p:sp>
      <p:pic>
        <p:nvPicPr>
          <p:cNvPr id="16" name="Picture 15">
            <a:extLst>
              <a:ext uri="{FF2B5EF4-FFF2-40B4-BE49-F238E27FC236}">
                <a16:creationId xmlns:a16="http://schemas.microsoft.com/office/drawing/2014/main" id="{53470540-C5B2-5A15-49F9-4858CAB75494}"/>
              </a:ext>
            </a:extLst>
          </p:cNvPr>
          <p:cNvPicPr>
            <a:picLocks noChangeAspect="1"/>
          </p:cNvPicPr>
          <p:nvPr/>
        </p:nvPicPr>
        <p:blipFill>
          <a:blip r:embed="rId7"/>
          <a:stretch>
            <a:fillRect/>
          </a:stretch>
        </p:blipFill>
        <p:spPr>
          <a:xfrm>
            <a:off x="584505" y="2762040"/>
            <a:ext cx="2743199" cy="1371600"/>
          </a:xfrm>
          <a:prstGeom prst="rect">
            <a:avLst/>
          </a:prstGeom>
        </p:spPr>
      </p:pic>
      <p:sp>
        <p:nvSpPr>
          <p:cNvPr id="17" name="TextBox 16">
            <a:extLst>
              <a:ext uri="{FF2B5EF4-FFF2-40B4-BE49-F238E27FC236}">
                <a16:creationId xmlns:a16="http://schemas.microsoft.com/office/drawing/2014/main" id="{6AA7F7C1-4121-ABB7-52EA-ED9A277B4998}"/>
              </a:ext>
            </a:extLst>
          </p:cNvPr>
          <p:cNvSpPr txBox="1"/>
          <p:nvPr/>
        </p:nvSpPr>
        <p:spPr>
          <a:xfrm>
            <a:off x="553804" y="4183422"/>
            <a:ext cx="2750773" cy="276999"/>
          </a:xfrm>
          <a:prstGeom prst="rect">
            <a:avLst/>
          </a:prstGeom>
        </p:spPr>
        <p:txBody>
          <a:bodyPr vert="horz" wrap="square" lIns="91440" tIns="45720" rIns="91440" bIns="4572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95B"/>
                </a:solidFill>
                <a:effectLst/>
                <a:uLnTx/>
                <a:uFillTx/>
                <a:latin typeface="Avenir Next LT Pro"/>
                <a:ea typeface="+mn-ea"/>
                <a:cs typeface="+mn-cs"/>
              </a:rPr>
              <a:t>Apr-24</a:t>
            </a:r>
          </a:p>
        </p:txBody>
      </p:sp>
      <p:sp>
        <p:nvSpPr>
          <p:cNvPr id="15" name="TextBox 14">
            <a:extLst>
              <a:ext uri="{FF2B5EF4-FFF2-40B4-BE49-F238E27FC236}">
                <a16:creationId xmlns:a16="http://schemas.microsoft.com/office/drawing/2014/main" id="{15BAB679-B7C0-BC74-5975-9C3F3EE6FC8B}"/>
              </a:ext>
            </a:extLst>
          </p:cNvPr>
          <p:cNvSpPr txBox="1"/>
          <p:nvPr/>
        </p:nvSpPr>
        <p:spPr>
          <a:xfrm>
            <a:off x="553803" y="5817858"/>
            <a:ext cx="2750773" cy="276999"/>
          </a:xfrm>
          <a:prstGeom prst="rect">
            <a:avLst/>
          </a:prstGeom>
        </p:spPr>
        <p:txBody>
          <a:bodyPr vert="horz" wrap="square" lIns="91440" tIns="45720" rIns="91440" bIns="4572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95B"/>
                </a:solidFill>
                <a:effectLst/>
                <a:uLnTx/>
                <a:uFillTx/>
                <a:latin typeface="Avenir Next LT Pro"/>
                <a:ea typeface="+mn-ea"/>
                <a:cs typeface="+mn-cs"/>
              </a:rPr>
              <a:t>Jul-24</a:t>
            </a:r>
          </a:p>
        </p:txBody>
      </p:sp>
      <p:pic>
        <p:nvPicPr>
          <p:cNvPr id="20" name="Picture 19">
            <a:extLst>
              <a:ext uri="{FF2B5EF4-FFF2-40B4-BE49-F238E27FC236}">
                <a16:creationId xmlns:a16="http://schemas.microsoft.com/office/drawing/2014/main" id="{FF8A553C-C262-ACE6-7F84-20ACE5E28BDA}"/>
              </a:ext>
            </a:extLst>
          </p:cNvPr>
          <p:cNvPicPr>
            <a:picLocks noChangeAspect="1"/>
          </p:cNvPicPr>
          <p:nvPr/>
        </p:nvPicPr>
        <p:blipFill>
          <a:blip r:embed="rId8"/>
          <a:stretch>
            <a:fillRect/>
          </a:stretch>
        </p:blipFill>
        <p:spPr>
          <a:xfrm>
            <a:off x="584504" y="4503818"/>
            <a:ext cx="2720071" cy="1314040"/>
          </a:xfrm>
          <a:prstGeom prst="rect">
            <a:avLst/>
          </a:prstGeom>
        </p:spPr>
      </p:pic>
    </p:spTree>
    <p:extLst>
      <p:ext uri="{BB962C8B-B14F-4D97-AF65-F5344CB8AC3E}">
        <p14:creationId xmlns:p14="http://schemas.microsoft.com/office/powerpoint/2010/main" val="1743712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8AEAF-3A6F-18F7-804A-871CF9759CE2}"/>
              </a:ext>
            </a:extLst>
          </p:cNvPr>
          <p:cNvSpPr>
            <a:spLocks noGrp="1"/>
          </p:cNvSpPr>
          <p:nvPr>
            <p:ph type="title"/>
          </p:nvPr>
        </p:nvSpPr>
        <p:spPr/>
        <p:txBody>
          <a:bodyPr/>
          <a:lstStyle/>
          <a:p>
            <a:r>
              <a:rPr lang="en-US" dirty="0"/>
              <a:t>Topics Considered - Summary</a:t>
            </a:r>
          </a:p>
        </p:txBody>
      </p:sp>
      <p:sp>
        <p:nvSpPr>
          <p:cNvPr id="6" name="Slide Number Placeholder 5">
            <a:extLst>
              <a:ext uri="{FF2B5EF4-FFF2-40B4-BE49-F238E27FC236}">
                <a16:creationId xmlns:a16="http://schemas.microsoft.com/office/drawing/2014/main" id="{DE722E43-2626-B099-5E9B-35858D75FD7A}"/>
              </a:ext>
            </a:extLst>
          </p:cNvPr>
          <p:cNvSpPr>
            <a:spLocks noGrp="1"/>
          </p:cNvSpPr>
          <p:nvPr>
            <p:ph type="sldNum" sz="quarter" idx="4"/>
          </p:nvPr>
        </p:nvSpPr>
        <p:spPr/>
        <p:txBody>
          <a:bodyPr/>
          <a:lstStyle/>
          <a:p>
            <a:fld id="{7196636F-A64E-6C4D-AE26-50A84E19B9C9}" type="slidenum">
              <a:rPr lang="en-US" smtClean="0"/>
              <a:pPr/>
              <a:t>5</a:t>
            </a:fld>
            <a:endParaRPr lang="en-US" dirty="0"/>
          </a:p>
        </p:txBody>
      </p:sp>
      <p:graphicFrame>
        <p:nvGraphicFramePr>
          <p:cNvPr id="13" name="Table 12">
            <a:extLst>
              <a:ext uri="{FF2B5EF4-FFF2-40B4-BE49-F238E27FC236}">
                <a16:creationId xmlns:a16="http://schemas.microsoft.com/office/drawing/2014/main" id="{F797E135-CF58-D457-E955-D5C195E18005}"/>
              </a:ext>
            </a:extLst>
          </p:cNvPr>
          <p:cNvGraphicFramePr>
            <a:graphicFrameLocks noGrp="1"/>
          </p:cNvGraphicFramePr>
          <p:nvPr>
            <p:extLst>
              <p:ext uri="{D42A27DB-BD31-4B8C-83A1-F6EECF244321}">
                <p14:modId xmlns:p14="http://schemas.microsoft.com/office/powerpoint/2010/main" val="732011728"/>
              </p:ext>
            </p:extLst>
          </p:nvPr>
        </p:nvGraphicFramePr>
        <p:xfrm>
          <a:off x="451105" y="1298253"/>
          <a:ext cx="5181599" cy="5181831"/>
        </p:xfrm>
        <a:graphic>
          <a:graphicData uri="http://schemas.openxmlformats.org/drawingml/2006/table">
            <a:tbl>
              <a:tblPr/>
              <a:tblGrid>
                <a:gridCol w="2488152">
                  <a:extLst>
                    <a:ext uri="{9D8B030D-6E8A-4147-A177-3AD203B41FA5}">
                      <a16:colId xmlns:a16="http://schemas.microsoft.com/office/drawing/2014/main" val="3950327151"/>
                    </a:ext>
                  </a:extLst>
                </a:gridCol>
                <a:gridCol w="2693447">
                  <a:extLst>
                    <a:ext uri="{9D8B030D-6E8A-4147-A177-3AD203B41FA5}">
                      <a16:colId xmlns:a16="http://schemas.microsoft.com/office/drawing/2014/main" val="3548320571"/>
                    </a:ext>
                  </a:extLst>
                </a:gridCol>
              </a:tblGrid>
              <a:tr h="28314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n-US" sz="1400" b="1" i="0" u="none" strike="noStrike" dirty="0">
                          <a:solidFill>
                            <a:srgbClr val="000000"/>
                          </a:solidFill>
                          <a:effectLst/>
                          <a:latin typeface="Calibri" panose="020F0502020204030204" pitchFamily="34" charset="0"/>
                        </a:rPr>
                        <a:t>Level 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n-US" sz="1400" b="1" i="0" u="none" strike="noStrike" dirty="0">
                          <a:solidFill>
                            <a:srgbClr val="000000"/>
                          </a:solidFill>
                          <a:effectLst/>
                          <a:latin typeface="Calibri" panose="020F0502020204030204" pitchFamily="34" charset="0"/>
                        </a:rPr>
                        <a:t>Level 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15964267"/>
                  </a:ext>
                </a:extLst>
              </a:tr>
              <a:tr h="269666">
                <a:tc rowSpan="3">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ctr"/>
                      <a:r>
                        <a:rPr lang="en-US" sz="1400" b="0" i="0" u="none" strike="noStrike" dirty="0">
                          <a:solidFill>
                            <a:srgbClr val="000000"/>
                          </a:solidFill>
                          <a:effectLst/>
                          <a:latin typeface="Calibri" panose="020F0502020204030204" pitchFamily="34" charset="0"/>
                        </a:rPr>
                        <a:t>Product related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b"/>
                      <a:r>
                        <a:rPr lang="en-US" sz="1400" b="0" i="0" u="none" strike="noStrike" dirty="0">
                          <a:solidFill>
                            <a:srgbClr val="000000"/>
                          </a:solidFill>
                          <a:effectLst/>
                          <a:latin typeface="Calibri" panose="020F0502020204030204" pitchFamily="34" charset="0"/>
                        </a:rPr>
                        <a:t>Popular products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513351296"/>
                  </a:ext>
                </a:extLst>
              </a:tr>
              <a:tr h="269666">
                <a:tc vMerge="1">
                  <a:txBody>
                    <a:bodyPr/>
                    <a:lstStyle/>
                    <a:p>
                      <a:endParaRPr lang="en-US"/>
                    </a:p>
                  </a:txBody>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b"/>
                      <a:r>
                        <a:rPr lang="en-US" sz="1400" b="0" i="0" u="none" strike="noStrike" dirty="0">
                          <a:solidFill>
                            <a:srgbClr val="000000"/>
                          </a:solidFill>
                          <a:effectLst/>
                          <a:latin typeface="Calibri" panose="020F0502020204030204" pitchFamily="34" charset="0"/>
                        </a:rPr>
                        <a:t>Product Launches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2850042868"/>
                  </a:ext>
                </a:extLst>
              </a:tr>
              <a:tr h="269666">
                <a:tc vMerge="1">
                  <a:txBody>
                    <a:bodyPr/>
                    <a:lstStyle/>
                    <a:p>
                      <a:endParaRPr lang="en-US"/>
                    </a:p>
                  </a:txBody>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b"/>
                      <a:r>
                        <a:rPr lang="en-US" sz="1400" b="0" i="0" u="none" strike="noStrike" dirty="0">
                          <a:solidFill>
                            <a:srgbClr val="000000"/>
                          </a:solidFill>
                          <a:effectLst/>
                          <a:latin typeface="Calibri" panose="020F0502020204030204" pitchFamily="34" charset="0"/>
                        </a:rPr>
                        <a:t>Quality Issue, Service, Recalls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238498802"/>
                  </a:ext>
                </a:extLst>
              </a:tr>
              <a:tr h="269666">
                <a:tc rowSpan="4">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ctr"/>
                      <a:r>
                        <a:rPr lang="en-US" sz="1400" b="0" i="0" u="none" strike="noStrike" dirty="0">
                          <a:solidFill>
                            <a:srgbClr val="000000"/>
                          </a:solidFill>
                          <a:effectLst/>
                          <a:latin typeface="Calibri" panose="020F0502020204030204" pitchFamily="34" charset="0"/>
                        </a:rPr>
                        <a:t>Electrification</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92D05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b"/>
                      <a:r>
                        <a:rPr lang="en-US" sz="1400" b="0" i="0" u="none" strike="noStrike" dirty="0">
                          <a:solidFill>
                            <a:srgbClr val="000000"/>
                          </a:solidFill>
                          <a:effectLst/>
                          <a:latin typeface="Calibri" panose="020F0502020204030204" pitchFamily="34" charset="0"/>
                        </a:rPr>
                        <a:t>General</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38095198"/>
                  </a:ext>
                </a:extLst>
              </a:tr>
              <a:tr h="269666">
                <a:tc vMerge="1">
                  <a:txBody>
                    <a:bodyPr/>
                    <a:lstStyle/>
                    <a:p>
                      <a:endParaRPr lang="en-US"/>
                    </a:p>
                  </a:txBody>
                  <a:tcPr/>
                </a:tc>
                <a:tc>
                  <a:txBody>
                    <a:bodyPr/>
                    <a:lstStyle/>
                    <a:p>
                      <a:pPr algn="l" fontAlgn="b"/>
                      <a:r>
                        <a:rPr lang="en-US" sz="1400" b="0" i="0" u="none" strike="noStrike" dirty="0">
                          <a:solidFill>
                            <a:srgbClr val="000000"/>
                          </a:solidFill>
                          <a:effectLst/>
                          <a:latin typeface="Calibri" panose="020F0502020204030204" pitchFamily="34" charset="0"/>
                        </a:rPr>
                        <a:t>Charging related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124542290"/>
                  </a:ext>
                </a:extLst>
              </a:tr>
              <a:tr h="269666">
                <a:tc vMerge="1">
                  <a:txBody>
                    <a:bodyPr/>
                    <a:lstStyle/>
                    <a:p>
                      <a:endParaRPr lang="en-US"/>
                    </a:p>
                  </a:txBody>
                  <a:tcPr/>
                </a:tc>
                <a:tc>
                  <a:txBody>
                    <a:bodyPr/>
                    <a:lstStyle/>
                    <a:p>
                      <a:pPr algn="l" fontAlgn="b"/>
                      <a:r>
                        <a:rPr lang="en-US" sz="1400" b="0" i="0" u="none" strike="noStrike" dirty="0">
                          <a:solidFill>
                            <a:srgbClr val="000000"/>
                          </a:solidFill>
                          <a:effectLst/>
                          <a:latin typeface="Calibri" panose="020F0502020204030204" pitchFamily="34" charset="0"/>
                        </a:rPr>
                        <a:t>EV Production challenges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2039799354"/>
                  </a:ext>
                </a:extLst>
              </a:tr>
              <a:tr h="269666">
                <a:tc vMerge="1">
                  <a:txBody>
                    <a:bodyPr/>
                    <a:lstStyle/>
                    <a:p>
                      <a:endParaRPr lang="en-US"/>
                    </a:p>
                  </a:txBody>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b"/>
                      <a:r>
                        <a:rPr lang="en-US" sz="1400" b="0" i="0" u="none" strike="noStrike" dirty="0">
                          <a:solidFill>
                            <a:srgbClr val="000000"/>
                          </a:solidFill>
                          <a:effectLst/>
                          <a:latin typeface="Calibri" panose="020F0502020204030204" pitchFamily="34" charset="0"/>
                        </a:rPr>
                        <a:t>EV products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20399156"/>
                  </a:ext>
                </a:extLst>
              </a:tr>
              <a:tr h="269666">
                <a:tc rowSpan="2">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ctr"/>
                      <a:r>
                        <a:rPr lang="en-US" sz="1400" b="0" i="0" u="none" strike="noStrike" dirty="0">
                          <a:solidFill>
                            <a:srgbClr val="000000"/>
                          </a:solidFill>
                          <a:effectLst/>
                          <a:latin typeface="Calibri" panose="020F0502020204030204" pitchFamily="34" charset="0"/>
                        </a:rPr>
                        <a:t>Corporate issues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b"/>
                      <a:r>
                        <a:rPr lang="en-US" sz="1400" b="0" i="0" u="none" strike="noStrike" dirty="0">
                          <a:solidFill>
                            <a:srgbClr val="000000"/>
                          </a:solidFill>
                          <a:effectLst/>
                          <a:latin typeface="Calibri" panose="020F0502020204030204" pitchFamily="34" charset="0"/>
                        </a:rPr>
                        <a:t>General</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349113957"/>
                  </a:ext>
                </a:extLst>
              </a:tr>
              <a:tr h="471648">
                <a:tc vMerge="1">
                  <a:txBody>
                    <a:bodyPr/>
                    <a:lstStyle/>
                    <a:p>
                      <a:endParaRPr lang="en-US"/>
                    </a:p>
                  </a:txBody>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b"/>
                      <a:r>
                        <a:rPr lang="en-US" sz="1400" b="0" i="0" u="none" strike="noStrike" dirty="0">
                          <a:solidFill>
                            <a:srgbClr val="000000"/>
                          </a:solidFill>
                          <a:effectLst/>
                          <a:latin typeface="Calibri" panose="020F0502020204030204" pitchFamily="34" charset="0"/>
                        </a:rPr>
                        <a:t>UAW strike, contract renewal, lay offs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2291455259"/>
                  </a:ext>
                </a:extLst>
              </a:tr>
              <a:tr h="471648">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b"/>
                      <a:r>
                        <a:rPr lang="en-US" sz="1400" b="0" i="0" u="none" strike="noStrike" dirty="0">
                          <a:solidFill>
                            <a:srgbClr val="000000"/>
                          </a:solidFill>
                          <a:effectLst/>
                          <a:latin typeface="Calibri" panose="020F0502020204030204" pitchFamily="34" charset="0"/>
                        </a:rPr>
                        <a:t>Branding</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b"/>
                      <a:r>
                        <a:rPr lang="en-US" sz="1400" b="0" i="0" u="none" strike="noStrike" dirty="0">
                          <a:solidFill>
                            <a:srgbClr val="000000"/>
                          </a:solidFill>
                          <a:effectLst/>
                          <a:latin typeface="Calibri" panose="020F0502020204030204" pitchFamily="34" charset="0"/>
                        </a:rPr>
                        <a:t>Campaigns, advertisements, billboards, deals, offers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2961583089"/>
                  </a:ext>
                </a:extLst>
              </a:tr>
              <a:tr h="269666">
                <a:tc rowSpan="4">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ctr"/>
                      <a:r>
                        <a:rPr lang="en-US" sz="1400" b="0" i="0" u="none" strike="noStrike" dirty="0">
                          <a:solidFill>
                            <a:srgbClr val="000000"/>
                          </a:solidFill>
                          <a:effectLst/>
                          <a:latin typeface="Calibri" panose="020F0502020204030204" pitchFamily="34" charset="0"/>
                        </a:rPr>
                        <a:t>New technology, unique features/services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A5A5A5"/>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b"/>
                      <a:r>
                        <a:rPr lang="en-US" sz="1400" b="0" i="0" u="none" strike="noStrike" dirty="0">
                          <a:solidFill>
                            <a:srgbClr val="000000"/>
                          </a:solidFill>
                          <a:effectLst/>
                          <a:latin typeface="Calibri" panose="020F0502020204030204" pitchFamily="34" charset="0"/>
                        </a:rPr>
                        <a:t>General</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A5A5A5"/>
                    </a:solidFill>
                  </a:tcPr>
                </a:tc>
                <a:extLst>
                  <a:ext uri="{0D108BD9-81ED-4DB2-BD59-A6C34878D82A}">
                    <a16:rowId xmlns:a16="http://schemas.microsoft.com/office/drawing/2014/main" val="1984270339"/>
                  </a:ext>
                </a:extLst>
              </a:tr>
              <a:tr h="269666">
                <a:tc vMerge="1">
                  <a:txBody>
                    <a:bodyPr/>
                    <a:lstStyle/>
                    <a:p>
                      <a:endParaRPr lang="en-US"/>
                    </a:p>
                  </a:txBody>
                  <a:tcPr/>
                </a:tc>
                <a:tc>
                  <a:txBody>
                    <a:bodyPr/>
                    <a:lstStyle/>
                    <a:p>
                      <a:pPr algn="l" fontAlgn="b"/>
                      <a:r>
                        <a:rPr lang="en-US" sz="1400" b="0" i="0" u="none" strike="noStrike" dirty="0">
                          <a:solidFill>
                            <a:srgbClr val="000000"/>
                          </a:solidFill>
                          <a:effectLst/>
                          <a:latin typeface="Calibri" panose="020F0502020204030204" pitchFamily="34" charset="0"/>
                        </a:rPr>
                        <a:t>Innovation and Technology</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A5A5A5"/>
                    </a:solidFill>
                  </a:tcPr>
                </a:tc>
                <a:extLst>
                  <a:ext uri="{0D108BD9-81ED-4DB2-BD59-A6C34878D82A}">
                    <a16:rowId xmlns:a16="http://schemas.microsoft.com/office/drawing/2014/main" val="1513946772"/>
                  </a:ext>
                </a:extLst>
              </a:tr>
              <a:tr h="269666">
                <a:tc vMerge="1">
                  <a:txBody>
                    <a:bodyPr/>
                    <a:lstStyle/>
                    <a:p>
                      <a:endParaRPr lang="en-US"/>
                    </a:p>
                  </a:txBody>
                  <a:tcPr/>
                </a:tc>
                <a:tc>
                  <a:txBody>
                    <a:bodyPr/>
                    <a:lstStyle/>
                    <a:p>
                      <a:pPr algn="l" fontAlgn="b"/>
                      <a:r>
                        <a:rPr lang="en-US" sz="1400" b="0" i="0" u="none" strike="noStrike" dirty="0">
                          <a:solidFill>
                            <a:srgbClr val="000000"/>
                          </a:solidFill>
                          <a:effectLst/>
                          <a:latin typeface="Calibri" panose="020F0502020204030204" pitchFamily="34" charset="0"/>
                        </a:rPr>
                        <a:t>New features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A5A5A5"/>
                    </a:solidFill>
                  </a:tcPr>
                </a:tc>
                <a:extLst>
                  <a:ext uri="{0D108BD9-81ED-4DB2-BD59-A6C34878D82A}">
                    <a16:rowId xmlns:a16="http://schemas.microsoft.com/office/drawing/2014/main" val="1017117989"/>
                  </a:ext>
                </a:extLst>
              </a:tr>
              <a:tr h="269666">
                <a:tc vMerge="1">
                  <a:txBody>
                    <a:bodyPr/>
                    <a:lstStyle/>
                    <a:p>
                      <a:endParaRPr lang="en-US"/>
                    </a:p>
                  </a:txBody>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b"/>
                      <a:r>
                        <a:rPr lang="en-US" sz="1400" b="0" i="0" u="none" strike="noStrike" dirty="0">
                          <a:solidFill>
                            <a:srgbClr val="000000"/>
                          </a:solidFill>
                          <a:effectLst/>
                          <a:latin typeface="Calibri" panose="020F0502020204030204" pitchFamily="34" charset="0"/>
                        </a:rPr>
                        <a:t>Self driving cars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A5A5A5"/>
                    </a:solidFill>
                  </a:tcPr>
                </a:tc>
                <a:extLst>
                  <a:ext uri="{0D108BD9-81ED-4DB2-BD59-A6C34878D82A}">
                    <a16:rowId xmlns:a16="http://schemas.microsoft.com/office/drawing/2014/main" val="1825053206"/>
                  </a:ext>
                </a:extLst>
              </a:tr>
              <a:tr h="26966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b"/>
                      <a:r>
                        <a:rPr lang="en-US" sz="1400" b="0" i="0" u="none" strike="noStrike" dirty="0">
                          <a:solidFill>
                            <a:srgbClr val="000000"/>
                          </a:solidFill>
                          <a:effectLst/>
                          <a:latin typeface="Calibri" panose="020F0502020204030204" pitchFamily="34" charset="0"/>
                        </a:rPr>
                        <a:t>Organization feedback</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00B05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b"/>
                      <a:r>
                        <a:rPr lang="en-US" sz="1400" b="0" i="0" u="none" strike="noStrike" dirty="0">
                          <a:solidFill>
                            <a:srgbClr val="000000"/>
                          </a:solidFill>
                          <a:effectLst/>
                          <a:latin typeface="Calibri" panose="020F0502020204030204" pitchFamily="34" charset="0"/>
                        </a:rPr>
                        <a:t>General, Sales, Strategy, Product portfolio, Stock</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801291411"/>
                  </a:ext>
                </a:extLst>
              </a:tr>
              <a:tr h="28314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b"/>
                      <a:r>
                        <a:rPr lang="en-US" sz="1400" b="0" i="0" u="none" strike="noStrike" dirty="0">
                          <a:solidFill>
                            <a:srgbClr val="000000"/>
                          </a:solidFill>
                          <a:effectLst/>
                          <a:latin typeface="Calibri" panose="020F0502020204030204" pitchFamily="34" charset="0"/>
                        </a:rPr>
                        <a:t>Other</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b"/>
                      <a:r>
                        <a:rPr lang="en-US" sz="1400" b="0" i="0" u="none" strike="noStrike" dirty="0">
                          <a:solidFill>
                            <a:srgbClr val="000000"/>
                          </a:solidFill>
                          <a:effectLst/>
                          <a:latin typeface="Calibri" panose="020F0502020204030204" pitchFamily="34" charset="0"/>
                        </a:rPr>
                        <a:t>General feedback</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1018348519"/>
                  </a:ext>
                </a:extLst>
              </a:tr>
            </a:tbl>
          </a:graphicData>
        </a:graphic>
      </p:graphicFrame>
    </p:spTree>
    <p:extLst>
      <p:ext uri="{BB962C8B-B14F-4D97-AF65-F5344CB8AC3E}">
        <p14:creationId xmlns:p14="http://schemas.microsoft.com/office/powerpoint/2010/main" val="25187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4903" y="304578"/>
            <a:ext cx="10515600" cy="685800"/>
          </a:xfrm>
        </p:spPr>
        <p:txBody>
          <a:bodyPr/>
          <a:lstStyle/>
          <a:p>
            <a:r>
              <a:rPr lang="en-US" dirty="0"/>
              <a:t>Category summary</a:t>
            </a:r>
          </a:p>
        </p:txBody>
      </p:sp>
      <p:sp>
        <p:nvSpPr>
          <p:cNvPr id="3" name="Slide Number Placeholder 2">
            <a:extLst>
              <a:ext uri="{FF2B5EF4-FFF2-40B4-BE49-F238E27FC236}">
                <a16:creationId xmlns:a16="http://schemas.microsoft.com/office/drawing/2014/main" id="{328B5323-47E0-87CB-5BB4-089CA2EBBECE}"/>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96636F-A64E-6C4D-AE26-50A84E19B9C9}" type="slidenum">
              <a:rPr kumimoji="0" lang="en-US" sz="800" b="0" i="0" u="none" strike="noStrike" kern="1200" cap="none" spc="0" normalizeH="0" baseline="0" noProof="0" smtClean="0">
                <a:ln>
                  <a:noFill/>
                </a:ln>
                <a:solidFill>
                  <a:srgbClr val="FFFFFF"/>
                </a:solidFill>
                <a:effectLst/>
                <a:uLnTx/>
                <a:uFillTx/>
                <a:latin typeface="Avenir Next LT Pro"/>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800" b="0" i="0" u="none" strike="noStrike" kern="1200" cap="none" spc="0" normalizeH="0" baseline="0" noProof="0" dirty="0">
              <a:ln>
                <a:noFill/>
              </a:ln>
              <a:solidFill>
                <a:srgbClr val="FFFFFF"/>
              </a:solidFill>
              <a:effectLst/>
              <a:uLnTx/>
              <a:uFillTx/>
              <a:latin typeface="Avenir Next LT Pro"/>
            </a:endParaRPr>
          </a:p>
        </p:txBody>
      </p:sp>
      <p:sp>
        <p:nvSpPr>
          <p:cNvPr id="2" name="Content Placeholder 1">
            <a:extLst>
              <a:ext uri="{FF2B5EF4-FFF2-40B4-BE49-F238E27FC236}">
                <a16:creationId xmlns:a16="http://schemas.microsoft.com/office/drawing/2014/main" id="{B28050D3-3CEE-D842-BA61-18C7CE4A099C}"/>
              </a:ext>
            </a:extLst>
          </p:cNvPr>
          <p:cNvSpPr>
            <a:spLocks noGrp="1"/>
          </p:cNvSpPr>
          <p:nvPr>
            <p:ph idx="18"/>
          </p:nvPr>
        </p:nvSpPr>
        <p:spPr/>
        <p:txBody>
          <a:bodyPr/>
          <a:lstStyle/>
          <a:p>
            <a:r>
              <a:rPr lang="en-US" dirty="0">
                <a:solidFill>
                  <a:schemeClr val="bg1"/>
                </a:solidFill>
              </a:rPr>
              <a:t>The highest number of relevant comments are about </a:t>
            </a:r>
            <a:r>
              <a:rPr lang="en-US" b="1" dirty="0">
                <a:solidFill>
                  <a:schemeClr val="bg1"/>
                </a:solidFill>
              </a:rPr>
              <a:t>Corporate Issues, followed by Product </a:t>
            </a:r>
            <a:r>
              <a:rPr lang="en-US" b="1" dirty="0"/>
              <a:t>R</a:t>
            </a:r>
            <a:r>
              <a:rPr lang="en-US" b="1" dirty="0">
                <a:solidFill>
                  <a:schemeClr val="bg1"/>
                </a:solidFill>
              </a:rPr>
              <a:t>elated </a:t>
            </a:r>
            <a:r>
              <a:rPr lang="en-US" b="1" dirty="0"/>
              <a:t>F</a:t>
            </a:r>
            <a:r>
              <a:rPr lang="en-US" b="1" dirty="0">
                <a:solidFill>
                  <a:schemeClr val="bg1"/>
                </a:solidFill>
              </a:rPr>
              <a:t>eedback</a:t>
            </a:r>
          </a:p>
        </p:txBody>
      </p:sp>
      <p:graphicFrame>
        <p:nvGraphicFramePr>
          <p:cNvPr id="5" name="Content Placeholder 4">
            <a:extLst>
              <a:ext uri="{FF2B5EF4-FFF2-40B4-BE49-F238E27FC236}">
                <a16:creationId xmlns:a16="http://schemas.microsoft.com/office/drawing/2014/main" id="{BBB9A095-D9ED-7C78-C82C-4459CD739D5F}"/>
              </a:ext>
            </a:extLst>
          </p:cNvPr>
          <p:cNvGraphicFramePr>
            <a:graphicFrameLocks noGrp="1"/>
          </p:cNvGraphicFramePr>
          <p:nvPr>
            <p:ph idx="1"/>
            <p:extLst>
              <p:ext uri="{D42A27DB-BD31-4B8C-83A1-F6EECF244321}">
                <p14:modId xmlns:p14="http://schemas.microsoft.com/office/powerpoint/2010/main" val="1428620740"/>
              </p:ext>
            </p:extLst>
          </p:nvPr>
        </p:nvGraphicFramePr>
        <p:xfrm>
          <a:off x="7410593" y="2247330"/>
          <a:ext cx="4431637" cy="355993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5ADEA141-086C-74FF-65BD-92035A0B9D21}"/>
              </a:ext>
            </a:extLst>
          </p:cNvPr>
          <p:cNvGraphicFramePr>
            <a:graphicFrameLocks/>
          </p:cNvGraphicFramePr>
          <p:nvPr>
            <p:extLst>
              <p:ext uri="{D42A27DB-BD31-4B8C-83A1-F6EECF244321}">
                <p14:modId xmlns:p14="http://schemas.microsoft.com/office/powerpoint/2010/main" val="3548474935"/>
              </p:ext>
            </p:extLst>
          </p:nvPr>
        </p:nvGraphicFramePr>
        <p:xfrm>
          <a:off x="874272" y="2064528"/>
          <a:ext cx="7124652" cy="3731587"/>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38F6808B-EDA1-72FA-3BCB-5453B3524511}"/>
              </a:ext>
            </a:extLst>
          </p:cNvPr>
          <p:cNvSpPr txBox="1"/>
          <p:nvPr/>
        </p:nvSpPr>
        <p:spPr>
          <a:xfrm>
            <a:off x="374903" y="1061885"/>
            <a:ext cx="2024955" cy="276999"/>
          </a:xfrm>
          <a:prstGeom prst="rect">
            <a:avLst/>
          </a:prstGeom>
        </p:spPr>
        <p:txBody>
          <a:bodyPr vert="horz" wrap="square" lIns="91440" tIns="45720" rIns="9144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95B"/>
                </a:solidFill>
                <a:effectLst/>
                <a:uLnTx/>
                <a:uFillTx/>
                <a:latin typeface="Avenir Next LT Pro"/>
                <a:ea typeface="+mn-ea"/>
                <a:cs typeface="+mn-cs"/>
              </a:rPr>
              <a:t>Accuracy of Model : </a:t>
            </a:r>
            <a:r>
              <a:rPr lang="en-US" sz="1200" dirty="0">
                <a:solidFill>
                  <a:srgbClr val="00095B"/>
                </a:solidFill>
                <a:latin typeface="Avenir Next LT Pro"/>
              </a:rPr>
              <a:t>95</a:t>
            </a:r>
            <a:r>
              <a:rPr kumimoji="0" lang="en-US" sz="1200" b="0" i="0" u="none" strike="noStrike" kern="1200" cap="none" spc="0" normalizeH="0" baseline="0" noProof="0" dirty="0">
                <a:ln>
                  <a:noFill/>
                </a:ln>
                <a:solidFill>
                  <a:srgbClr val="00095B"/>
                </a:solidFill>
                <a:effectLst/>
                <a:uLnTx/>
                <a:uFillTx/>
                <a:latin typeface="Avenir Next LT Pro"/>
                <a:ea typeface="+mn-ea"/>
                <a:cs typeface="+mn-cs"/>
              </a:rPr>
              <a:t> %</a:t>
            </a:r>
          </a:p>
        </p:txBody>
      </p:sp>
    </p:spTree>
    <p:extLst>
      <p:ext uri="{BB962C8B-B14F-4D97-AF65-F5344CB8AC3E}">
        <p14:creationId xmlns:p14="http://schemas.microsoft.com/office/powerpoint/2010/main" val="1033282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4903" y="304578"/>
            <a:ext cx="10515600" cy="685800"/>
          </a:xfrm>
        </p:spPr>
        <p:txBody>
          <a:bodyPr/>
          <a:lstStyle/>
          <a:p>
            <a:r>
              <a:rPr lang="en-US" dirty="0"/>
              <a:t>Category wordclouds</a:t>
            </a:r>
          </a:p>
        </p:txBody>
      </p:sp>
      <p:sp>
        <p:nvSpPr>
          <p:cNvPr id="3" name="Slide Number Placeholder 2">
            <a:extLst>
              <a:ext uri="{FF2B5EF4-FFF2-40B4-BE49-F238E27FC236}">
                <a16:creationId xmlns:a16="http://schemas.microsoft.com/office/drawing/2014/main" id="{328B5323-47E0-87CB-5BB4-089CA2EBBECE}"/>
              </a:ext>
            </a:extLst>
          </p:cNvPr>
          <p:cNvSpPr>
            <a:spLocks noGrp="1"/>
          </p:cNvSpPr>
          <p:nvPr>
            <p:ph type="sldNum" sz="quarter" idx="4"/>
          </p:nvPr>
        </p:nvSpPr>
        <p:spPr/>
        <p:txBody>
          <a:bodyPr/>
          <a:lstStyle/>
          <a:p>
            <a:fld id="{7196636F-A64E-6C4D-AE26-50A84E19B9C9}" type="slidenum">
              <a:rPr lang="en-US" smtClean="0"/>
              <a:pPr/>
              <a:t>7</a:t>
            </a:fld>
            <a:endParaRPr lang="en-US" dirty="0"/>
          </a:p>
        </p:txBody>
      </p:sp>
      <p:sp>
        <p:nvSpPr>
          <p:cNvPr id="16" name="TextBox 15">
            <a:extLst>
              <a:ext uri="{FF2B5EF4-FFF2-40B4-BE49-F238E27FC236}">
                <a16:creationId xmlns:a16="http://schemas.microsoft.com/office/drawing/2014/main" id="{FFCF2DC0-260E-00BA-4726-3DE5804AD70B}"/>
              </a:ext>
            </a:extLst>
          </p:cNvPr>
          <p:cNvSpPr txBox="1"/>
          <p:nvPr/>
        </p:nvSpPr>
        <p:spPr>
          <a:xfrm>
            <a:off x="355667" y="2279396"/>
            <a:ext cx="2743200" cy="274320"/>
          </a:xfrm>
          <a:prstGeom prst="rect">
            <a:avLst/>
          </a:prstGeom>
        </p:spPr>
        <p:txBody>
          <a:bodyPr vert="horz" wrap="square" lIns="91440" tIns="45720" rIns="91440" bIns="45720" rtlCol="0">
            <a:spAutoFit/>
          </a:bodyPr>
          <a:lstStyle/>
          <a:p>
            <a:pPr algn="ctr"/>
            <a:r>
              <a:rPr lang="en-US" sz="1400" dirty="0">
                <a:latin typeface="+mn-lt"/>
              </a:rPr>
              <a:t>Corporate issues</a:t>
            </a:r>
          </a:p>
        </p:txBody>
      </p:sp>
      <p:sp>
        <p:nvSpPr>
          <p:cNvPr id="18" name="TextBox 17">
            <a:extLst>
              <a:ext uri="{FF2B5EF4-FFF2-40B4-BE49-F238E27FC236}">
                <a16:creationId xmlns:a16="http://schemas.microsoft.com/office/drawing/2014/main" id="{7441C9B2-94B7-6003-B785-2C03E91F6314}"/>
              </a:ext>
            </a:extLst>
          </p:cNvPr>
          <p:cNvSpPr txBox="1"/>
          <p:nvPr/>
        </p:nvSpPr>
        <p:spPr>
          <a:xfrm>
            <a:off x="6374032" y="4360251"/>
            <a:ext cx="2743200" cy="274320"/>
          </a:xfrm>
          <a:prstGeom prst="rect">
            <a:avLst/>
          </a:prstGeom>
        </p:spPr>
        <p:txBody>
          <a:bodyPr vert="horz" wrap="square" lIns="91440" tIns="45720" rIns="91440" bIns="45720" rtlCol="0">
            <a:spAutoFit/>
          </a:bodyPr>
          <a:lstStyle/>
          <a:p>
            <a:pPr algn="ctr"/>
            <a:r>
              <a:rPr lang="en-US" sz="1400" dirty="0">
                <a:latin typeface="+mn-lt"/>
              </a:rPr>
              <a:t>Other</a:t>
            </a:r>
          </a:p>
        </p:txBody>
      </p:sp>
      <p:sp>
        <p:nvSpPr>
          <p:cNvPr id="26" name="TextBox 25">
            <a:extLst>
              <a:ext uri="{FF2B5EF4-FFF2-40B4-BE49-F238E27FC236}">
                <a16:creationId xmlns:a16="http://schemas.microsoft.com/office/drawing/2014/main" id="{50440451-E592-0FA4-63F5-8B22987316C3}"/>
              </a:ext>
            </a:extLst>
          </p:cNvPr>
          <p:cNvSpPr txBox="1"/>
          <p:nvPr/>
        </p:nvSpPr>
        <p:spPr>
          <a:xfrm>
            <a:off x="3268575" y="2279396"/>
            <a:ext cx="2743200" cy="274320"/>
          </a:xfrm>
          <a:prstGeom prst="rect">
            <a:avLst/>
          </a:prstGeom>
        </p:spPr>
        <p:txBody>
          <a:bodyPr vert="horz" wrap="square" lIns="91440" tIns="45720" rIns="91440" bIns="45720" rtlCol="0">
            <a:spAutoFit/>
          </a:bodyPr>
          <a:lstStyle/>
          <a:p>
            <a:pPr algn="ctr"/>
            <a:r>
              <a:rPr lang="en-US" sz="1400" dirty="0">
                <a:latin typeface="+mn-lt"/>
              </a:rPr>
              <a:t>Org feedback</a:t>
            </a:r>
          </a:p>
        </p:txBody>
      </p:sp>
      <p:sp>
        <p:nvSpPr>
          <p:cNvPr id="28" name="TextBox 27">
            <a:extLst>
              <a:ext uri="{FF2B5EF4-FFF2-40B4-BE49-F238E27FC236}">
                <a16:creationId xmlns:a16="http://schemas.microsoft.com/office/drawing/2014/main" id="{BD7DF1F3-0796-9E22-27CB-5EF1A8427807}"/>
              </a:ext>
            </a:extLst>
          </p:cNvPr>
          <p:cNvSpPr txBox="1"/>
          <p:nvPr/>
        </p:nvSpPr>
        <p:spPr>
          <a:xfrm>
            <a:off x="6283080" y="2261969"/>
            <a:ext cx="2743200" cy="274320"/>
          </a:xfrm>
          <a:prstGeom prst="rect">
            <a:avLst/>
          </a:prstGeom>
        </p:spPr>
        <p:txBody>
          <a:bodyPr vert="horz" wrap="square" lIns="91440" tIns="45720" rIns="91440" bIns="45720" rtlCol="0">
            <a:spAutoFit/>
          </a:bodyPr>
          <a:lstStyle/>
          <a:p>
            <a:pPr algn="ctr"/>
            <a:r>
              <a:rPr lang="en-US" sz="1400" dirty="0">
                <a:latin typeface="+mn-lt"/>
              </a:rPr>
              <a:t>Electrification</a:t>
            </a:r>
          </a:p>
        </p:txBody>
      </p:sp>
      <p:sp>
        <p:nvSpPr>
          <p:cNvPr id="34" name="TextBox 33">
            <a:extLst>
              <a:ext uri="{FF2B5EF4-FFF2-40B4-BE49-F238E27FC236}">
                <a16:creationId xmlns:a16="http://schemas.microsoft.com/office/drawing/2014/main" id="{FBE3A051-1BD1-DE31-5D2F-A78948258381}"/>
              </a:ext>
            </a:extLst>
          </p:cNvPr>
          <p:cNvSpPr txBox="1"/>
          <p:nvPr/>
        </p:nvSpPr>
        <p:spPr>
          <a:xfrm>
            <a:off x="506660" y="6316209"/>
            <a:ext cx="2397794" cy="307777"/>
          </a:xfrm>
          <a:prstGeom prst="rect">
            <a:avLst/>
          </a:prstGeom>
        </p:spPr>
        <p:txBody>
          <a:bodyPr vert="horz" wrap="square" lIns="91440" tIns="45720" rIns="91440" bIns="45720" rtlCol="0">
            <a:spAutoFit/>
          </a:bodyPr>
          <a:lstStyle/>
          <a:p>
            <a:pPr algn="ctr"/>
            <a:r>
              <a:rPr lang="en-US" sz="1400" dirty="0">
                <a:latin typeface="+mn-lt"/>
              </a:rPr>
              <a:t>Electrification</a:t>
            </a:r>
          </a:p>
        </p:txBody>
      </p:sp>
      <p:sp>
        <p:nvSpPr>
          <p:cNvPr id="36" name="TextBox 35">
            <a:extLst>
              <a:ext uri="{FF2B5EF4-FFF2-40B4-BE49-F238E27FC236}">
                <a16:creationId xmlns:a16="http://schemas.microsoft.com/office/drawing/2014/main" id="{BFBD03A4-CCFA-84E3-73B2-9AF1EA8D15C8}"/>
              </a:ext>
            </a:extLst>
          </p:cNvPr>
          <p:cNvSpPr txBox="1"/>
          <p:nvPr/>
        </p:nvSpPr>
        <p:spPr>
          <a:xfrm>
            <a:off x="331570" y="4360337"/>
            <a:ext cx="2743200" cy="274320"/>
          </a:xfrm>
          <a:prstGeom prst="rect">
            <a:avLst/>
          </a:prstGeom>
        </p:spPr>
        <p:txBody>
          <a:bodyPr vert="horz" wrap="square" lIns="91440" tIns="45720" rIns="91440" bIns="45720" rtlCol="0">
            <a:spAutoFit/>
          </a:bodyPr>
          <a:lstStyle/>
          <a:p>
            <a:pPr algn="ctr"/>
            <a:r>
              <a:rPr lang="en-US" sz="1400" dirty="0">
                <a:latin typeface="+mn-lt"/>
              </a:rPr>
              <a:t>Product related</a:t>
            </a:r>
          </a:p>
        </p:txBody>
      </p:sp>
      <p:sp>
        <p:nvSpPr>
          <p:cNvPr id="40" name="TextBox 39">
            <a:extLst>
              <a:ext uri="{FF2B5EF4-FFF2-40B4-BE49-F238E27FC236}">
                <a16:creationId xmlns:a16="http://schemas.microsoft.com/office/drawing/2014/main" id="{7F3CD22F-B9AA-3EDA-00DB-7352E726CB31}"/>
              </a:ext>
            </a:extLst>
          </p:cNvPr>
          <p:cNvSpPr txBox="1"/>
          <p:nvPr/>
        </p:nvSpPr>
        <p:spPr>
          <a:xfrm>
            <a:off x="9254360" y="2265563"/>
            <a:ext cx="2743200" cy="274320"/>
          </a:xfrm>
          <a:prstGeom prst="rect">
            <a:avLst/>
          </a:prstGeom>
        </p:spPr>
        <p:txBody>
          <a:bodyPr vert="horz" wrap="square" lIns="91440" tIns="45720" rIns="91440" bIns="45720" rtlCol="0">
            <a:spAutoFit/>
          </a:bodyPr>
          <a:lstStyle/>
          <a:p>
            <a:pPr algn="ctr"/>
            <a:r>
              <a:rPr lang="en-US" sz="1400" dirty="0">
                <a:latin typeface="+mn-lt"/>
              </a:rPr>
              <a:t>Branding</a:t>
            </a:r>
          </a:p>
        </p:txBody>
      </p:sp>
      <p:sp>
        <p:nvSpPr>
          <p:cNvPr id="46" name="TextBox 45">
            <a:extLst>
              <a:ext uri="{FF2B5EF4-FFF2-40B4-BE49-F238E27FC236}">
                <a16:creationId xmlns:a16="http://schemas.microsoft.com/office/drawing/2014/main" id="{3DF43A52-543D-3822-7DBE-67EA9E5B7BA7}"/>
              </a:ext>
            </a:extLst>
          </p:cNvPr>
          <p:cNvSpPr txBox="1"/>
          <p:nvPr/>
        </p:nvSpPr>
        <p:spPr>
          <a:xfrm>
            <a:off x="3268575" y="4360337"/>
            <a:ext cx="2743200" cy="274320"/>
          </a:xfrm>
          <a:prstGeom prst="rect">
            <a:avLst/>
          </a:prstGeom>
        </p:spPr>
        <p:txBody>
          <a:bodyPr vert="horz" wrap="square" lIns="91440" tIns="45720" rIns="91440" bIns="45720" rtlCol="0">
            <a:spAutoFit/>
          </a:bodyPr>
          <a:lstStyle/>
          <a:p>
            <a:pPr algn="ctr"/>
            <a:r>
              <a:rPr lang="en-US" sz="1400" dirty="0">
                <a:latin typeface="+mn-lt"/>
              </a:rPr>
              <a:t>New technology/Unique features</a:t>
            </a:r>
          </a:p>
        </p:txBody>
      </p:sp>
      <p:sp>
        <p:nvSpPr>
          <p:cNvPr id="41" name="Content Placeholder 1">
            <a:extLst>
              <a:ext uri="{FF2B5EF4-FFF2-40B4-BE49-F238E27FC236}">
                <a16:creationId xmlns:a16="http://schemas.microsoft.com/office/drawing/2014/main" id="{86AE0B36-4286-7F32-C82D-CE6325E4B610}"/>
              </a:ext>
            </a:extLst>
          </p:cNvPr>
          <p:cNvSpPr txBox="1">
            <a:spLocks/>
          </p:cNvSpPr>
          <p:nvPr/>
        </p:nvSpPr>
        <p:spPr>
          <a:xfrm>
            <a:off x="185980" y="6276746"/>
            <a:ext cx="11827388" cy="294344"/>
          </a:xfrm>
          <a:prstGeom prst="rect">
            <a:avLst/>
          </a:prstGeom>
        </p:spPr>
        <p:txBody>
          <a:bodyPr vert="horz" lIns="91440" tIns="45720" rIns="91440" bIns="45720" rtlCol="0" anchor="ctr">
            <a:noAutofit/>
          </a:bodyPr>
          <a:lstStyle>
            <a:lvl1pPr marL="0" indent="0" algn="ctr" defTabSz="914400" rtl="0" eaLnBrk="1" latinLnBrk="0" hangingPunct="1">
              <a:lnSpc>
                <a:spcPct val="110000"/>
              </a:lnSpc>
              <a:spcBef>
                <a:spcPts val="1200"/>
              </a:spcBef>
              <a:buFont typeface="Arial"/>
              <a:buNone/>
              <a:defRPr sz="1400" b="0" i="0" kern="1200" spc="0" baseline="0">
                <a:solidFill>
                  <a:schemeClr val="bg1"/>
                </a:solidFill>
                <a:latin typeface="+mn-lt"/>
                <a:ea typeface="Avenir Next" panose="020B0503020202020204" pitchFamily="34" charset="0"/>
                <a:cs typeface="Avenir Next" panose="020B0503020202020204" pitchFamily="34" charset="0"/>
              </a:defRPr>
            </a:lvl1pPr>
            <a:lvl2pPr marL="0" indent="0" algn="ctr" defTabSz="914400" rtl="0" eaLnBrk="1" latinLnBrk="0" hangingPunct="1">
              <a:lnSpc>
                <a:spcPct val="100000"/>
              </a:lnSpc>
              <a:spcBef>
                <a:spcPts val="1200"/>
              </a:spcBef>
              <a:buSzPct val="75000"/>
              <a:buFont typeface="Arial"/>
              <a:buNone/>
              <a:tabLst/>
              <a:defRPr sz="1400" b="0" i="0" kern="1200" spc="0">
                <a:solidFill>
                  <a:schemeClr val="bg1"/>
                </a:solidFill>
                <a:latin typeface="Ford Antenna Regular" panose="02000505000000020004" pitchFamily="2" charset="0"/>
                <a:ea typeface="Avenir Next" panose="020B0503020202020204" pitchFamily="34" charset="0"/>
                <a:cs typeface="Avenir Next" panose="020B0503020202020204" pitchFamily="34" charset="0"/>
              </a:defRPr>
            </a:lvl2pPr>
            <a:lvl3pPr marL="242888" indent="0" algn="l" defTabSz="914400" rtl="0" eaLnBrk="1" latinLnBrk="0" hangingPunct="1">
              <a:lnSpc>
                <a:spcPct val="120000"/>
              </a:lnSpc>
              <a:spcBef>
                <a:spcPts val="500"/>
              </a:spcBef>
              <a:buSzPct val="75000"/>
              <a:buFont typeface="Arial"/>
              <a:buNone/>
              <a:tabLst/>
              <a:defRPr sz="1400" b="0" i="0" kern="1200" spc="0">
                <a:solidFill>
                  <a:srgbClr val="00095B"/>
                </a:solidFill>
                <a:latin typeface="Ford Antenna Regular" panose="02000505000000020004" pitchFamily="2" charset="0"/>
                <a:ea typeface="Avenir Next" panose="020B0503020202020204" pitchFamily="34" charset="0"/>
                <a:cs typeface="Avenir Next" panose="020B0503020202020204" pitchFamily="34" charset="0"/>
              </a:defRPr>
            </a:lvl3pPr>
            <a:lvl4pPr marL="1600200" indent="-228600" algn="l" defTabSz="914400" rtl="0" eaLnBrk="1" latinLnBrk="0" hangingPunct="1">
              <a:lnSpc>
                <a:spcPct val="90000"/>
              </a:lnSpc>
              <a:spcBef>
                <a:spcPts val="500"/>
              </a:spcBef>
              <a:buFont typeface="Arial"/>
              <a:buChar char="•"/>
              <a:defRPr sz="1200" kern="1200">
                <a:solidFill>
                  <a:schemeClr val="tx1"/>
                </a:solidFill>
                <a:latin typeface="Ford Antenna Regular" charset="0"/>
                <a:ea typeface="Ford Antenna Regular" charset="0"/>
                <a:cs typeface="Ford Antenna Regular" charset="0"/>
              </a:defRPr>
            </a:lvl4pPr>
            <a:lvl5pPr marL="2057400" indent="-228600" algn="l" defTabSz="914400" rtl="0" eaLnBrk="1" latinLnBrk="0" hangingPunct="1">
              <a:lnSpc>
                <a:spcPct val="90000"/>
              </a:lnSpc>
              <a:spcBef>
                <a:spcPts val="500"/>
              </a:spcBef>
              <a:buFont typeface="Arial"/>
              <a:buChar char="•"/>
              <a:defRPr sz="1200" kern="1200">
                <a:solidFill>
                  <a:schemeClr val="tx1"/>
                </a:solidFill>
                <a:latin typeface="Ford Antenna Regular" charset="0"/>
                <a:ea typeface="Ford Antenna Regular" charset="0"/>
                <a:cs typeface="Ford Antenna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b="1" dirty="0"/>
              <a:t>Corporate issues has lot of mentions of the “UAW strike”, Comments about Electrification are mostly about the F-150 trucks (Lightning), Mustang and Ford’s EV production. Product related comments majorly discuss “Recalls”</a:t>
            </a:r>
          </a:p>
        </p:txBody>
      </p:sp>
      <p:pic>
        <p:nvPicPr>
          <p:cNvPr id="5" name="Picture 4">
            <a:extLst>
              <a:ext uri="{FF2B5EF4-FFF2-40B4-BE49-F238E27FC236}">
                <a16:creationId xmlns:a16="http://schemas.microsoft.com/office/drawing/2014/main" id="{E3E3C5DA-486A-2A74-468B-C1A52E3D0874}"/>
              </a:ext>
            </a:extLst>
          </p:cNvPr>
          <p:cNvPicPr>
            <a:picLocks noChangeAspect="1"/>
          </p:cNvPicPr>
          <p:nvPr/>
        </p:nvPicPr>
        <p:blipFill>
          <a:blip r:embed="rId2"/>
          <a:stretch>
            <a:fillRect/>
          </a:stretch>
        </p:blipFill>
        <p:spPr>
          <a:xfrm>
            <a:off x="355665" y="858966"/>
            <a:ext cx="2684829" cy="1420430"/>
          </a:xfrm>
          <a:prstGeom prst="rect">
            <a:avLst/>
          </a:prstGeom>
        </p:spPr>
      </p:pic>
      <p:pic>
        <p:nvPicPr>
          <p:cNvPr id="8" name="Picture 7">
            <a:extLst>
              <a:ext uri="{FF2B5EF4-FFF2-40B4-BE49-F238E27FC236}">
                <a16:creationId xmlns:a16="http://schemas.microsoft.com/office/drawing/2014/main" id="{C886B227-F8B1-040C-539F-59D2656F6D97}"/>
              </a:ext>
            </a:extLst>
          </p:cNvPr>
          <p:cNvPicPr>
            <a:picLocks noChangeAspect="1"/>
          </p:cNvPicPr>
          <p:nvPr/>
        </p:nvPicPr>
        <p:blipFill>
          <a:blip r:embed="rId3"/>
          <a:stretch>
            <a:fillRect/>
          </a:stretch>
        </p:blipFill>
        <p:spPr>
          <a:xfrm>
            <a:off x="3292629" y="869076"/>
            <a:ext cx="2803372" cy="1420429"/>
          </a:xfrm>
          <a:prstGeom prst="rect">
            <a:avLst/>
          </a:prstGeom>
        </p:spPr>
      </p:pic>
      <p:pic>
        <p:nvPicPr>
          <p:cNvPr id="11" name="Picture 10">
            <a:extLst>
              <a:ext uri="{FF2B5EF4-FFF2-40B4-BE49-F238E27FC236}">
                <a16:creationId xmlns:a16="http://schemas.microsoft.com/office/drawing/2014/main" id="{2A0FBF82-DF3E-ECCA-07E4-1E8D6001B9F6}"/>
              </a:ext>
            </a:extLst>
          </p:cNvPr>
          <p:cNvPicPr>
            <a:picLocks noChangeAspect="1"/>
          </p:cNvPicPr>
          <p:nvPr/>
        </p:nvPicPr>
        <p:blipFill>
          <a:blip r:embed="rId4"/>
          <a:stretch>
            <a:fillRect/>
          </a:stretch>
        </p:blipFill>
        <p:spPr>
          <a:xfrm>
            <a:off x="6427121" y="854663"/>
            <a:ext cx="2684829" cy="1413745"/>
          </a:xfrm>
          <a:prstGeom prst="rect">
            <a:avLst/>
          </a:prstGeom>
        </p:spPr>
      </p:pic>
      <p:pic>
        <p:nvPicPr>
          <p:cNvPr id="14" name="Picture 13">
            <a:extLst>
              <a:ext uri="{FF2B5EF4-FFF2-40B4-BE49-F238E27FC236}">
                <a16:creationId xmlns:a16="http://schemas.microsoft.com/office/drawing/2014/main" id="{8C57445B-24CD-DD23-8DA5-746E94C6935C}"/>
              </a:ext>
            </a:extLst>
          </p:cNvPr>
          <p:cNvPicPr>
            <a:picLocks noChangeAspect="1"/>
          </p:cNvPicPr>
          <p:nvPr/>
        </p:nvPicPr>
        <p:blipFill>
          <a:blip r:embed="rId5"/>
          <a:stretch>
            <a:fillRect/>
          </a:stretch>
        </p:blipFill>
        <p:spPr>
          <a:xfrm>
            <a:off x="9349718" y="869075"/>
            <a:ext cx="2492512" cy="1392893"/>
          </a:xfrm>
          <a:prstGeom prst="rect">
            <a:avLst/>
          </a:prstGeom>
        </p:spPr>
      </p:pic>
      <p:pic>
        <p:nvPicPr>
          <p:cNvPr id="19" name="Picture 18">
            <a:extLst>
              <a:ext uri="{FF2B5EF4-FFF2-40B4-BE49-F238E27FC236}">
                <a16:creationId xmlns:a16="http://schemas.microsoft.com/office/drawing/2014/main" id="{8C556A30-3D89-A9D4-AF97-C1EA6FEC22A8}"/>
              </a:ext>
            </a:extLst>
          </p:cNvPr>
          <p:cNvPicPr>
            <a:picLocks noChangeAspect="1"/>
          </p:cNvPicPr>
          <p:nvPr/>
        </p:nvPicPr>
        <p:blipFill>
          <a:blip r:embed="rId6"/>
          <a:stretch>
            <a:fillRect/>
          </a:stretch>
        </p:blipFill>
        <p:spPr>
          <a:xfrm>
            <a:off x="374903" y="2933303"/>
            <a:ext cx="2708025" cy="1427033"/>
          </a:xfrm>
          <a:prstGeom prst="rect">
            <a:avLst/>
          </a:prstGeom>
        </p:spPr>
      </p:pic>
      <p:pic>
        <p:nvPicPr>
          <p:cNvPr id="22" name="Picture 21">
            <a:extLst>
              <a:ext uri="{FF2B5EF4-FFF2-40B4-BE49-F238E27FC236}">
                <a16:creationId xmlns:a16="http://schemas.microsoft.com/office/drawing/2014/main" id="{83D30763-BFCA-E64B-23F1-20F83E0FD3CB}"/>
              </a:ext>
            </a:extLst>
          </p:cNvPr>
          <p:cNvPicPr>
            <a:picLocks noChangeAspect="1"/>
          </p:cNvPicPr>
          <p:nvPr/>
        </p:nvPicPr>
        <p:blipFill>
          <a:blip r:embed="rId7"/>
          <a:stretch>
            <a:fillRect/>
          </a:stretch>
        </p:blipFill>
        <p:spPr>
          <a:xfrm>
            <a:off x="3361357" y="2933303"/>
            <a:ext cx="2708025" cy="1426948"/>
          </a:xfrm>
          <a:prstGeom prst="rect">
            <a:avLst/>
          </a:prstGeom>
        </p:spPr>
      </p:pic>
      <p:pic>
        <p:nvPicPr>
          <p:cNvPr id="25" name="Picture 24">
            <a:extLst>
              <a:ext uri="{FF2B5EF4-FFF2-40B4-BE49-F238E27FC236}">
                <a16:creationId xmlns:a16="http://schemas.microsoft.com/office/drawing/2014/main" id="{B9D02A38-618F-E5EC-CD38-3E915BC1FA54}"/>
              </a:ext>
            </a:extLst>
          </p:cNvPr>
          <p:cNvPicPr>
            <a:picLocks noChangeAspect="1"/>
          </p:cNvPicPr>
          <p:nvPr/>
        </p:nvPicPr>
        <p:blipFill>
          <a:blip r:embed="rId8"/>
          <a:stretch>
            <a:fillRect/>
          </a:stretch>
        </p:blipFill>
        <p:spPr>
          <a:xfrm>
            <a:off x="6347810" y="2933303"/>
            <a:ext cx="2761263" cy="1427034"/>
          </a:xfrm>
          <a:prstGeom prst="rect">
            <a:avLst/>
          </a:prstGeom>
        </p:spPr>
      </p:pic>
    </p:spTree>
    <p:extLst>
      <p:ext uri="{BB962C8B-B14F-4D97-AF65-F5344CB8AC3E}">
        <p14:creationId xmlns:p14="http://schemas.microsoft.com/office/powerpoint/2010/main" val="2419609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4903" y="304578"/>
            <a:ext cx="10515600" cy="685800"/>
          </a:xfrm>
        </p:spPr>
        <p:txBody>
          <a:bodyPr/>
          <a:lstStyle/>
          <a:p>
            <a:r>
              <a:rPr lang="en-US" dirty="0"/>
              <a:t>Sentiment summary</a:t>
            </a:r>
          </a:p>
        </p:txBody>
      </p:sp>
      <p:sp>
        <p:nvSpPr>
          <p:cNvPr id="3" name="Slide Number Placeholder 2">
            <a:extLst>
              <a:ext uri="{FF2B5EF4-FFF2-40B4-BE49-F238E27FC236}">
                <a16:creationId xmlns:a16="http://schemas.microsoft.com/office/drawing/2014/main" id="{328B5323-47E0-87CB-5BB4-089CA2EBBECE}"/>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96636F-A64E-6C4D-AE26-50A84E19B9C9}" type="slidenum">
              <a:rPr kumimoji="0" lang="en-US" sz="800" b="0" i="0" u="none" strike="noStrike" kern="1200" cap="none" spc="0" normalizeH="0" baseline="0" noProof="0" smtClean="0">
                <a:ln>
                  <a:noFill/>
                </a:ln>
                <a:solidFill>
                  <a:srgbClr val="FFFFFF"/>
                </a:solidFill>
                <a:effectLst/>
                <a:uLnTx/>
                <a:uFillTx/>
                <a:latin typeface="Avenir Next LT Pro"/>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800" b="0" i="0" u="none" strike="noStrike" kern="1200" cap="none" spc="0" normalizeH="0" baseline="0" noProof="0" dirty="0">
              <a:ln>
                <a:noFill/>
              </a:ln>
              <a:solidFill>
                <a:srgbClr val="FFFFFF"/>
              </a:solidFill>
              <a:effectLst/>
              <a:uLnTx/>
              <a:uFillTx/>
              <a:latin typeface="Avenir Next LT Pro"/>
            </a:endParaRPr>
          </a:p>
        </p:txBody>
      </p:sp>
      <p:sp>
        <p:nvSpPr>
          <p:cNvPr id="2" name="Content Placeholder 1">
            <a:extLst>
              <a:ext uri="{FF2B5EF4-FFF2-40B4-BE49-F238E27FC236}">
                <a16:creationId xmlns:a16="http://schemas.microsoft.com/office/drawing/2014/main" id="{B28050D3-3CEE-D842-BA61-18C7CE4A099C}"/>
              </a:ext>
            </a:extLst>
          </p:cNvPr>
          <p:cNvSpPr>
            <a:spLocks noGrp="1"/>
          </p:cNvSpPr>
          <p:nvPr>
            <p:ph idx="18"/>
          </p:nvPr>
        </p:nvSpPr>
        <p:spPr/>
        <p:txBody>
          <a:bodyPr/>
          <a:lstStyle/>
          <a:p>
            <a:r>
              <a:rPr lang="en-US" b="1" dirty="0"/>
              <a:t>The recall of vehicles and strikes were major topics discussed in a negative light, whereas the positive sentiment is primarily about Ford’s great reputation, trucks and car products. </a:t>
            </a:r>
          </a:p>
        </p:txBody>
      </p:sp>
      <p:graphicFrame>
        <p:nvGraphicFramePr>
          <p:cNvPr id="9" name="Chart 8">
            <a:extLst>
              <a:ext uri="{FF2B5EF4-FFF2-40B4-BE49-F238E27FC236}">
                <a16:creationId xmlns:a16="http://schemas.microsoft.com/office/drawing/2014/main" id="{00264F4E-6D1D-17C2-26AE-013BEA037904}"/>
              </a:ext>
            </a:extLst>
          </p:cNvPr>
          <p:cNvGraphicFramePr>
            <a:graphicFrameLocks/>
          </p:cNvGraphicFramePr>
          <p:nvPr>
            <p:extLst>
              <p:ext uri="{D42A27DB-BD31-4B8C-83A1-F6EECF244321}">
                <p14:modId xmlns:p14="http://schemas.microsoft.com/office/powerpoint/2010/main" val="1192996295"/>
              </p:ext>
            </p:extLst>
          </p:nvPr>
        </p:nvGraphicFramePr>
        <p:xfrm>
          <a:off x="2377260" y="816559"/>
          <a:ext cx="5727196" cy="32289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21BD048D-4B02-002D-E0CC-0CAFE07F798C}"/>
              </a:ext>
            </a:extLst>
          </p:cNvPr>
          <p:cNvGraphicFramePr>
            <a:graphicFrameLocks/>
          </p:cNvGraphicFramePr>
          <p:nvPr>
            <p:extLst>
              <p:ext uri="{D42A27DB-BD31-4B8C-83A1-F6EECF244321}">
                <p14:modId xmlns:p14="http://schemas.microsoft.com/office/powerpoint/2010/main" val="1186529269"/>
              </p:ext>
            </p:extLst>
          </p:nvPr>
        </p:nvGraphicFramePr>
        <p:xfrm>
          <a:off x="8024068" y="1185565"/>
          <a:ext cx="2392141" cy="2591269"/>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a:extLst>
              <a:ext uri="{FF2B5EF4-FFF2-40B4-BE49-F238E27FC236}">
                <a16:creationId xmlns:a16="http://schemas.microsoft.com/office/drawing/2014/main" id="{0D6AEDEE-D790-5BF2-142D-EBAFEA2A80BB}"/>
              </a:ext>
            </a:extLst>
          </p:cNvPr>
          <p:cNvSpPr txBox="1"/>
          <p:nvPr/>
        </p:nvSpPr>
        <p:spPr>
          <a:xfrm>
            <a:off x="1129948" y="5587289"/>
            <a:ext cx="2743200" cy="274320"/>
          </a:xfrm>
          <a:prstGeom prst="rect">
            <a:avLst/>
          </a:prstGeom>
        </p:spPr>
        <p:txBody>
          <a:bodyPr vert="horz" wrap="square" lIns="91440" tIns="45720" rIns="9144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95B"/>
                </a:solidFill>
                <a:effectLst/>
                <a:uLnTx/>
                <a:uFillTx/>
                <a:latin typeface="Avenir Next LT Pro"/>
                <a:ea typeface="+mn-ea"/>
                <a:cs typeface="+mn-cs"/>
              </a:rPr>
              <a:t>Negative</a:t>
            </a:r>
          </a:p>
        </p:txBody>
      </p:sp>
      <p:sp>
        <p:nvSpPr>
          <p:cNvPr id="18" name="TextBox 17">
            <a:extLst>
              <a:ext uri="{FF2B5EF4-FFF2-40B4-BE49-F238E27FC236}">
                <a16:creationId xmlns:a16="http://schemas.microsoft.com/office/drawing/2014/main" id="{FBBDB070-4440-54C0-CD57-BE08383C87CE}"/>
              </a:ext>
            </a:extLst>
          </p:cNvPr>
          <p:cNvSpPr txBox="1"/>
          <p:nvPr/>
        </p:nvSpPr>
        <p:spPr>
          <a:xfrm>
            <a:off x="4710357" y="5564842"/>
            <a:ext cx="2743200" cy="274320"/>
          </a:xfrm>
          <a:prstGeom prst="rect">
            <a:avLst/>
          </a:prstGeom>
        </p:spPr>
        <p:txBody>
          <a:bodyPr vert="horz" wrap="square" lIns="91440" tIns="45720" rIns="9144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95B"/>
                </a:solidFill>
                <a:effectLst/>
                <a:uLnTx/>
                <a:uFillTx/>
                <a:latin typeface="Avenir Next LT Pro"/>
                <a:ea typeface="+mn-ea"/>
                <a:cs typeface="+mn-cs"/>
              </a:rPr>
              <a:t>Neutral</a:t>
            </a:r>
          </a:p>
        </p:txBody>
      </p:sp>
      <p:sp>
        <p:nvSpPr>
          <p:cNvPr id="21" name="TextBox 20">
            <a:extLst>
              <a:ext uri="{FF2B5EF4-FFF2-40B4-BE49-F238E27FC236}">
                <a16:creationId xmlns:a16="http://schemas.microsoft.com/office/drawing/2014/main" id="{EA6CEBE6-3FAD-C373-FC12-A0D1C0201DB9}"/>
              </a:ext>
            </a:extLst>
          </p:cNvPr>
          <p:cNvSpPr txBox="1"/>
          <p:nvPr/>
        </p:nvSpPr>
        <p:spPr>
          <a:xfrm>
            <a:off x="8318852" y="5571141"/>
            <a:ext cx="2743200" cy="274320"/>
          </a:xfrm>
          <a:prstGeom prst="rect">
            <a:avLst/>
          </a:prstGeom>
        </p:spPr>
        <p:txBody>
          <a:bodyPr vert="horz" wrap="square" lIns="91440" tIns="45720" rIns="9144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95B"/>
                </a:solidFill>
                <a:effectLst/>
                <a:uLnTx/>
                <a:uFillTx/>
                <a:latin typeface="Avenir Next LT Pro"/>
                <a:ea typeface="+mn-ea"/>
                <a:cs typeface="+mn-cs"/>
              </a:rPr>
              <a:t>Positive</a:t>
            </a:r>
          </a:p>
        </p:txBody>
      </p:sp>
      <p:sp>
        <p:nvSpPr>
          <p:cNvPr id="5" name="TextBox 4">
            <a:extLst>
              <a:ext uri="{FF2B5EF4-FFF2-40B4-BE49-F238E27FC236}">
                <a16:creationId xmlns:a16="http://schemas.microsoft.com/office/drawing/2014/main" id="{0F7565BE-AD16-DCE4-6DFA-64E6F0AAA949}"/>
              </a:ext>
            </a:extLst>
          </p:cNvPr>
          <p:cNvSpPr txBox="1"/>
          <p:nvPr/>
        </p:nvSpPr>
        <p:spPr>
          <a:xfrm>
            <a:off x="314083" y="782448"/>
            <a:ext cx="2187465" cy="276999"/>
          </a:xfrm>
          <a:prstGeom prst="rect">
            <a:avLst/>
          </a:prstGeom>
        </p:spPr>
        <p:txBody>
          <a:bodyPr vert="horz" wrap="square" lIns="91440" tIns="45720" rIns="9144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95B"/>
                </a:solidFill>
                <a:effectLst/>
                <a:uLnTx/>
                <a:uFillTx/>
                <a:latin typeface="Avenir Next LT Pro"/>
                <a:ea typeface="+mn-ea"/>
                <a:cs typeface="+mn-cs"/>
              </a:rPr>
              <a:t>Accuracy of Model : 91%</a:t>
            </a:r>
          </a:p>
        </p:txBody>
      </p:sp>
      <p:pic>
        <p:nvPicPr>
          <p:cNvPr id="7" name="Picture 6">
            <a:extLst>
              <a:ext uri="{FF2B5EF4-FFF2-40B4-BE49-F238E27FC236}">
                <a16:creationId xmlns:a16="http://schemas.microsoft.com/office/drawing/2014/main" id="{A85A206B-9778-AE11-3F5D-2BA78030CD51}"/>
              </a:ext>
            </a:extLst>
          </p:cNvPr>
          <p:cNvPicPr>
            <a:picLocks noChangeAspect="1"/>
          </p:cNvPicPr>
          <p:nvPr/>
        </p:nvPicPr>
        <p:blipFill>
          <a:blip r:embed="rId4"/>
          <a:stretch>
            <a:fillRect/>
          </a:stretch>
        </p:blipFill>
        <p:spPr>
          <a:xfrm>
            <a:off x="8455090" y="4131252"/>
            <a:ext cx="2447730" cy="1357428"/>
          </a:xfrm>
          <a:prstGeom prst="rect">
            <a:avLst/>
          </a:prstGeom>
        </p:spPr>
      </p:pic>
      <p:pic>
        <p:nvPicPr>
          <p:cNvPr id="10" name="Picture 9">
            <a:extLst>
              <a:ext uri="{FF2B5EF4-FFF2-40B4-BE49-F238E27FC236}">
                <a16:creationId xmlns:a16="http://schemas.microsoft.com/office/drawing/2014/main" id="{05E41D2B-432C-5086-58DF-1054BCD88B9A}"/>
              </a:ext>
            </a:extLst>
          </p:cNvPr>
          <p:cNvPicPr>
            <a:picLocks noChangeAspect="1"/>
          </p:cNvPicPr>
          <p:nvPr/>
        </p:nvPicPr>
        <p:blipFill>
          <a:blip r:embed="rId5"/>
          <a:stretch>
            <a:fillRect/>
          </a:stretch>
        </p:blipFill>
        <p:spPr>
          <a:xfrm>
            <a:off x="1236472" y="4104996"/>
            <a:ext cx="2636676" cy="1413223"/>
          </a:xfrm>
          <a:prstGeom prst="rect">
            <a:avLst/>
          </a:prstGeom>
        </p:spPr>
      </p:pic>
      <p:pic>
        <p:nvPicPr>
          <p:cNvPr id="13" name="Picture 12">
            <a:extLst>
              <a:ext uri="{FF2B5EF4-FFF2-40B4-BE49-F238E27FC236}">
                <a16:creationId xmlns:a16="http://schemas.microsoft.com/office/drawing/2014/main" id="{878DA2D1-D800-F822-216A-4A6849F3F224}"/>
              </a:ext>
            </a:extLst>
          </p:cNvPr>
          <p:cNvPicPr>
            <a:picLocks noChangeAspect="1"/>
          </p:cNvPicPr>
          <p:nvPr/>
        </p:nvPicPr>
        <p:blipFill>
          <a:blip r:embed="rId6"/>
          <a:stretch>
            <a:fillRect/>
          </a:stretch>
        </p:blipFill>
        <p:spPr>
          <a:xfrm>
            <a:off x="4865089" y="4104996"/>
            <a:ext cx="2743200" cy="1413223"/>
          </a:xfrm>
          <a:prstGeom prst="rect">
            <a:avLst/>
          </a:prstGeom>
        </p:spPr>
      </p:pic>
    </p:spTree>
    <p:extLst>
      <p:ext uri="{BB962C8B-B14F-4D97-AF65-F5344CB8AC3E}">
        <p14:creationId xmlns:p14="http://schemas.microsoft.com/office/powerpoint/2010/main" val="3041987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4903" y="304578"/>
            <a:ext cx="10515600" cy="685800"/>
          </a:xfrm>
        </p:spPr>
        <p:txBody>
          <a:bodyPr/>
          <a:lstStyle/>
          <a:p>
            <a:r>
              <a:rPr lang="en-US" dirty="0"/>
              <a:t>Sentiment for Categories</a:t>
            </a:r>
          </a:p>
        </p:txBody>
      </p:sp>
      <p:sp>
        <p:nvSpPr>
          <p:cNvPr id="3" name="Slide Number Placeholder 2">
            <a:extLst>
              <a:ext uri="{FF2B5EF4-FFF2-40B4-BE49-F238E27FC236}">
                <a16:creationId xmlns:a16="http://schemas.microsoft.com/office/drawing/2014/main" id="{328B5323-47E0-87CB-5BB4-089CA2EBBECE}"/>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96636F-A64E-6C4D-AE26-50A84E19B9C9}" type="slidenum">
              <a:rPr kumimoji="0" lang="en-US" sz="800" b="0" i="0" u="none" strike="noStrike" kern="1200" cap="none" spc="0" normalizeH="0" baseline="0" noProof="0" smtClean="0">
                <a:ln>
                  <a:noFill/>
                </a:ln>
                <a:solidFill>
                  <a:srgbClr val="FFFFFF"/>
                </a:solidFill>
                <a:effectLst/>
                <a:uLnTx/>
                <a:uFillTx/>
                <a:latin typeface="Avenir Next LT Pro"/>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800" b="0" i="0" u="none" strike="noStrike" kern="1200" cap="none" spc="0" normalizeH="0" baseline="0" noProof="0" dirty="0">
              <a:ln>
                <a:noFill/>
              </a:ln>
              <a:solidFill>
                <a:srgbClr val="FFFFFF"/>
              </a:solidFill>
              <a:effectLst/>
              <a:uLnTx/>
              <a:uFillTx/>
              <a:latin typeface="Avenir Next LT Pro"/>
            </a:endParaRPr>
          </a:p>
        </p:txBody>
      </p:sp>
      <p:sp>
        <p:nvSpPr>
          <p:cNvPr id="2" name="Content Placeholder 1">
            <a:extLst>
              <a:ext uri="{FF2B5EF4-FFF2-40B4-BE49-F238E27FC236}">
                <a16:creationId xmlns:a16="http://schemas.microsoft.com/office/drawing/2014/main" id="{B28050D3-3CEE-D842-BA61-18C7CE4A099C}"/>
              </a:ext>
            </a:extLst>
          </p:cNvPr>
          <p:cNvSpPr>
            <a:spLocks noGrp="1"/>
          </p:cNvSpPr>
          <p:nvPr>
            <p:ph idx="18"/>
          </p:nvPr>
        </p:nvSpPr>
        <p:spPr/>
        <p:txBody>
          <a:bodyPr/>
          <a:lstStyle/>
          <a:p>
            <a:r>
              <a:rPr lang="en-US" b="1" dirty="0">
                <a:solidFill>
                  <a:schemeClr val="bg1"/>
                </a:solidFill>
              </a:rPr>
              <a:t>Corporate issue</a:t>
            </a:r>
            <a:r>
              <a:rPr lang="en-US" b="1" dirty="0"/>
              <a:t>s category takes up most of the negative sentiment comments, whereas the organization feedback has mostly positive sentiment</a:t>
            </a:r>
            <a:endParaRPr lang="en-US" b="1" dirty="0">
              <a:solidFill>
                <a:schemeClr val="bg1"/>
              </a:solidFill>
            </a:endParaRPr>
          </a:p>
        </p:txBody>
      </p:sp>
      <p:graphicFrame>
        <p:nvGraphicFramePr>
          <p:cNvPr id="9" name="Chart 8">
            <a:extLst>
              <a:ext uri="{FF2B5EF4-FFF2-40B4-BE49-F238E27FC236}">
                <a16:creationId xmlns:a16="http://schemas.microsoft.com/office/drawing/2014/main" id="{00264F4E-6D1D-17C2-26AE-013BEA037904}"/>
              </a:ext>
            </a:extLst>
          </p:cNvPr>
          <p:cNvGraphicFramePr>
            <a:graphicFrameLocks/>
          </p:cNvGraphicFramePr>
          <p:nvPr>
            <p:extLst>
              <p:ext uri="{D42A27DB-BD31-4B8C-83A1-F6EECF244321}">
                <p14:modId xmlns:p14="http://schemas.microsoft.com/office/powerpoint/2010/main" val="3510163940"/>
              </p:ext>
            </p:extLst>
          </p:nvPr>
        </p:nvGraphicFramePr>
        <p:xfrm>
          <a:off x="1262797" y="1352982"/>
          <a:ext cx="10385864" cy="437195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06406571"/>
      </p:ext>
    </p:extLst>
  </p:cSld>
  <p:clrMapOvr>
    <a:masterClrMapping/>
  </p:clrMapOvr>
</p:sld>
</file>

<file path=ppt/theme/theme1.xml><?xml version="1.0" encoding="utf-8"?>
<a:theme xmlns:a="http://schemas.openxmlformats.org/drawingml/2006/main" name="FORD">
  <a:themeElements>
    <a:clrScheme name="FORD CORPORATE">
      <a:dk1>
        <a:srgbClr val="00095B"/>
      </a:dk1>
      <a:lt1>
        <a:srgbClr val="FFFFFF"/>
      </a:lt1>
      <a:dk2>
        <a:srgbClr val="7F7F7F"/>
      </a:dk2>
      <a:lt2>
        <a:srgbClr val="F3F3F3"/>
      </a:lt2>
      <a:accent1>
        <a:srgbClr val="1700F3"/>
      </a:accent1>
      <a:accent2>
        <a:srgbClr val="B9BCBD"/>
      </a:accent2>
      <a:accent3>
        <a:srgbClr val="00142E"/>
      </a:accent3>
      <a:accent4>
        <a:srgbClr val="FFFF00"/>
      </a:accent4>
      <a:accent5>
        <a:srgbClr val="D62C14"/>
      </a:accent5>
      <a:accent6>
        <a:srgbClr val="008200"/>
      </a:accent6>
      <a:hlink>
        <a:srgbClr val="0000FF"/>
      </a:hlink>
      <a:folHlink>
        <a:srgbClr val="800080"/>
      </a:folHlink>
    </a:clrScheme>
    <a:fontScheme name="AvenirNext_Ford">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accent2"/>
          </a:solidFill>
          <a:tailEnd type="none" w="med" len="sm"/>
        </a:ln>
        <a:effectLst/>
      </a:spPr>
      <a:bodyPr/>
      <a:lstStyle/>
      <a:style>
        <a:lnRef idx="1">
          <a:schemeClr val="accent1"/>
        </a:lnRef>
        <a:fillRef idx="0">
          <a:schemeClr val="accent1"/>
        </a:fillRef>
        <a:effectRef idx="0">
          <a:schemeClr val="accent1"/>
        </a:effectRef>
        <a:fontRef idx="minor">
          <a:schemeClr val="tx1"/>
        </a:fontRef>
      </a:style>
    </a:lnDef>
    <a:txDef>
      <a:spPr/>
      <a:bodyPr vert="horz" wrap="none" lIns="91440" tIns="45720" rIns="91440" bIns="45720" rtlCol="0">
        <a:spAutoFit/>
      </a:bodyPr>
      <a:lstStyle>
        <a:defPPr algn="l">
          <a:defRPr sz="1200" dirty="0" err="1" smtClean="0">
            <a:latin typeface="+mn-lt"/>
          </a:defRPr>
        </a:defPPr>
      </a:lstStyle>
    </a:txDef>
  </a:objectDefaults>
  <a:extraClrSchemeLst/>
  <a:extLst>
    <a:ext uri="{05A4C25C-085E-4340-85A3-A5531E510DB2}">
      <thm15:themeFamily xmlns:thm15="http://schemas.microsoft.com/office/thememl/2012/main" name="Ford_Presentation_Template_C02" id="{006998FE-6719-514F-9980-CF83762D38B5}" vid="{7D1C655B-F034-6E45-83F8-81A637AE78A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b3c4cc2-f1d1-451b-8a50-19fdb7ff6e3b"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33157DBA30E4499BE3C24CEF05B1F8" ma:contentTypeVersion="11" ma:contentTypeDescription="Create a new document." ma:contentTypeScope="" ma:versionID="39cbc407655bdc01c0ffb10112825526">
  <xsd:schema xmlns:xsd="http://www.w3.org/2001/XMLSchema" xmlns:xs="http://www.w3.org/2001/XMLSchema" xmlns:p="http://schemas.microsoft.com/office/2006/metadata/properties" xmlns:ns3="db3c4cc2-f1d1-451b-8a50-19fdb7ff6e3b" xmlns:ns4="3d400644-c00b-42ba-a41b-3fe5f98a5c02" targetNamespace="http://schemas.microsoft.com/office/2006/metadata/properties" ma:root="true" ma:fieldsID="d373a130fe089da64ba830d6742cfd88" ns3:_="" ns4:_="">
    <xsd:import namespace="db3c4cc2-f1d1-451b-8a50-19fdb7ff6e3b"/>
    <xsd:import namespace="3d400644-c00b-42ba-a41b-3fe5f98a5c02"/>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LengthInSecond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3c4cc2-f1d1-451b-8a50-19fdb7ff6e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_activity" ma:index="18"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d400644-c00b-42ba-a41b-3fe5f98a5c0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1D3B601-B28F-41A5-A387-CACB4C02970F}">
  <ds:schemaRefs>
    <ds:schemaRef ds:uri="http://schemas.microsoft.com/office/2006/metadata/properties"/>
    <ds:schemaRef ds:uri="http://schemas.microsoft.com/office/2006/documentManagement/types"/>
    <ds:schemaRef ds:uri="db3c4cc2-f1d1-451b-8a50-19fdb7ff6e3b"/>
    <ds:schemaRef ds:uri="http://purl.org/dc/terms/"/>
    <ds:schemaRef ds:uri="http://schemas.openxmlformats.org/package/2006/metadata/core-properties"/>
    <ds:schemaRef ds:uri="http://purl.org/dc/dcmitype/"/>
    <ds:schemaRef ds:uri="3d400644-c00b-42ba-a41b-3fe5f98a5c02"/>
    <ds:schemaRef ds:uri="http://purl.org/dc/elements/1.1/"/>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43357107-4945-4C95-84D7-83AFE55F994A}">
  <ds:schemaRefs>
    <ds:schemaRef ds:uri="http://schemas.microsoft.com/sharepoint/v3/contenttype/forms"/>
  </ds:schemaRefs>
</ds:datastoreItem>
</file>

<file path=customXml/itemProps3.xml><?xml version="1.0" encoding="utf-8"?>
<ds:datastoreItem xmlns:ds="http://schemas.openxmlformats.org/officeDocument/2006/customXml" ds:itemID="{3768BF7B-7C04-4F12-AC51-239F5728AA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3c4cc2-f1d1-451b-8a50-19fdb7ff6e3b"/>
    <ds:schemaRef ds:uri="3d400644-c00b-42ba-a41b-3fe5f98a5c0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26d765d2-b99c-4e57-a9ce-f864b772127d}" enabled="1" method="Privileged" siteId="{c990bb7a-51f4-439b-bd36-9c07fb1041c0}" removed="0"/>
</clbl:labelList>
</file>

<file path=docProps/app.xml><?xml version="1.0" encoding="utf-8"?>
<Properties xmlns="http://schemas.openxmlformats.org/officeDocument/2006/extended-properties" xmlns:vt="http://schemas.openxmlformats.org/officeDocument/2006/docPropsVTypes">
  <Template>FORD</Template>
  <TotalTime>24943</TotalTime>
  <Words>2066</Words>
  <Application>Microsoft Office PowerPoint</Application>
  <PresentationFormat>Widescreen</PresentationFormat>
  <Paragraphs>443</Paragraphs>
  <Slides>23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Arial</vt:lpstr>
      <vt:lpstr>Avenir Next</vt:lpstr>
      <vt:lpstr>Avenir Next LT Pro</vt:lpstr>
      <vt:lpstr>Avenir Next LT Pro Demi</vt:lpstr>
      <vt:lpstr>Avenir Next Medium</vt:lpstr>
      <vt:lpstr>Calibri</vt:lpstr>
      <vt:lpstr>Ford Antenna Light</vt:lpstr>
      <vt:lpstr>Ford Antenna Medium</vt:lpstr>
      <vt:lpstr>Ford Antenna Regular</vt:lpstr>
      <vt:lpstr>Wingdings</vt:lpstr>
      <vt:lpstr>FORD</vt:lpstr>
      <vt:lpstr>PowerPoint Presentation</vt:lpstr>
      <vt:lpstr>CPR Background</vt:lpstr>
      <vt:lpstr>Word-cloud</vt:lpstr>
      <vt:lpstr>Word-cloud by Month</vt:lpstr>
      <vt:lpstr>Topics Considered - Summary</vt:lpstr>
      <vt:lpstr>Category summary</vt:lpstr>
      <vt:lpstr>Category wordclouds</vt:lpstr>
      <vt:lpstr>Sentiment summary</vt:lpstr>
      <vt:lpstr>Sentiment for Categories</vt:lpstr>
      <vt:lpstr>Product Mention summary</vt:lpstr>
      <vt:lpstr>Product Mention Category Distribution</vt:lpstr>
      <vt:lpstr>Sentiment for Products</vt:lpstr>
      <vt:lpstr>Branding – key topics</vt:lpstr>
      <vt:lpstr>Electrification – key topics</vt:lpstr>
      <vt:lpstr>New technology or unique features – key topics</vt:lpstr>
      <vt:lpstr>Organization feedback – key topics</vt:lpstr>
      <vt:lpstr>CPR January ’24 Result</vt:lpstr>
      <vt:lpstr>CPR February ‘24 Result</vt:lpstr>
      <vt:lpstr>CPR March ‘24 Result</vt:lpstr>
      <vt:lpstr>CPR April ‘24 Result</vt:lpstr>
      <vt:lpstr>CPR May ‘24 Result</vt:lpstr>
      <vt:lpstr>CPR June ‘24 Result</vt:lpstr>
      <vt:lpstr>CPR July ‘24 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Instructions</dc:title>
  <dc:creator>Jacob Woodworth</dc:creator>
  <cp:lastModifiedBy>Misra, Partha Sarathi (.)</cp:lastModifiedBy>
  <cp:revision>321</cp:revision>
  <cp:lastPrinted>2018-03-16T18:50:22Z</cp:lastPrinted>
  <dcterms:created xsi:type="dcterms:W3CDTF">2021-11-17T16:17:53Z</dcterms:created>
  <dcterms:modified xsi:type="dcterms:W3CDTF">2024-10-09T13:54:01Z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0x0101003933157DBA30E4499BE3C24CEF05B1F8</vt:lpwstr>
  </property>
</Properties>
</file>