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62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차 프로젝트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영화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공연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뮤지컬 등 네티즌 반응 분석하기</a:t>
            </a:r>
            <a:endParaRPr lang="en-US" altLang="ko-KR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최소한 </a:t>
            </a:r>
            <a:r>
              <a:rPr lang="en-US" altLang="ko-KR" sz="1600" dirty="0" smtClean="0">
                <a:ea typeface="D2Coding ligature" pitchFamily="49" charset="-127"/>
              </a:rPr>
              <a:t>1</a:t>
            </a:r>
            <a:r>
              <a:rPr lang="ko-KR" altLang="en-US" sz="1600" dirty="0" smtClean="0">
                <a:ea typeface="D2Coding ligature" pitchFamily="49" charset="-127"/>
              </a:rPr>
              <a:t>만 단어 이상이 수집되도록 </a:t>
            </a:r>
            <a:r>
              <a:rPr lang="en-US" altLang="ko-KR" sz="1600" dirty="0" smtClean="0">
                <a:ea typeface="D2Coding ligature" pitchFamily="49" charset="-127"/>
              </a:rPr>
              <a:t>Crawling</a:t>
            </a:r>
            <a:r>
              <a:rPr lang="ko-KR" altLang="en-US" sz="1600" dirty="0" smtClean="0">
                <a:ea typeface="D2Coding ligature" pitchFamily="49" charset="-127"/>
              </a:rPr>
              <a:t>을 할 것</a:t>
            </a:r>
            <a:r>
              <a:rPr lang="en-US" altLang="ko-KR" sz="1600" dirty="0" smtClean="0"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수집된 자료로부터 네티즌 반응에 대한 분석을 할 것</a:t>
            </a:r>
            <a:r>
              <a:rPr lang="en-US" altLang="ko-KR" sz="1600" dirty="0" smtClean="0">
                <a:ea typeface="D2Coding ligature" pitchFamily="49" charset="-127"/>
              </a:rPr>
              <a:t>.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altLang="ko-KR" sz="1600" dirty="0" smtClean="0">
                <a:ea typeface="D2Coding ligature" pitchFamily="49" charset="-127"/>
              </a:rPr>
              <a:t>Word Cloud</a:t>
            </a:r>
            <a:r>
              <a:rPr lang="ko-KR" altLang="en-US" sz="1600" dirty="0" smtClean="0">
                <a:ea typeface="D2Coding ligature" pitchFamily="49" charset="-127"/>
              </a:rPr>
              <a:t>를 만들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err="1" smtClean="0">
                <a:ea typeface="D2Coding ligature" pitchFamily="49" charset="-127"/>
              </a:rPr>
              <a:t>일자별</a:t>
            </a:r>
            <a:r>
              <a:rPr lang="en-US" altLang="ko-KR" sz="1600" dirty="0" smtClean="0">
                <a:ea typeface="D2Coding ligature" pitchFamily="49" charset="-127"/>
              </a:rPr>
              <a:t>/</a:t>
            </a:r>
            <a:r>
              <a:rPr lang="ko-KR" altLang="en-US" sz="1600" dirty="0" smtClean="0">
                <a:ea typeface="D2Coding ligature" pitchFamily="49" charset="-127"/>
              </a:rPr>
              <a:t>시간대별 평점 분석을 할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기</a:t>
            </a:r>
            <a:r>
              <a:rPr lang="ko-KR" altLang="en-US" sz="1600" dirty="0">
                <a:ea typeface="D2Coding ligature" pitchFamily="49" charset="-127"/>
              </a:rPr>
              <a:t>타</a:t>
            </a:r>
            <a:endParaRPr lang="en-US" altLang="ko-KR" sz="1600" dirty="0"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보고서는 </a:t>
            </a:r>
            <a:r>
              <a:rPr lang="en-US" altLang="ko-KR" sz="1600" dirty="0" smtClean="0">
                <a:ea typeface="D2Coding ligature" pitchFamily="49" charset="-127"/>
              </a:rPr>
              <a:t>R Markdown</a:t>
            </a:r>
            <a:r>
              <a:rPr lang="ko-KR" altLang="en-US" sz="1600" dirty="0" smtClean="0">
                <a:ea typeface="D2Coding ligature" pitchFamily="49" charset="-127"/>
              </a:rPr>
              <a:t>으로 만들고 </a:t>
            </a:r>
            <a:r>
              <a:rPr lang="en-US" altLang="ko-KR" sz="1600" dirty="0" smtClean="0">
                <a:ea typeface="D2Coding ligature" pitchFamily="49" charset="-127"/>
              </a:rPr>
              <a:t>html </a:t>
            </a:r>
            <a:r>
              <a:rPr lang="ko-KR" altLang="en-US" sz="1600" dirty="0" smtClean="0">
                <a:ea typeface="D2Coding ligature" pitchFamily="49" charset="-127"/>
              </a:rPr>
              <a:t>파일로 변환하여 제출할 것</a:t>
            </a:r>
            <a:r>
              <a:rPr lang="en-US" altLang="ko-KR" sz="1600" dirty="0" smtClean="0"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일정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제출 기한</a:t>
            </a:r>
            <a:r>
              <a:rPr lang="en-US" altLang="ko-KR" sz="1600" dirty="0" smtClean="0"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ea typeface="D2Coding ligature" pitchFamily="49" charset="-127"/>
              </a:rPr>
              <a:t>화</a:t>
            </a:r>
            <a:r>
              <a:rPr lang="en-US" altLang="ko-KR" sz="1600" dirty="0" smtClean="0">
                <a:ea typeface="D2Coding ligature" pitchFamily="49" charset="-127"/>
              </a:rPr>
              <a:t>) </a:t>
            </a:r>
            <a:r>
              <a:rPr lang="ko-KR" altLang="en-US" sz="1600" dirty="0" smtClean="0">
                <a:ea typeface="D2Coding ligature" pitchFamily="49" charset="-127"/>
              </a:rPr>
              <a:t>점심시간 이전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발표</a:t>
            </a:r>
            <a:r>
              <a:rPr lang="en-US" altLang="ko-KR" sz="1600" dirty="0" smtClean="0"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ea typeface="D2Coding ligature" pitchFamily="49" charset="-127"/>
              </a:rPr>
              <a:t>화</a:t>
            </a:r>
            <a:r>
              <a:rPr lang="en-US" altLang="ko-KR" sz="1600" dirty="0" smtClean="0">
                <a:ea typeface="D2Coding ligature" pitchFamily="49" charset="-127"/>
              </a:rPr>
              <a:t>) 15:00 </a:t>
            </a:r>
            <a:r>
              <a:rPr lang="ko-KR" altLang="en-US" sz="1600" dirty="0" smtClean="0">
                <a:ea typeface="D2Coding ligature" pitchFamily="49" charset="-127"/>
              </a:rPr>
              <a:t>부터</a:t>
            </a:r>
            <a:endParaRPr lang="en-US" altLang="ko-KR" sz="1600" dirty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대전을 주제로 데이터 분석 보고서 만들 것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교재 </a:t>
            </a:r>
            <a:r>
              <a:rPr lang="en-US" altLang="ko-KR" sz="1600" dirty="0" err="1" smtClean="0">
                <a:ea typeface="D2Coding ligature" pitchFamily="49" charset="-127"/>
              </a:rPr>
              <a:t>pp</a:t>
            </a:r>
            <a:r>
              <a:rPr lang="en-US" altLang="ko-KR" sz="1600" dirty="0" smtClean="0">
                <a:ea typeface="D2Coding ligature" pitchFamily="49" charset="-127"/>
              </a:rPr>
              <a:t> 275-293 “</a:t>
            </a:r>
            <a:r>
              <a:rPr lang="ko-KR" altLang="en-US" sz="1600" dirty="0" smtClean="0">
                <a:ea typeface="D2Coding ligature" pitchFamily="49" charset="-127"/>
              </a:rPr>
              <a:t>경상남도 사망률 감소와 의료균형화를 위한 제안</a:t>
            </a:r>
            <a:r>
              <a:rPr lang="en-US" altLang="ko-KR" sz="1600" dirty="0" smtClean="0">
                <a:ea typeface="D2Coding ligature" pitchFamily="49" charset="-127"/>
              </a:rPr>
              <a:t>” </a:t>
            </a:r>
            <a:r>
              <a:rPr lang="ko-KR" altLang="en-US" sz="1600" dirty="0" smtClean="0">
                <a:ea typeface="D2Coding ligature" pitchFamily="49" charset="-127"/>
              </a:rPr>
              <a:t>참조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정형</a:t>
            </a:r>
            <a:r>
              <a:rPr lang="en-US" altLang="ko-KR" sz="1600" dirty="0" smtClean="0">
                <a:ea typeface="D2Coding ligature" pitchFamily="49" charset="-127"/>
              </a:rPr>
              <a:t>/</a:t>
            </a:r>
            <a:r>
              <a:rPr lang="ko-KR" altLang="en-US" sz="1600" dirty="0" smtClean="0">
                <a:ea typeface="D2Coding ligature" pitchFamily="49" charset="-127"/>
              </a:rPr>
              <a:t>비정형 데이터 모두를 사용할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최종 보고서는 파워포인트로 작성하되</a:t>
            </a:r>
            <a:r>
              <a:rPr lang="en-US" altLang="ko-KR" sz="1600" dirty="0" smtClean="0">
                <a:ea typeface="D2Coding ligature" pitchFamily="49" charset="-127"/>
              </a:rPr>
              <a:t>, </a:t>
            </a:r>
            <a:r>
              <a:rPr lang="ko-KR" altLang="en-US" sz="1600" dirty="0" smtClean="0">
                <a:ea typeface="D2Coding ligature" pitchFamily="49" charset="-127"/>
              </a:rPr>
              <a:t>관련 </a:t>
            </a:r>
            <a:r>
              <a:rPr lang="en-US" altLang="ko-KR" sz="1600" dirty="0" smtClean="0">
                <a:ea typeface="D2Coding ligature" pitchFamily="49" charset="-127"/>
              </a:rPr>
              <a:t>R </a:t>
            </a:r>
            <a:r>
              <a:rPr lang="ko-KR" altLang="en-US" sz="1600" dirty="0" smtClean="0">
                <a:ea typeface="D2Coding ligature" pitchFamily="49" charset="-127"/>
              </a:rPr>
              <a:t>프로그램 자료도 같이 제출할 것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ea typeface="D2Coding ligature" pitchFamily="49" charset="-127"/>
              </a:rPr>
              <a:t>일정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주제 선정</a:t>
            </a:r>
            <a:r>
              <a:rPr lang="en-US" altLang="ko-KR" sz="1600" dirty="0" smtClean="0">
                <a:ea typeface="D2Coding ligature" pitchFamily="49" charset="-127"/>
              </a:rPr>
              <a:t>: 7/11(</a:t>
            </a:r>
            <a:r>
              <a:rPr lang="ko-KR" altLang="en-US" sz="1600" dirty="0" smtClean="0">
                <a:ea typeface="D2Coding ligature" pitchFamily="49" charset="-127"/>
              </a:rPr>
              <a:t>목</a:t>
            </a:r>
            <a:r>
              <a:rPr lang="en-US" altLang="ko-KR" sz="1600" dirty="0" smtClean="0">
                <a:ea typeface="D2Coding ligature" pitchFamily="49" charset="-127"/>
              </a:rPr>
              <a:t>) </a:t>
            </a:r>
            <a:r>
              <a:rPr lang="ko-KR" altLang="en-US" sz="1600" dirty="0" smtClean="0">
                <a:ea typeface="D2Coding ligature" pitchFamily="49" charset="-127"/>
              </a:rPr>
              <a:t>까지</a:t>
            </a:r>
            <a:endParaRPr lang="en-US" altLang="ko-KR" sz="1600" dirty="0" smtClean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ea typeface="D2Coding ligature" pitchFamily="49" charset="-127"/>
              </a:rPr>
              <a:t>1</a:t>
            </a:r>
            <a:r>
              <a:rPr lang="ko-KR" altLang="en-US" sz="1600" dirty="0" smtClean="0"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ea typeface="D2Coding ligature" pitchFamily="49" charset="-127"/>
              </a:rPr>
              <a:t>: 7/18(</a:t>
            </a:r>
            <a:r>
              <a:rPr lang="ko-KR" altLang="en-US" sz="1600" dirty="0" smtClean="0">
                <a:ea typeface="D2Coding ligature" pitchFamily="49" charset="-127"/>
              </a:rPr>
              <a:t>목</a:t>
            </a:r>
            <a:r>
              <a:rPr lang="en-US" altLang="ko-KR" sz="1600" dirty="0" smtClean="0"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ea typeface="D2Coding ligature" pitchFamily="49" charset="-127"/>
              </a:rPr>
              <a:t>2</a:t>
            </a:r>
            <a:r>
              <a:rPr lang="ko-KR" altLang="en-US" sz="1600" dirty="0" smtClean="0"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ea typeface="D2Coding ligature" pitchFamily="49" charset="-127"/>
              </a:rPr>
              <a:t>: 7/25(</a:t>
            </a:r>
            <a:r>
              <a:rPr lang="ko-KR" altLang="en-US" sz="1600" dirty="0" smtClean="0">
                <a:ea typeface="D2Coding ligature" pitchFamily="49" charset="-127"/>
              </a:rPr>
              <a:t>목</a:t>
            </a:r>
            <a:r>
              <a:rPr lang="en-US" altLang="ko-KR" sz="1600" dirty="0" smtClean="0"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ea typeface="D2Coding ligature" pitchFamily="49" charset="-127"/>
              </a:rPr>
              <a:t>최종 발표</a:t>
            </a:r>
            <a:r>
              <a:rPr lang="en-US" altLang="ko-KR" sz="1600" dirty="0" smtClean="0">
                <a:ea typeface="D2Coding ligature" pitchFamily="49" charset="-127"/>
              </a:rPr>
              <a:t>: 8/2(</a:t>
            </a:r>
            <a:r>
              <a:rPr lang="ko-KR" altLang="en-US" sz="1600" dirty="0" smtClean="0">
                <a:ea typeface="D2Coding ligature" pitchFamily="49" charset="-127"/>
              </a:rPr>
              <a:t>금</a:t>
            </a:r>
            <a:r>
              <a:rPr lang="en-US" altLang="ko-KR" sz="1600" dirty="0" smtClean="0"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endParaRPr lang="en-US" altLang="ko-KR" sz="1600" dirty="0"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endParaRPr lang="en-US" altLang="ko-KR" sz="1600" dirty="0" smtClean="0">
              <a:ea typeface="D2Coding ligature" pitchFamily="49" charset="-127"/>
            </a:endParaRPr>
          </a:p>
          <a:p>
            <a:r>
              <a:rPr lang="en-US" altLang="ko-KR" sz="1600" dirty="0" smtClean="0">
                <a:ea typeface="D2Coding ligature" pitchFamily="49" charset="-127"/>
              </a:rPr>
              <a:t>※ </a:t>
            </a:r>
            <a:r>
              <a:rPr lang="ko-KR" altLang="en-US" sz="1600" dirty="0" smtClean="0">
                <a:ea typeface="D2Coding ligature" pitchFamily="49" charset="-127"/>
              </a:rPr>
              <a:t>통계청 경시대회 </a:t>
            </a:r>
            <a:r>
              <a:rPr lang="ko-KR" altLang="en-US" sz="1600" dirty="0" err="1" smtClean="0">
                <a:ea typeface="D2Coding ligature" pitchFamily="49" charset="-127"/>
              </a:rPr>
              <a:t>참가조는</a:t>
            </a:r>
            <a:r>
              <a:rPr lang="ko-KR" altLang="en-US" sz="1600" dirty="0" smtClean="0">
                <a:ea typeface="D2Coding ligature" pitchFamily="49" charset="-127"/>
              </a:rPr>
              <a:t> 경시대회 참가 주제로 보고서를 만들 것</a:t>
            </a:r>
            <a:endParaRPr lang="en-US" altLang="ko-KR" sz="1600" dirty="0"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조별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조편성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2522"/>
              </p:ext>
            </p:extLst>
          </p:nvPr>
        </p:nvGraphicFramePr>
        <p:xfrm>
          <a:off x="755576" y="1196752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824536"/>
                <a:gridCol w="936104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멘토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강의실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박진원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임원기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황성균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구진희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김영진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박수민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신은총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황희정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김상규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이웅희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조병무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김찬우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710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오진영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이경욱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최준혁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장성훈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710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+mn-lt"/>
                        </a:rPr>
                        <a:t>임도균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전수연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민다희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박성지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류경민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송현옥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709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김준성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김희범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남궁하영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안수현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이희철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최용호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김동욱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709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4221088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※ 7</a:t>
            </a:r>
            <a:r>
              <a:rPr lang="ko-KR" altLang="en-US" sz="1600" dirty="0" smtClean="0"/>
              <a:t>월 한시적으로 운영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264</Words>
  <Application>Microsoft Office PowerPoint</Application>
  <PresentationFormat>화면 슬라이드 쇼(4:3)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149</cp:revision>
  <dcterms:created xsi:type="dcterms:W3CDTF">2018-09-14T06:04:22Z</dcterms:created>
  <dcterms:modified xsi:type="dcterms:W3CDTF">2019-07-04T08:02:38Z</dcterms:modified>
</cp:coreProperties>
</file>