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6" autoAdjust="0"/>
    <p:restoredTop sz="94660"/>
  </p:normalViewPr>
  <p:slideViewPr>
    <p:cSldViewPr>
      <p:cViewPr>
        <p:scale>
          <a:sx n="95" d="100"/>
          <a:sy n="95" d="100"/>
        </p:scale>
        <p:origin x="-714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2019-06-03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19672" y="1412776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R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63792" y="400587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515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  <p:pic>
        <p:nvPicPr>
          <p:cNvPr id="6" name="Picture 2" descr="R ì¤ì¹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94050"/>
            <a:ext cx="4583704" cy="116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mpg data </a:t>
            </a:r>
            <a:r>
              <a:rPr lang="ko-KR" altLang="en-US" b="1" dirty="0" smtClean="0">
                <a:latin typeface="+mn-ea"/>
              </a:rPr>
              <a:t>활용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D2Coding ligature" pitchFamily="49" charset="-127"/>
                <a:ea typeface="D2Coding ligature" pitchFamily="49" charset="-127"/>
              </a:rPr>
              <a:t>install.packages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("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ppglot2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")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library(ggplot2)</a:t>
            </a:r>
          </a:p>
          <a:p>
            <a:pPr lvl="1"/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mpg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문</a:t>
            </a:r>
            <a:r>
              <a:rPr lang="ko-KR" altLang="en-US" b="1" dirty="0">
                <a:latin typeface="+mn-ea"/>
              </a:rPr>
              <a:t>제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배기량에 따라 고속도로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displ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배기량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4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이하인 자동차와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5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이상인 자동차 중 어떤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자동차의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평균적으로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제조 회사에 따라 도시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toyota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중 어느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manufacturer(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제조 회사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평균적으로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chevrolet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", "ford",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honda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자동차의 고속도로 연비 평균을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회사들의 자동차를 추출한 뒤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전체 평균을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구해보세요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11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개 변수로 구성되어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이 중 일부만 추출해서 분석에 활용하려고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데이터에서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변수를 추출해 새로운 데이터를 만드세요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새로 만든 데이터의 일부를 출력해서 두 변수로만 구성되어 있는지 확인하세요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종류에 따라 도시 연비가 다른지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앞에서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추출한 데이터를 이용해서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자동차 종류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인 자동차 중 어떤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더 높은지 알아보세요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에서 생산한 자동차 중에 어떤 자동차 모델의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audi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에서 생산한 자동차 중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1~5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위에 해당하는 자동차의 데이터를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연비를 나타내는 변수가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도시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두 종류로 분리되어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두 변수를 각각 활용하는 대신 하나의 통합 연비 변수를 만들어 분석하려고 합니다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 복사본을 만들고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더한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합산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추가하세요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앞에서 만든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합산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로 나눠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를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추가하세요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 연비 변수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 자동차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3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종의 데이터를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+mj-lt"/>
              <a:buAutoNum type="arabicParenR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1)~3)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번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문제를 해결할 수 있는 하나로 연결된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dplyr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구문을 만들어 출력하세요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데이터는 복사본 대신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원본을 이용하세요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8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문제</a:t>
            </a:r>
          </a:p>
          <a:p>
            <a:pPr marL="800100" lvl="1" indent="-342900">
              <a:buFont typeface="+mj-lt"/>
              <a:buAutoNum type="arabicPeriod" startAt="8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mpg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데이터의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suv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", "compact"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등 자동차를 특징에 따라 일곱 종류로 분류한 변수입니다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차종의 연비가 높은지 비교해보려고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class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별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평균을 구해보세요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앞 문제의 출력 결과는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class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값 알파벳 순으로 정렬되어 있습니다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차종의 도시 연비가 높은지 쉽게 알아볼 수 있도록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cty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평균이 높은 순으로 정렬해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 자동차의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고속도로 연비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가 가장 높은지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en-US" altLang="ko-KR" sz="1600" dirty="0" err="1">
                <a:latin typeface="D2Coding ligature" pitchFamily="49" charset="-127"/>
                <a:ea typeface="D2Coding ligature" pitchFamily="49" charset="-127"/>
              </a:rPr>
              <a:t>hwy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평균이 가장 높은 회사 세 곳을 출력하세요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8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8"/>
            </a:pP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어떤 회사에서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"compact"(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경차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차종을 가장 많이 생산하는지 알아보려고 합니다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각 회사별 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"compact" 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차종 수를 내림차순으로 정렬해 출력하세요</a:t>
            </a:r>
            <a:r>
              <a:rPr lang="en-US" altLang="ko-KR" sz="16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8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3844</TotalTime>
  <Words>174</Words>
  <Application>Microsoft Office PowerPoint</Application>
  <PresentationFormat>화면 슬라이드 쇼(4:3)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700-00</cp:lastModifiedBy>
  <cp:revision>125</cp:revision>
  <dcterms:created xsi:type="dcterms:W3CDTF">2018-09-14T06:04:22Z</dcterms:created>
  <dcterms:modified xsi:type="dcterms:W3CDTF">2019-06-03T01:52:01Z</dcterms:modified>
</cp:coreProperties>
</file>