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0" r:id="rId4"/>
    <p:sldId id="261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576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2019-06-10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R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mpg data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install.packages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("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ppglot2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")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library(ggplot2)</a:t>
            </a: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mpg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배기량에 따라 고속도로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displ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배기량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4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이하인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이상인 자동차 중 어떤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toyota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중 어느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manufacturer(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chevrolet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"ford",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honda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자동차의 고속도로 연비 평균을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회사들의 자동차를 추출한 뒤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평균을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 변수로 구성되어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중 일부만 추출해서 분석에 활용하려고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변수를 추출해 새로운 데이터를 만드세요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새로 만든 데이터의 일부를 출력해서 두 변수로만 구성되어 있는지 확인하세요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앞에서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추출한 데이터를 이용해서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 중 어떤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중에 어떤 자동차 모델의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1~5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위에 해당하는 자동차의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연비를 나타내는 변수가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종류로 분리되어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변수를 각각 활용하는 대신 하나의 통합 연비 변수를 만들어 분석하려고 합니다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 복사본을 만들고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더한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앞에서 만든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나눠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자동차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1)~3)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번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문제를 해결할 수 있는 하나로 연결된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dplyr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구문을 만들어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복사본 대신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원본을 이용하세요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8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등 자동차를 특징에 따라 일곱 종류로 분류한 변수입니다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연비가 높은지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별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평균을 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 문제의 출력 결과는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값 알파벳 순으로 정렬되어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도시 연비가 높은지 쉽게 알아볼 수 있도록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높은 순으로 정렬해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가장 높은 회사 세 곳을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경차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가장 많이 생산하는지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각 회사별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 수를 내림차순으로 정렬해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품종별로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Sepal/Petal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Length, Width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산점도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그리기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총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품종별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Sepal/Petal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Length/Width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평균을 비교하되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항목을 옆으로 늘어놓은 것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(beside=T)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과 위로 </a:t>
            </a: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쌓아올린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것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개를 그리시오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총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 항목의 데이터를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개의 그래프에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박스 플롯 그리기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91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그래프 연습 문제 </a:t>
            </a:r>
            <a:r>
              <a:rPr lang="en-US" altLang="ko-KR" b="1" dirty="0" smtClean="0"/>
              <a:t>(Iris </a:t>
            </a:r>
            <a:r>
              <a:rPr lang="ko-KR" altLang="en-US" b="1" dirty="0" smtClean="0"/>
              <a:t>데이터 셋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8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ggplot2 </a:t>
            </a:r>
            <a:r>
              <a:rPr lang="ko-KR" altLang="en-US" b="1" dirty="0" smtClean="0">
                <a:latin typeface="+mn-ea"/>
              </a:rPr>
              <a:t>패키지 및 </a:t>
            </a:r>
            <a:r>
              <a:rPr lang="en-US" altLang="ko-KR" b="1" dirty="0" smtClean="0">
                <a:latin typeface="+mn-ea"/>
              </a:rPr>
              <a:t>R Markdown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다음의 문제를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R Markdown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보고서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(HTML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형식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로 제출하시오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간에 어떤 관계가 있는지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x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된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산점도를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만들어 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미국 지역별 인구통계 정보를 담은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ggplot2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패키지의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midwest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데이터를 이용해서 전체 인구와 아시아인 인구 간에 어떤 관계가 있는지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x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poptotal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인구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popasian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아시아인 인구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으로 된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산점도를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만들어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인구는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50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만 명 이하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아시아인 인구는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만 명 이하인 지역만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산점도에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표시되게 설정하세요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생산한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차종의 도시 연비가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대상으로 평균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회사 다섯 곳을 막대 그래프로 표현해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막대는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연비가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높은 순으로 정렬하세요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중에서 어떤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많은지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종류별 빈도를 표현한 막대 그래프를 만들어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/ R markdown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3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economics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데이터를 이용해서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psavert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개인 저축률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시간에 따라서 어떻게 변해왔는지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시간에 따른 개인 저축률의 변화를 나타낸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시계열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그래프를 만들어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"compact", "subcompact",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어떻게 다른지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세 차종의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나타낸 상자 그림을 만들어보세요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Diamonds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데이터 셋을 이용하여 다음 문제를 해결하세요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단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컬러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제목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x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축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y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축 등 그래프를 예쁘게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돗수를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 따른 가격의 변화를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color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 따른 가격의 변화를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/ R markdown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471</Words>
  <Application>Microsoft Office PowerPoint</Application>
  <PresentationFormat>화면 슬라이드 쇼(4:3)</PresentationFormat>
  <Paragraphs>80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700-00</cp:lastModifiedBy>
  <cp:revision>133</cp:revision>
  <dcterms:created xsi:type="dcterms:W3CDTF">2018-09-14T06:04:22Z</dcterms:created>
  <dcterms:modified xsi:type="dcterms:W3CDTF">2019-06-10T04:59:41Z</dcterms:modified>
</cp:coreProperties>
</file>