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4" autoAdjust="0"/>
    <p:restoredTop sz="94660"/>
  </p:normalViewPr>
  <p:slideViewPr>
    <p:cSldViewPr>
      <p:cViewPr varScale="1">
        <p:scale>
          <a:sx n="78" d="100"/>
          <a:sy n="78" d="100"/>
        </p:scale>
        <p:origin x="-96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5993E-C444-42B0-A9CC-40EBD1012256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4F647-20A6-4E04-A769-8B4BEE506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5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4F647-20A6-4E04-A769-8B4BEE5063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4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8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3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3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1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3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41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4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5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5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0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87623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Package loading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692696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library 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KoNLP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; library(tm) ; 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useSejongDic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()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library(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stringr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; library(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dplyr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library(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wordcloud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; library(ggplot2) ; library(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RColorBrewer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library(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extrafont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; 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windowsFonts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()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options(digits = 2)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544" y="2780928"/>
            <a:ext cx="8424936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txt 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readLines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("hiphop.txt")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txt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str_replace_all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unlist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(txt),"[^:alpha:]]",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"") 	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clean up non-txt data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sapply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(txt,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extractNoun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, USE.NAMES = F)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	        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extract nouns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unlist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	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	 	   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 err="1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unlist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 the dataset 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[300:400]		       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To see the general pattern (Figure 1, slide 3)</a:t>
            </a:r>
            <a:endParaRPr lang="ko-KR" altLang="en-US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2132856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Preprocess 0) nouns extracted &amp; unlisted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6528" y="5301208"/>
            <a:ext cx="8579968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Filter(function(x) {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nchar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(x)&gt;=2},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	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filter less than 2 char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data</a:t>
            </a:r>
            <a:endParaRPr lang="en-US" altLang="ko-KR" sz="1400" dirty="0" smtClean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toupper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			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change lower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to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upper case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[300:400]			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To see the general pattern (Figure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2,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slide 3)</a:t>
            </a:r>
            <a:endParaRPr lang="ko-KR" altLang="en-US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9512" y="459511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Preprocess 1 ) filtering &amp; alphabets processed -&gt; lower to upper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6608" y="1445723"/>
            <a:ext cx="4151376" cy="4597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[1] "n"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모르겠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모르겠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모르겠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"Girl" "I"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7] "</a:t>
            </a:r>
            <a:r>
              <a:rPr lang="en-US" altLang="ko-KR" sz="1200" dirty="0" err="1">
                <a:latin typeface="D2Coding ligature" pitchFamily="49" charset="-127"/>
                <a:ea typeface="D2Coding ligature" pitchFamily="49" charset="-127"/>
              </a:rPr>
              <a:t>wanna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"get" "</a:t>
            </a:r>
            <a:r>
              <a:rPr lang="en-US" altLang="ko-KR" sz="1200" dirty="0" err="1">
                <a:latin typeface="D2Coding ligature" pitchFamily="49" charset="-127"/>
                <a:ea typeface="D2Coding ligature" pitchFamily="49" charset="-127"/>
              </a:rPr>
              <a:t>dow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"n"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닳도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록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13]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명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포로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도망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이곳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빠삐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19]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용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흰머리가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양아치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끝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25]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바람둥이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한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닥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남자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모르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31]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좋았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en-US" altLang="ko-KR" sz="1200" dirty="0" err="1">
                <a:latin typeface="D2Coding ligature" pitchFamily="49" charset="-127"/>
                <a:ea typeface="D2Coding ligature" pitchFamily="49" charset="-127"/>
              </a:rPr>
              <a:t>Gir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"l"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싫증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37]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나이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"1"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모르겠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43]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뒤처리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피눈물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로맨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장단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49] "gam" "e"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멜로디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알토와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소프라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55]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노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우리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것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것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타락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61]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en-US" altLang="ko-KR" sz="1200" dirty="0" err="1">
                <a:latin typeface="D2Coding ligature" pitchFamily="49" charset="-127"/>
                <a:ea typeface="D2Coding ligature" pitchFamily="49" charset="-127"/>
              </a:rPr>
              <a:t>Eldorad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"o"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눈빛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입술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67]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마르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오랜만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이러지도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저러지도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73]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79]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"Real" "</a:t>
            </a:r>
            <a:r>
              <a:rPr lang="en-US" altLang="ko-KR" sz="1200" dirty="0" err="1">
                <a:latin typeface="D2Coding ligature" pitchFamily="49" charset="-127"/>
                <a:ea typeface="D2Coding ligature" pitchFamily="49" charset="-127"/>
              </a:rPr>
              <a:t>lov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"e" "I" "think"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85] "I" "</a:t>
            </a:r>
            <a:r>
              <a:rPr lang="en-US" altLang="ko-KR" sz="1200" dirty="0" err="1">
                <a:latin typeface="D2Coding ligature" pitchFamily="49" charset="-127"/>
                <a:ea typeface="D2Coding ligature" pitchFamily="49" charset="-127"/>
              </a:rPr>
              <a:t>wanna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"jus" "t"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고민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smtClean="0">
                <a:latin typeface="D2Coding ligature" pitchFamily="49" charset="-127"/>
                <a:ea typeface="D2Coding ligature" pitchFamily="49" charset="-127"/>
              </a:rPr>
              <a:t>고민</a:t>
            </a: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“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91] "He" "y" "I" "Love" "y" "a"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97] "I" "Love" "y" "a" "I" </a:t>
            </a:r>
            <a:endParaRPr lang="ko-KR" altLang="en-US" sz="12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3208" y="1412776"/>
            <a:ext cx="41513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[1]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지갑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어디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밤하늘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그대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그대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마음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7]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시간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"LONELY" "YO"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집으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13]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아저씨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마음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어딜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우리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19]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아저씨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어딜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우리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밤하늘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[25]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그대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그대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마음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시간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31] "LONELY" "YO"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집으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골목길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마중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버스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37]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정류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미용실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오르막길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우연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만화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[43]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우리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그땐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피곤했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퍼지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49]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한숨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기분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나아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눈물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노래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마음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55]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이유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스트레스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버티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증발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아프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서럽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[61]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눈물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엄지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짠해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소주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마흔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어색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67]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하게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담배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구름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기침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웃음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혼자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73]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우린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친구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부르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때론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우울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불운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79]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나태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그물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다들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자기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머릿속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무력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85]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현실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겉돌다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때론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유령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고독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무덤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91]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노래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서럽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눈물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쯤에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엄지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혼자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97]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오늘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누군가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붙잡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"TV"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틀어놓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ko-KR" altLang="en-US" sz="12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23528" y="562670"/>
            <a:ext cx="396044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Figure 1) Preprocess 0</a:t>
            </a:r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3208" y="548680"/>
            <a:ext cx="396044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Figure 2) Preprocess 1</a:t>
            </a:r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8676" y="552324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# same [300:400] but data changed after filtering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nchar</a:t>
            </a:r>
            <a:r>
              <a:rPr lang="en-US" altLang="ko-KR" sz="1600" dirty="0" smtClean="0">
                <a:solidFill>
                  <a:schemeClr val="tx2"/>
                </a:solidFill>
              </a:rPr>
              <a:t>(x) less than 2 and lowercase alphabets to uppercase</a:t>
            </a:r>
          </a:p>
        </p:txBody>
      </p:sp>
    </p:spTree>
    <p:extLst>
      <p:ext uri="{BB962C8B-B14F-4D97-AF65-F5344CB8AC3E}">
        <p14:creationId xmlns:p14="http://schemas.microsoft.com/office/powerpoint/2010/main" val="39360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58824" y="87623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Preprocess 3) removing insignificant data &amp; filtering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536" y="692696"/>
            <a:ext cx="858964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gsub_txt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c("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받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겠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않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</a:t>
            </a:r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처럼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</a:t>
            </a:r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면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*", "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었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</a:t>
            </a:r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을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</a:t>
            </a:r>
            <a:endParaRPr lang="en-US" altLang="ko-KR" sz="1400" dirty="0" smtClean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	   "</a:t>
            </a:r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까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</a:t>
            </a:r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길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 ","</a:t>
            </a:r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따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"\\d+","[:punct:]",'[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ㄱ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-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ㅎ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]',"(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ㅜ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|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ㅠ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)") 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for (i in 1:length(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gsub_txt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)) {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gsub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gsub_txt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[i], "",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}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	           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replacing insignificant data to empty string “” using for loops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Filter(function(x) {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nchar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(x)&gt;=2},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filter less than 2 char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data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9512" y="279491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Processed data in a table &amp; Top 10 data in a frame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5536" y="3429000"/>
            <a:ext cx="8589640" cy="3096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write(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, "rev_hiphop.txt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")		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save the processed data as a new txt file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rev 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read.table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("rev_hiphop.txt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")			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read the newly made txt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class(rev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					 		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returns a data frame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counts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&lt;- table(rev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			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convert to a table with number of counts for each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top10 &lt;- 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as.data.frame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(		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convert 10 data of highest counts to a data frame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	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head(sort(counts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, decreasing=T), 10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))	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top10_2 &lt;- top10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%&gt;%			  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process to include percentage &amp; y-position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 mutate(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= 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/ sum(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* 100) %&gt;%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mutate 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ylabel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= paste(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sprintf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("%4.1f",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), '%',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sep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= '')) %&gt;%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arrange(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desc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(rev)) %&gt;%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mutate(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ypos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=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cumsum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)- 0.5*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5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58824" y="44624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Word Cloud _</a:t>
            </a:r>
            <a:r>
              <a:rPr lang="en-US" altLang="ko-KR" sz="1800" dirty="0" err="1" smtClean="0">
                <a:latin typeface="D2Coding" pitchFamily="49" charset="-127"/>
                <a:ea typeface="D2Coding" pitchFamily="49" charset="-127"/>
              </a:rPr>
              <a:t>HipHop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3528" y="620688"/>
            <a:ext cx="8748464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palete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brewer.pal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(10, "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Spectral")   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 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	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     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assign the color using </a:t>
            </a:r>
            <a:r>
              <a:rPr lang="en-US" altLang="ko-KR" sz="1400" i="1" dirty="0" err="1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RColorBrewer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set.seed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(123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				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par(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bg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="black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")				  	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background color black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wordcloud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(names(counts),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= counts, scale = c(4,0.5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),	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 err="1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wordloud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 (Figure 3, slide 6)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    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rot.per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=0.25,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min.freq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=10,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max.words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=100, 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    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random.order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=F,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random.color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=T, colors=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palete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58824" y="263691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Bar graph &amp; Pie chart _Top 10 words in </a:t>
            </a:r>
            <a:r>
              <a:rPr lang="en-US" altLang="ko-KR" sz="1800" dirty="0" err="1" smtClean="0"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 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23528" y="3386001"/>
            <a:ext cx="8589640" cy="3355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ggplot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(top10_2,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aes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(x=rev, y=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, fill=rev)) +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 	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        # bar graph using ggplot2 package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geom_bar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(width=0.8, stat="identity")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+		</a:t>
            </a:r>
            <a:r>
              <a:rPr lang="en-US" altLang="ko-KR" sz="1400" smtClean="0">
                <a:latin typeface="D2Coding" pitchFamily="49" charset="-127"/>
                <a:ea typeface="D2Coding" pitchFamily="49" charset="-127"/>
              </a:rPr>
              <a:t>	</a:t>
            </a:r>
            <a:r>
              <a:rPr lang="en-US" altLang="ko-KR" sz="1400" i="1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(Figure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4,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slide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7)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labs(x="Words", y="Percentage (%)", title="Top 10 words in K-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songs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")</a:t>
            </a:r>
          </a:p>
          <a:p>
            <a:pPr marL="0" indent="0">
              <a:buNone/>
            </a:pPr>
            <a:endParaRPr lang="en-US" altLang="ko-KR" sz="1400" dirty="0" smtClean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row.names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(top10_2) &lt;-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top10_2$rev     	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      # assign the row names of table as Top10 words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ggplot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(top10_2,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aes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(x='', y=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, fill = rev)) +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	        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pie chart using ggplot2 package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geom_bar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(width=1, stat='identity')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+				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(Figure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8,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slide 7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)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geom_text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aes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(y=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ypos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, label = paste(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row.names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(top10_2), "\n",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ylabel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)), color='white') +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coord_polar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("y", start=0) +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labs(title="Top 10 words in K-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songs")</a:t>
            </a:r>
            <a:endParaRPr lang="en-US" altLang="ko-KR" sz="1400" dirty="0" smtClean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1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" y="240074"/>
            <a:ext cx="8928993" cy="63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911</Words>
  <Application>Microsoft Office PowerPoint</Application>
  <PresentationFormat>화면 슬라이드 쇼(4:3)</PresentationFormat>
  <Paragraphs>95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Package loading</vt:lpstr>
      <vt:lpstr>PowerPoint 프레젠테이션</vt:lpstr>
      <vt:lpstr>Preprocess 3) removing insignificant data &amp; filtering</vt:lpstr>
      <vt:lpstr>Word Cloud _HipHop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709-16</dc:creator>
  <cp:lastModifiedBy>709-16</cp:lastModifiedBy>
  <cp:revision>10</cp:revision>
  <dcterms:created xsi:type="dcterms:W3CDTF">2019-06-12T08:16:46Z</dcterms:created>
  <dcterms:modified xsi:type="dcterms:W3CDTF">2019-06-13T01:06:00Z</dcterms:modified>
</cp:coreProperties>
</file>