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92"/>
            <a:ext cx="6162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26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375" y="1845734"/>
            <a:ext cx="2686551" cy="4013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52894" y="2118049"/>
            <a:ext cx="914400" cy="77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 =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03727" y="2001416"/>
            <a:ext cx="932076" cy="891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blipFill>
                <a:blip r:embed="rId5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blipFill>
                <a:blip r:embed="rId6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Difference(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mtClean="0"/>
                  <a:t> </a:t>
                </a:r>
                <a:r>
                  <a:rPr lang="en-US" altLang="ko-KR" smtClean="0"/>
                  <a:t>Difference</a:t>
                </a:r>
                <a:r>
                  <a:rPr lang="ko-KR" altLang="en-US" smtClean="0"/>
                  <a:t>를 </a:t>
                </a:r>
                <a:r>
                  <a:rPr lang="ko-KR" altLang="en-US" dirty="0" smtClean="0"/>
                  <a:t>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Gradient </a:t>
            </a:r>
            <a:r>
              <a:rPr lang="en-US" altLang="ko-KR" dirty="0"/>
              <a:t>descent </a:t>
            </a:r>
            <a:r>
              <a:rPr lang="en-US" altLang="ko-KR" dirty="0" smtClean="0"/>
              <a:t>algorithm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80" y="1845734"/>
            <a:ext cx="5877075" cy="44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771</TotalTime>
  <Words>188</Words>
  <Application>Microsoft Office PowerPoint</Application>
  <PresentationFormat>와이드스크린</PresentationFormat>
  <Paragraphs>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sangmin</cp:lastModifiedBy>
  <cp:revision>50</cp:revision>
  <dcterms:created xsi:type="dcterms:W3CDTF">2018-04-21T19:00:42Z</dcterms:created>
  <dcterms:modified xsi:type="dcterms:W3CDTF">2018-04-23T06:30:00Z</dcterms:modified>
</cp:coreProperties>
</file>