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4" r:id="rId9"/>
    <p:sldId id="262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2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1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5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45E4BF-E721-4D11-9F73-F366910C3461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8A3D5B-8277-4D22-9A0E-2944627D7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2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/>
              <a:t>Machine-Learning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컴퓨터공학과 박상민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0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br>
              <a:rPr lang="en-US" altLang="ko-KR" sz="3600" b="1" dirty="0" smtClean="0"/>
            </a:b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905" y="2277796"/>
            <a:ext cx="5012356" cy="31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200" b="1" dirty="0" smtClean="0"/>
              <a:t>Gradient descent algorithm </a:t>
            </a:r>
            <a:br>
              <a:rPr lang="en-US" altLang="ko-KR" sz="3200" b="1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30" y="2019089"/>
            <a:ext cx="5067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br>
              <a:rPr lang="en-US" altLang="ko-KR" sz="36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5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8845"/>
            <a:ext cx="7193003" cy="18781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31" y="3939463"/>
            <a:ext cx="5082700" cy="13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88" y="2990340"/>
            <a:ext cx="3944797" cy="1074846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6005" y="1890652"/>
            <a:ext cx="5019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smtClean="0"/>
              <a:t>Logistic Regression</a:t>
            </a:r>
            <a:r>
              <a:rPr lang="en-US" altLang="ko-KR" sz="3400" b="1" smtClean="0"/>
              <a:t/>
            </a:r>
            <a:br>
              <a:rPr lang="en-US" altLang="ko-KR" sz="3400" b="1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2200" dirty="0" smtClean="0"/>
          </a:p>
          <a:p>
            <a:pPr lvl="1"/>
            <a:r>
              <a:rPr lang="en-US" altLang="ko-KR" sz="2200" dirty="0" smtClean="0"/>
              <a:t>Classification problems </a:t>
            </a:r>
            <a:r>
              <a:rPr lang="ko-KR" altLang="en-US" sz="2200" dirty="0" smtClean="0"/>
              <a:t>을 해결하기 위해 사용됨</a:t>
            </a:r>
            <a:r>
              <a:rPr lang="en-US" altLang="ko-KR" sz="2200" dirty="0" smtClean="0"/>
              <a:t>.</a:t>
            </a:r>
          </a:p>
          <a:p>
            <a:endParaRPr lang="en-US" altLang="ko-KR" sz="2400" dirty="0"/>
          </a:p>
          <a:p>
            <a:pPr lvl="1"/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이름이 붙여진 이유는 내부적으로는 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Regression</a:t>
            </a:r>
            <a:r>
              <a:rPr lang="ko-KR" altLang="en-US" sz="2200" dirty="0" smtClean="0"/>
              <a:t>이 사용되기 때문이다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883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64" y="2106719"/>
            <a:ext cx="71818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92" y="1976968"/>
            <a:ext cx="60483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42" y="1906694"/>
            <a:ext cx="6086475" cy="39624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4242216" y="1737360"/>
            <a:ext cx="4572000" cy="43186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813" y="2038662"/>
                <a:ext cx="179183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3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Sigmoid function</a:t>
                </a:r>
                <a:endParaRPr lang="en-US" altLang="ko-KR" sz="2200" dirty="0"/>
              </a:p>
              <a:p>
                <a:pPr lvl="1"/>
                <a:endParaRPr lang="en-US" altLang="ko-KR" sz="2400" dirty="0" smtClean="0"/>
              </a:p>
              <a:p>
                <a:pPr lvl="1"/>
                <a:r>
                  <a:rPr lang="en-US" altLang="ko-KR" sz="6000" dirty="0" smtClean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87792"/>
            <a:ext cx="6162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3200" b="1" dirty="0" smtClean="0"/>
              <a:t>Linear Regression</a:t>
            </a:r>
          </a:p>
          <a:p>
            <a:endParaRPr lang="en-US" altLang="ko-KR" sz="3200" b="1" dirty="0" smtClean="0"/>
          </a:p>
          <a:p>
            <a:pPr lvl="1"/>
            <a:r>
              <a:rPr lang="en-US" altLang="ko-KR" sz="3200" b="1" dirty="0" smtClean="0"/>
              <a:t>Logistic Regression 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6482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 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7" y="2766856"/>
            <a:ext cx="99155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Cost function</a:t>
            </a:r>
            <a:endParaRPr lang="en-US" altLang="ko-KR" sz="22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2863120"/>
                <a:ext cx="3210494" cy="8402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51" y="4055534"/>
                <a:ext cx="3872086" cy="7194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931" y="2126362"/>
            <a:ext cx="6048256" cy="41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endParaRPr lang="en-US" altLang="ko-KR" sz="2200" dirty="0" smtClean="0"/>
              </a:p>
              <a:p>
                <a:pPr lvl="1"/>
                <a:r>
                  <a:rPr lang="en-US" altLang="ko-KR" sz="2200" dirty="0" smtClean="0"/>
                  <a:t>Cost function</a:t>
                </a:r>
                <a:endParaRPr lang="en-US" altLang="ko-KR" sz="22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1</a:t>
                </a:r>
                <a:r>
                  <a:rPr lang="ko-KR" altLang="en-US" sz="2400" dirty="0" err="1"/>
                  <a:t>일때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:r>
                  <a:rPr lang="en-US" altLang="ko-KR" sz="2400" dirty="0" smtClean="0"/>
                  <a:t>0</a:t>
                </a:r>
              </a:p>
              <a:p>
                <a:pPr marL="201168" lvl="1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                 H(x) = 0 </a:t>
                </a:r>
                <a:r>
                  <a:rPr lang="ko-KR" altLang="en-US" sz="2400" dirty="0" smtClean="0"/>
                  <a:t>이면 </a:t>
                </a:r>
                <a:r>
                  <a:rPr lang="en-US" altLang="ko-KR" sz="2400" dirty="0" smtClean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 smtClean="0"/>
              </a:p>
              <a:p>
                <a:pPr marL="201168" lvl="1" indent="0">
                  <a:buNone/>
                </a:pPr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Y = </a:t>
                </a:r>
                <a:r>
                  <a:rPr lang="en-US" altLang="ko-KR" sz="2400" dirty="0" smtClean="0"/>
                  <a:t>0</a:t>
                </a:r>
                <a:r>
                  <a:rPr lang="ko-KR" altLang="en-US" sz="2400" dirty="0" err="1" smtClean="0"/>
                  <a:t>일때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/>
                  <a:t>H(x) = 1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2400" dirty="0"/>
              </a:p>
              <a:p>
                <a:pPr marL="201168" lvl="1" indent="0">
                  <a:buNone/>
                </a:pPr>
                <a:r>
                  <a:rPr lang="en-US" altLang="ko-KR" sz="2400" dirty="0"/>
                  <a:t>                   H(x) = 0 </a:t>
                </a:r>
                <a:r>
                  <a:rPr lang="ko-KR" altLang="en-US" sz="2400" dirty="0"/>
                  <a:t>이면 </a:t>
                </a:r>
                <a:r>
                  <a:rPr lang="en-US" altLang="ko-KR" sz="2400" dirty="0"/>
                  <a:t>cost </a:t>
                </a:r>
                <a:r>
                  <a:rPr lang="en-US" altLang="ko-KR" sz="2400" dirty="0" smtClean="0"/>
                  <a:t>= 0</a:t>
                </a:r>
                <a:endParaRPr lang="en-US" altLang="ko-KR" sz="2400" dirty="0"/>
              </a:p>
              <a:p>
                <a:pPr marL="201168" lvl="1" indent="0">
                  <a:buNone/>
                </a:pPr>
                <a:endParaRPr lang="en-US" altLang="ko-KR" sz="2400" dirty="0" smtClean="0"/>
              </a:p>
              <a:p>
                <a:pPr lvl="1"/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926" y="1845734"/>
            <a:ext cx="2548203" cy="4116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375" y="1845734"/>
            <a:ext cx="2686551" cy="40138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52894" y="2118049"/>
            <a:ext cx="914400" cy="774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 =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303727" y="2001416"/>
            <a:ext cx="932076" cy="891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85683" y="2028383"/>
                <a:ext cx="1025089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 smtClean="0"/>
                  <a:t>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683" y="2028383"/>
                <a:ext cx="1025089" cy="282193"/>
              </a:xfrm>
              <a:prstGeom prst="rect">
                <a:avLst/>
              </a:prstGeom>
              <a:blipFill>
                <a:blip r:embed="rId5"/>
                <a:stretch>
                  <a:fillRect l="-8333" t="-30435" r="-13690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20926" y="2028383"/>
                <a:ext cx="1025089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 smtClean="0"/>
                  <a:t>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926" y="2028383"/>
                <a:ext cx="1025089" cy="282193"/>
              </a:xfrm>
              <a:prstGeom prst="rect">
                <a:avLst/>
              </a:prstGeom>
              <a:blipFill>
                <a:blip r:embed="rId6"/>
                <a:stretch>
                  <a:fillRect l="-8333" t="-30435" r="-13690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Logistic Regression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noBar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1845734"/>
                <a:ext cx="5146217" cy="9592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3071237"/>
                <a:ext cx="6693499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1" y="4182064"/>
                <a:ext cx="4324582" cy="1071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3200" b="1" dirty="0" smtClean="0"/>
              <a:t>선형 회귀</a:t>
            </a:r>
            <a:endParaRPr lang="en-US" altLang="ko-KR" sz="3200" b="1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종속변수 </a:t>
            </a:r>
            <a:r>
              <a:rPr lang="en-US" altLang="ko-KR" dirty="0" smtClean="0"/>
              <a:t>y</a:t>
            </a:r>
            <a:r>
              <a:rPr lang="ko-KR" altLang="en-US" dirty="0" smtClean="0"/>
              <a:t>와 한 개 이상의 독립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와의 선형관계를 </a:t>
            </a:r>
            <a:r>
              <a:rPr lang="ko-KR" altLang="en-US" dirty="0" err="1" smtClean="0"/>
              <a:t>모델링하는</a:t>
            </a:r>
            <a:r>
              <a:rPr lang="ko-KR" altLang="en-US" dirty="0" smtClean="0"/>
              <a:t> 회귀분석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12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760" y="1881611"/>
            <a:ext cx="5221440" cy="43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2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 = Hypothesis(</a:t>
            </a:r>
            <a:r>
              <a:rPr lang="ko-KR" altLang="en-US" dirty="0" smtClean="0"/>
              <a:t>가설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41" y="1845734"/>
            <a:ext cx="65341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Difference(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) = </a:t>
                </a:r>
                <a:r>
                  <a:rPr lang="ko-KR" altLang="en-US" dirty="0"/>
                  <a:t>예측한 </a:t>
                </a:r>
                <a:r>
                  <a:rPr lang="ko-KR" altLang="en-US" dirty="0" smtClean="0"/>
                  <a:t>값과 측정값의 차이</a:t>
                </a: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최소가 되는 값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를 찾아야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smtClean="0"/>
                  <a:t> 한다</a:t>
                </a:r>
                <a:r>
                  <a:rPr lang="en-US" altLang="ko-KR" dirty="0" smtClean="0"/>
                  <a:t>.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Cost</a:t>
                </a:r>
                <a:r>
                  <a:rPr lang="ko-KR" altLang="en-US" dirty="0" smtClean="0"/>
                  <a:t>가 최소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mtClean="0"/>
                  <a:t> Difference</a:t>
                </a:r>
                <a:r>
                  <a:rPr lang="ko-KR" altLang="en-US" smtClean="0"/>
                  <a:t>를 </a:t>
                </a:r>
                <a:r>
                  <a:rPr lang="ko-KR" altLang="en-US" dirty="0" smtClean="0"/>
                  <a:t>그대로 사용하기엔 불편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 한 점이 많다</a:t>
                </a:r>
                <a:r>
                  <a:rPr lang="en-US" altLang="ko-KR" dirty="0" smtClean="0"/>
                  <a:t>!</a:t>
                </a:r>
                <a:endParaRPr lang="en-US" altLang="ko-KR" dirty="0"/>
              </a:p>
              <a:p>
                <a:endParaRPr lang="ko-KR" altLang="en-US" u="sng" dirty="0"/>
              </a:p>
            </p:txBody>
          </p:sp>
        </mc:Choice>
        <mc:Fallback xmlns="">
          <p:sp>
            <p:nvSpPr>
              <p:cNvPr id="13" name="내용 개체 틀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0" t="-1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42" y="1737360"/>
            <a:ext cx="5278638" cy="43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4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400" b="1" dirty="0" smtClean="0"/>
              <a:t>Linear Regression</a:t>
            </a:r>
            <a:br>
              <a:rPr lang="en-US" altLang="ko-KR" sz="3400" b="1" dirty="0" smtClean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4000" b="0" dirty="0"/>
                  <a:t> 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303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75" y="2498411"/>
            <a:ext cx="6440286" cy="15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br>
              <a:rPr lang="en-US" altLang="ko-KR" sz="3600" b="1" dirty="0" smtClean="0"/>
            </a:b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88" y="2990340"/>
            <a:ext cx="3944797" cy="1074846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6005" y="1890652"/>
            <a:ext cx="5019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1">
              <a:lnSpc>
                <a:spcPct val="85000"/>
              </a:lnSpc>
              <a:spcBef>
                <a:spcPct val="0"/>
              </a:spcBef>
            </a:pPr>
            <a:r>
              <a:rPr lang="en-US" altLang="ko-KR" sz="3600" b="1" dirty="0" smtClean="0"/>
              <a:t>Gradient descent algorithm </a:t>
            </a:r>
            <a:br>
              <a:rPr lang="en-US" altLang="ko-KR" sz="3600" b="1" dirty="0" smtClean="0"/>
            </a:br>
            <a:endParaRPr lang="ko-KR" altLang="en-US" sz="20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78" y="1943159"/>
            <a:ext cx="5150003" cy="36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1894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774</TotalTime>
  <Words>188</Words>
  <Application>Microsoft Office PowerPoint</Application>
  <PresentationFormat>와이드스크린</PresentationFormat>
  <Paragraphs>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Calibri</vt:lpstr>
      <vt:lpstr>Calibri Light</vt:lpstr>
      <vt:lpstr>Cambria Math</vt:lpstr>
      <vt:lpstr>추억</vt:lpstr>
      <vt:lpstr>Machine-Learning</vt:lpstr>
      <vt:lpstr>목차</vt:lpstr>
      <vt:lpstr>Linear Regression </vt:lpstr>
      <vt:lpstr>Linear Regression </vt:lpstr>
      <vt:lpstr>Linear Regression </vt:lpstr>
      <vt:lpstr>Linear Regression </vt:lpstr>
      <vt:lpstr>Linear Regression </vt:lpstr>
      <vt:lpstr>Gradient descent algorithm  </vt:lpstr>
      <vt:lpstr>Gradient descent algorithm  </vt:lpstr>
      <vt:lpstr>Gradient descent algorithm  </vt:lpstr>
      <vt:lpstr>Gradient descent algorithm  </vt:lpstr>
      <vt:lpstr>Gradient descent algorithm  </vt:lpstr>
      <vt:lpstr>Gradient descent algorithm 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  <vt:lpstr>Logistic Regression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Logistic Regression</dc:title>
  <dc:creator>박상민</dc:creator>
  <cp:lastModifiedBy>sangmin</cp:lastModifiedBy>
  <cp:revision>62</cp:revision>
  <dcterms:created xsi:type="dcterms:W3CDTF">2018-04-21T19:00:42Z</dcterms:created>
  <dcterms:modified xsi:type="dcterms:W3CDTF">2018-04-23T07:19:08Z</dcterms:modified>
</cp:coreProperties>
</file>