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2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1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5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2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/>
              <a:t>Machine-Learning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컴퓨터공학과 박상민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0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905" y="2277796"/>
            <a:ext cx="5012356" cy="31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30" y="2019089"/>
            <a:ext cx="5067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5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8845"/>
            <a:ext cx="7193003" cy="18781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31" y="3939463"/>
            <a:ext cx="5082700" cy="13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88" y="2990340"/>
            <a:ext cx="3944797" cy="1074846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6005" y="1890652"/>
            <a:ext cx="5019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2200" dirty="0" smtClean="0"/>
          </a:p>
          <a:p>
            <a:pPr lvl="1"/>
            <a:r>
              <a:rPr lang="en-US" altLang="ko-KR" sz="2200" dirty="0" smtClean="0"/>
              <a:t>Classification problems </a:t>
            </a:r>
            <a:r>
              <a:rPr lang="ko-KR" altLang="en-US" sz="2200" dirty="0" smtClean="0"/>
              <a:t>을 해결하기 위해 사용됨</a:t>
            </a:r>
            <a:r>
              <a:rPr lang="en-US" altLang="ko-KR" sz="2200" dirty="0" smtClean="0"/>
              <a:t>.</a:t>
            </a:r>
          </a:p>
          <a:p>
            <a:endParaRPr lang="en-US" altLang="ko-KR" sz="2400" dirty="0"/>
          </a:p>
          <a:p>
            <a:pPr lvl="1"/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이름이 붙여진 이유는 내부적으로는 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 사용되기 때문이다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883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64" y="2106719"/>
            <a:ext cx="71818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92" y="1976968"/>
            <a:ext cx="60483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4242216" y="1737360"/>
            <a:ext cx="4572000" cy="43186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3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Sigmoid function</a:t>
                </a:r>
                <a:endParaRPr lang="en-US" altLang="ko-KR" sz="2200" dirty="0"/>
              </a:p>
              <a:p>
                <a:pPr lvl="1"/>
                <a:endParaRPr lang="en-US" altLang="ko-KR" sz="2400" dirty="0" smtClean="0"/>
              </a:p>
              <a:p>
                <a:pPr lvl="1"/>
                <a:r>
                  <a:rPr lang="en-US" altLang="ko-KR" sz="6000" dirty="0" smtClean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87792"/>
            <a:ext cx="6162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3200" b="1" dirty="0" smtClean="0"/>
              <a:t>Linear Regression</a:t>
            </a:r>
          </a:p>
          <a:p>
            <a:endParaRPr lang="en-US" altLang="ko-KR" sz="3200" b="1" dirty="0" smtClean="0"/>
          </a:p>
          <a:p>
            <a:pPr lvl="1"/>
            <a:r>
              <a:rPr lang="en-US" altLang="ko-KR" sz="3200" b="1" dirty="0" smtClean="0"/>
              <a:t>Logistic Regression 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6482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 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7" y="2766856"/>
            <a:ext cx="99155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931" y="2126362"/>
            <a:ext cx="6048256" cy="41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Cost function</a:t>
                </a:r>
                <a:endParaRPr lang="en-US" altLang="ko-KR" sz="22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1</a:t>
                </a:r>
                <a:r>
                  <a:rPr lang="ko-KR" altLang="en-US" sz="2400" dirty="0" err="1"/>
                  <a:t>일때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:r>
                  <a:rPr lang="en-US" altLang="ko-KR" sz="2400" dirty="0" smtClean="0"/>
                  <a:t>0</a:t>
                </a:r>
              </a:p>
              <a:p>
                <a:pPr marL="201168" lvl="1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                 H(x) = 0 </a:t>
                </a:r>
                <a:r>
                  <a:rPr lang="ko-KR" altLang="en-US" sz="2400" dirty="0" smtClean="0"/>
                  <a:t>이면 </a:t>
                </a:r>
                <a:r>
                  <a:rPr lang="en-US" altLang="ko-KR" sz="2400" dirty="0" smtClean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 smtClean="0"/>
              </a:p>
              <a:p>
                <a:pPr marL="201168" lvl="1" indent="0">
                  <a:buNone/>
                </a:pPr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</a:t>
                </a:r>
                <a:r>
                  <a:rPr lang="en-US" altLang="ko-KR" sz="2400" dirty="0" smtClean="0"/>
                  <a:t>0</a:t>
                </a:r>
                <a:r>
                  <a:rPr lang="ko-KR" altLang="en-US" sz="2400" dirty="0" err="1" smtClean="0"/>
                  <a:t>일때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                   H(x) = 0 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</a:t>
                </a:r>
                <a:r>
                  <a:rPr lang="en-US" altLang="ko-KR" sz="2400" dirty="0" smtClean="0"/>
                  <a:t>= 0</a:t>
                </a:r>
                <a:endParaRPr lang="en-US" altLang="ko-KR" sz="2400" dirty="0"/>
              </a:p>
              <a:p>
                <a:pPr marL="201168" lvl="1" indent="0">
                  <a:buNone/>
                </a:pPr>
                <a:endParaRPr lang="en-US" altLang="ko-KR" sz="2400" dirty="0" smtClean="0"/>
              </a:p>
              <a:p>
                <a:pPr lvl="1"/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29" y="1845734"/>
            <a:ext cx="2548203" cy="4116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706" y="1855259"/>
            <a:ext cx="2686551" cy="40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3200" b="1" dirty="0" smtClean="0"/>
              <a:t>선형 회귀</a:t>
            </a:r>
            <a:endParaRPr lang="en-US" altLang="ko-KR" sz="3200" b="1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종속변수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와 한 개 이상의 독립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와의 선형관계를 </a:t>
            </a:r>
            <a:r>
              <a:rPr lang="ko-KR" altLang="en-US" dirty="0" err="1" smtClean="0"/>
              <a:t>모델링하는</a:t>
            </a:r>
            <a:r>
              <a:rPr lang="ko-KR" altLang="en-US" dirty="0" smtClean="0"/>
              <a:t> 회귀분석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12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760" y="1881611"/>
            <a:ext cx="5221440" cy="43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2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 = Hypothesis(</a:t>
            </a:r>
            <a:r>
              <a:rPr lang="ko-KR" altLang="en-US" dirty="0" smtClean="0"/>
              <a:t>가설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41" y="1845734"/>
            <a:ext cx="65341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Distance(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) = </a:t>
                </a:r>
                <a:r>
                  <a:rPr lang="ko-KR" altLang="en-US" dirty="0"/>
                  <a:t>예측한 </a:t>
                </a:r>
                <a:r>
                  <a:rPr lang="ko-KR" altLang="en-US" dirty="0" smtClean="0"/>
                  <a:t>값과 측정값의 차이</a:t>
                </a: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최소가 되는 값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를 찾아야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smtClean="0"/>
                  <a:t> 한다</a:t>
                </a:r>
                <a:r>
                  <a:rPr lang="en-US" altLang="ko-KR" dirty="0" smtClean="0"/>
                  <a:t>.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Cost</a:t>
                </a:r>
                <a:r>
                  <a:rPr lang="ko-KR" altLang="en-US" dirty="0" smtClean="0"/>
                  <a:t>가 최소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Distance</a:t>
                </a:r>
                <a:r>
                  <a:rPr lang="ko-KR" altLang="en-US" dirty="0" smtClean="0"/>
                  <a:t>를 그대로 사용하기엔 불편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 한 점이 많다</a:t>
                </a:r>
                <a:r>
                  <a:rPr lang="en-US" altLang="ko-KR" dirty="0" smtClean="0"/>
                  <a:t>!</a:t>
                </a:r>
                <a:endParaRPr lang="en-US" altLang="ko-KR" dirty="0"/>
              </a:p>
              <a:p>
                <a:endParaRPr lang="ko-KR" altLang="en-US" u="sng" dirty="0"/>
              </a:p>
            </p:txBody>
          </p:sp>
        </mc:Choice>
        <mc:Fallback xmlns="">
          <p:sp>
            <p:nvSpPr>
              <p:cNvPr id="13" name="내용 개체 틀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0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42" y="1737360"/>
            <a:ext cx="5278638" cy="43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4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4000" b="0" dirty="0"/>
                  <a:t> 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303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75" y="2498411"/>
            <a:ext cx="6440286" cy="15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Gradient </a:t>
            </a:r>
            <a:r>
              <a:rPr lang="en-US" altLang="ko-KR" dirty="0"/>
              <a:t>descent </a:t>
            </a:r>
            <a:r>
              <a:rPr lang="en-US" altLang="ko-KR" dirty="0" smtClean="0"/>
              <a:t>algorithm 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080" y="1845734"/>
            <a:ext cx="5877075" cy="44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78" y="1943159"/>
            <a:ext cx="5150003" cy="36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1894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767</TotalTime>
  <Words>178</Words>
  <Application>Microsoft Office PowerPoint</Application>
  <PresentationFormat>와이드스크린</PresentationFormat>
  <Paragraphs>78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Calibri</vt:lpstr>
      <vt:lpstr>Calibri Light</vt:lpstr>
      <vt:lpstr>Cambria Math</vt:lpstr>
      <vt:lpstr>추억</vt:lpstr>
      <vt:lpstr>Machine-Learning</vt:lpstr>
      <vt:lpstr>목차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Gradient descent algorithm  </vt:lpstr>
      <vt:lpstr>Gradient descent algorithm 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Logistic Regression</dc:title>
  <dc:creator>박상민</dc:creator>
  <cp:lastModifiedBy>박상민</cp:lastModifiedBy>
  <cp:revision>47</cp:revision>
  <dcterms:created xsi:type="dcterms:W3CDTF">2018-04-21T19:00:42Z</dcterms:created>
  <dcterms:modified xsi:type="dcterms:W3CDTF">2018-04-22T17:58:04Z</dcterms:modified>
</cp:coreProperties>
</file>