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258" r:id="rId5"/>
    <p:sldId id="274" r:id="rId6"/>
    <p:sldId id="276" r:id="rId7"/>
    <p:sldId id="277" r:id="rId8"/>
    <p:sldId id="278" r:id="rId9"/>
    <p:sldId id="26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6" r:id="rId18"/>
    <p:sldId id="288" r:id="rId19"/>
    <p:sldId id="28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/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/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B80801-15DF-4977-AE32-B367C4C1E845}" type="doc">
      <dgm:prSet loTypeId="urn:microsoft.com/office/officeart/2008/layout/LinedLis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1C7724-8FFB-43D4-AE38-055EB13566F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ObservingRun</a:t>
          </a:r>
          <a:endParaRPr lang="en-US" dirty="0"/>
        </a:p>
      </dgm:t>
    </dgm:pt>
    <dgm:pt modelId="{CF487B46-D948-4267-8416-933315D7915B}" type="parTrans" cxnId="{7DF83EAA-3B7E-4635-AE58-77A4C4147243}">
      <dgm:prSet/>
      <dgm:spPr/>
      <dgm:t>
        <a:bodyPr/>
        <a:lstStyle/>
        <a:p>
          <a:endParaRPr lang="en-US"/>
        </a:p>
      </dgm:t>
    </dgm:pt>
    <dgm:pt modelId="{113D7B68-D77F-4D7F-9003-5531D87DF564}" type="sibTrans" cxnId="{7DF83EAA-3B7E-4635-AE58-77A4C4147243}">
      <dgm:prSet/>
      <dgm:spPr/>
      <dgm:t>
        <a:bodyPr/>
        <a:lstStyle/>
        <a:p>
          <a:endParaRPr lang="en-US"/>
        </a:p>
      </dgm:t>
    </dgm:pt>
    <dgm:pt modelId="{55AA511F-3ABE-4263-ADCC-B08408FA82FE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err="1"/>
            <a:t>ProtostarModel</a:t>
          </a:r>
          <a:endParaRPr lang="en-US" dirty="0"/>
        </a:p>
      </dgm:t>
    </dgm:pt>
    <dgm:pt modelId="{02D9CEF6-1A73-4CEB-8FE8-6C7683689A23}" type="parTrans" cxnId="{A636FA79-ECF6-411F-8179-02B85B8B2EB0}">
      <dgm:prSet/>
      <dgm:spPr/>
      <dgm:t>
        <a:bodyPr/>
        <a:lstStyle/>
        <a:p>
          <a:endParaRPr lang="en-US"/>
        </a:p>
      </dgm:t>
    </dgm:pt>
    <dgm:pt modelId="{526ED60E-B984-4877-A26F-B76AE95883FB}" type="sibTrans" cxnId="{A636FA79-ECF6-411F-8179-02B85B8B2EB0}">
      <dgm:prSet/>
      <dgm:spPr/>
      <dgm:t>
        <a:bodyPr/>
        <a:lstStyle/>
        <a:p>
          <a:endParaRPr lang="en-US"/>
        </a:p>
      </dgm:t>
    </dgm:pt>
    <dgm:pt modelId="{434BC46D-9B87-4AD7-B57B-95208B35FF15}">
      <dgm:prSet phldrT="[Text]"/>
      <dgm:spPr/>
      <dgm:t>
        <a:bodyPr/>
        <a:lstStyle/>
        <a:p>
          <a:r>
            <a:rPr lang="en-US" dirty="0"/>
            <a:t>Magnetic Field</a:t>
          </a:r>
        </a:p>
      </dgm:t>
    </dgm:pt>
    <dgm:pt modelId="{49A161E7-ED78-403D-AC0A-BF5E1A5537C1}" type="parTrans" cxnId="{AA735DBB-927A-49F4-9865-0FFF253F6CCD}">
      <dgm:prSet/>
      <dgm:spPr/>
      <dgm:t>
        <a:bodyPr/>
        <a:lstStyle/>
        <a:p>
          <a:endParaRPr lang="en-US"/>
        </a:p>
      </dgm:t>
    </dgm:pt>
    <dgm:pt modelId="{5952E4D9-A1A6-496C-8025-0204DE001C82}" type="sibTrans" cxnId="{AA735DBB-927A-49F4-9865-0FFF253F6CCD}">
      <dgm:prSet/>
      <dgm:spPr/>
      <dgm:t>
        <a:bodyPr/>
        <a:lstStyle/>
        <a:p>
          <a:endParaRPr lang="en-US"/>
        </a:p>
      </dgm:t>
    </dgm:pt>
    <dgm:pt modelId="{468617CA-9851-4B40-86D5-D9BE1FFB0921}">
      <dgm:prSet phldrT="[Text]"/>
      <dgm:spPr/>
      <dgm:t>
        <a:bodyPr/>
        <a:lstStyle/>
        <a:p>
          <a:r>
            <a:rPr lang="en-US" dirty="0"/>
            <a:t>Density Profile</a:t>
          </a:r>
        </a:p>
      </dgm:t>
    </dgm:pt>
    <dgm:pt modelId="{B5DCA563-8833-455F-B00C-958F79D95CF0}" type="parTrans" cxnId="{10346CE5-EF96-4C2B-B522-260179C4FB6D}">
      <dgm:prSet/>
      <dgm:spPr/>
      <dgm:t>
        <a:bodyPr/>
        <a:lstStyle/>
        <a:p>
          <a:endParaRPr lang="en-US"/>
        </a:p>
      </dgm:t>
    </dgm:pt>
    <dgm:pt modelId="{BAF1BB0C-2123-443D-9E9E-78718FA74C1F}" type="sibTrans" cxnId="{10346CE5-EF96-4C2B-B522-260179C4FB6D}">
      <dgm:prSet/>
      <dgm:spPr/>
      <dgm:t>
        <a:bodyPr/>
        <a:lstStyle/>
        <a:p>
          <a:endParaRPr lang="en-US"/>
        </a:p>
      </dgm:t>
    </dgm:pt>
    <dgm:pt modelId="{101C8C61-3F57-474E-9880-426A14EE512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Sightline</a:t>
          </a:r>
        </a:p>
      </dgm:t>
    </dgm:pt>
    <dgm:pt modelId="{5F9FFCD0-B3E9-4258-8B38-096473EAAF58}" type="parTrans" cxnId="{83EB1412-D3FB-44AB-8E31-3C653F3E1F52}">
      <dgm:prSet/>
      <dgm:spPr/>
      <dgm:t>
        <a:bodyPr/>
        <a:lstStyle/>
        <a:p>
          <a:endParaRPr lang="en-US"/>
        </a:p>
      </dgm:t>
    </dgm:pt>
    <dgm:pt modelId="{7F6F2042-D0F5-404F-92C0-6A999FC37B2F}" type="sibTrans" cxnId="{83EB1412-D3FB-44AB-8E31-3C653F3E1F52}">
      <dgm:prSet/>
      <dgm:spPr/>
      <dgm:t>
        <a:bodyPr/>
        <a:lstStyle/>
        <a:p>
          <a:endParaRPr lang="en-US"/>
        </a:p>
      </dgm:t>
    </dgm:pt>
    <dgm:pt modelId="{7EA8FAB8-2E7C-4859-BDF3-9354D2DD4AD5}">
      <dgm:prSet phldrT="[Text]"/>
      <dgm:spPr/>
      <dgm:t>
        <a:bodyPr/>
        <a:lstStyle/>
        <a:p>
          <a:r>
            <a:rPr lang="en-US" dirty="0"/>
            <a:t>Astropy </a:t>
          </a:r>
          <a:r>
            <a:rPr lang="en-US" dirty="0" err="1"/>
            <a:t>SkyCoord</a:t>
          </a:r>
          <a:endParaRPr lang="en-US" dirty="0"/>
        </a:p>
      </dgm:t>
    </dgm:pt>
    <dgm:pt modelId="{B83AB23D-A5A4-4517-B540-892D06F692E4}" type="parTrans" cxnId="{324FBEAF-EF6E-48D2-9765-AD6205363345}">
      <dgm:prSet/>
      <dgm:spPr/>
      <dgm:t>
        <a:bodyPr/>
        <a:lstStyle/>
        <a:p>
          <a:endParaRPr lang="en-US"/>
        </a:p>
      </dgm:t>
    </dgm:pt>
    <dgm:pt modelId="{852ADF37-9995-47B0-A22E-316E498786C9}" type="sibTrans" cxnId="{324FBEAF-EF6E-48D2-9765-AD6205363345}">
      <dgm:prSet/>
      <dgm:spPr/>
      <dgm:t>
        <a:bodyPr/>
        <a:lstStyle/>
        <a:p>
          <a:endParaRPr lang="en-US"/>
        </a:p>
      </dgm:t>
    </dgm:pt>
    <dgm:pt modelId="{A5910EC5-38C6-4A37-80B1-4ADA87C71677}">
      <dgm:prSet phldrT="[Text]"/>
      <dgm:spPr/>
      <dgm:t>
        <a:bodyPr/>
        <a:lstStyle/>
        <a:p>
          <a:r>
            <a:rPr lang="en-US" dirty="0"/>
            <a:t>Cloud Geometry</a:t>
          </a:r>
        </a:p>
      </dgm:t>
    </dgm:pt>
    <dgm:pt modelId="{8E645579-8AAF-4F8B-BBA2-76ADBB4A2A53}" type="parTrans" cxnId="{ACC1FEEF-D199-4442-B202-C1B0E6BA139E}">
      <dgm:prSet/>
      <dgm:spPr/>
      <dgm:t>
        <a:bodyPr/>
        <a:lstStyle/>
        <a:p>
          <a:endParaRPr lang="en-US"/>
        </a:p>
      </dgm:t>
    </dgm:pt>
    <dgm:pt modelId="{05256EC0-674D-4443-9126-DD64F62FC589}" type="sibTrans" cxnId="{ACC1FEEF-D199-4442-B202-C1B0E6BA139E}">
      <dgm:prSet/>
      <dgm:spPr/>
      <dgm:t>
        <a:bodyPr/>
        <a:lstStyle/>
        <a:p>
          <a:endParaRPr lang="en-US"/>
        </a:p>
      </dgm:t>
    </dgm:pt>
    <dgm:pt modelId="{357FE35F-C375-4D8C-A92D-67FC236EA4D4}">
      <dgm:prSet phldrT="[Text]"/>
      <dgm:spPr/>
      <dgm:t>
        <a:bodyPr/>
        <a:lstStyle/>
        <a:p>
          <a:r>
            <a:rPr lang="en-US" dirty="0"/>
            <a:t>Polarization Function</a:t>
          </a:r>
        </a:p>
      </dgm:t>
    </dgm:pt>
    <dgm:pt modelId="{E3A882DE-D997-41CF-B030-1D51D272C702}" type="parTrans" cxnId="{6E303097-7D48-45C1-B136-5F9CA2E7FE18}">
      <dgm:prSet/>
      <dgm:spPr/>
      <dgm:t>
        <a:bodyPr/>
        <a:lstStyle/>
        <a:p>
          <a:endParaRPr lang="en-US"/>
        </a:p>
      </dgm:t>
    </dgm:pt>
    <dgm:pt modelId="{7BF77A1F-621D-4E71-A287-41B1B6670A46}" type="sibTrans" cxnId="{6E303097-7D48-45C1-B136-5F9CA2E7FE18}">
      <dgm:prSet/>
      <dgm:spPr/>
      <dgm:t>
        <a:bodyPr/>
        <a:lstStyle/>
        <a:p>
          <a:endParaRPr lang="en-US"/>
        </a:p>
      </dgm:t>
    </dgm:pt>
    <dgm:pt modelId="{7900A9D5-CB80-4982-8545-2ECB69E197F0}">
      <dgm:prSet phldrT="[Text]"/>
      <dgm:spPr/>
      <dgm:t>
        <a:bodyPr/>
        <a:lstStyle/>
        <a:p>
          <a:r>
            <a:rPr lang="en-US" dirty="0"/>
            <a:t>Astropy </a:t>
          </a:r>
          <a:r>
            <a:rPr lang="en-US" dirty="0" err="1"/>
            <a:t>SkyCoord</a:t>
          </a:r>
          <a:endParaRPr lang="en-US" dirty="0"/>
        </a:p>
      </dgm:t>
    </dgm:pt>
    <dgm:pt modelId="{6690878A-1133-4623-87CA-899BBA470A38}" type="parTrans" cxnId="{C38D975C-5817-4C43-B351-10F786AF8C1D}">
      <dgm:prSet/>
      <dgm:spPr/>
      <dgm:t>
        <a:bodyPr/>
        <a:lstStyle/>
        <a:p>
          <a:endParaRPr lang="en-US"/>
        </a:p>
      </dgm:t>
    </dgm:pt>
    <dgm:pt modelId="{C1009BC9-2AAB-4D51-81D9-0E4233C512FC}" type="sibTrans" cxnId="{C38D975C-5817-4C43-B351-10F786AF8C1D}">
      <dgm:prSet/>
      <dgm:spPr/>
      <dgm:t>
        <a:bodyPr/>
        <a:lstStyle/>
        <a:p>
          <a:endParaRPr lang="en-US"/>
        </a:p>
      </dgm:t>
    </dgm:pt>
    <dgm:pt modelId="{69D59A60-FEF0-49C8-BAC4-1E6A68D3F9B7}" type="pres">
      <dgm:prSet presAssocID="{C8B80801-15DF-4977-AE32-B367C4C1E845}" presName="vert0" presStyleCnt="0">
        <dgm:presLayoutVars>
          <dgm:dir/>
          <dgm:animOne val="branch"/>
          <dgm:animLvl val="lvl"/>
        </dgm:presLayoutVars>
      </dgm:prSet>
      <dgm:spPr/>
    </dgm:pt>
    <dgm:pt modelId="{3256669F-1C25-4BAC-85C5-3DBFD11BBB87}" type="pres">
      <dgm:prSet presAssocID="{F91C7724-8FFB-43D4-AE38-055EB13566F7}" presName="thickLine" presStyleLbl="alignNode1" presStyleIdx="0" presStyleCnt="1"/>
      <dgm:spPr/>
    </dgm:pt>
    <dgm:pt modelId="{2B2FAADE-EEB1-4557-A33F-49E7BEFF40D7}" type="pres">
      <dgm:prSet presAssocID="{F91C7724-8FFB-43D4-AE38-055EB13566F7}" presName="horz1" presStyleCnt="0"/>
      <dgm:spPr/>
    </dgm:pt>
    <dgm:pt modelId="{68B78FD0-EFA6-499C-85F1-293AD5AA6868}" type="pres">
      <dgm:prSet presAssocID="{F91C7724-8FFB-43D4-AE38-055EB13566F7}" presName="tx1" presStyleLbl="revTx" presStyleIdx="0" presStyleCnt="9"/>
      <dgm:spPr/>
    </dgm:pt>
    <dgm:pt modelId="{18504F72-12D1-4291-ACBF-1AF9067F6397}" type="pres">
      <dgm:prSet presAssocID="{F91C7724-8FFB-43D4-AE38-055EB13566F7}" presName="vert1" presStyleCnt="0"/>
      <dgm:spPr/>
    </dgm:pt>
    <dgm:pt modelId="{9FABBB1C-5287-4BE9-B2CB-2814E4953F9C}" type="pres">
      <dgm:prSet presAssocID="{55AA511F-3ABE-4263-ADCC-B08408FA82FE}" presName="vertSpace2a" presStyleCnt="0"/>
      <dgm:spPr/>
    </dgm:pt>
    <dgm:pt modelId="{9D2CFCB0-635C-4515-A0A7-7CAAC9EB376D}" type="pres">
      <dgm:prSet presAssocID="{55AA511F-3ABE-4263-ADCC-B08408FA82FE}" presName="horz2" presStyleCnt="0"/>
      <dgm:spPr/>
    </dgm:pt>
    <dgm:pt modelId="{D8DC9ECA-D878-4405-A351-940EF1A27FB5}" type="pres">
      <dgm:prSet presAssocID="{55AA511F-3ABE-4263-ADCC-B08408FA82FE}" presName="horzSpace2" presStyleCnt="0"/>
      <dgm:spPr/>
    </dgm:pt>
    <dgm:pt modelId="{BF1C795C-605A-4FE6-8004-938C0BCBD0CB}" type="pres">
      <dgm:prSet presAssocID="{55AA511F-3ABE-4263-ADCC-B08408FA82FE}" presName="tx2" presStyleLbl="revTx" presStyleIdx="1" presStyleCnt="9"/>
      <dgm:spPr/>
    </dgm:pt>
    <dgm:pt modelId="{7B91C7EA-0B44-4C0A-BCA6-9A1520904AB7}" type="pres">
      <dgm:prSet presAssocID="{55AA511F-3ABE-4263-ADCC-B08408FA82FE}" presName="vert2" presStyleCnt="0"/>
      <dgm:spPr/>
    </dgm:pt>
    <dgm:pt modelId="{21DB040D-8DDA-464D-96D5-4FF5257931FC}" type="pres">
      <dgm:prSet presAssocID="{7900A9D5-CB80-4982-8545-2ECB69E197F0}" presName="horz3" presStyleCnt="0"/>
      <dgm:spPr/>
    </dgm:pt>
    <dgm:pt modelId="{885C7D1E-C887-4FE2-87C3-760FB1AFEC0F}" type="pres">
      <dgm:prSet presAssocID="{7900A9D5-CB80-4982-8545-2ECB69E197F0}" presName="horzSpace3" presStyleCnt="0"/>
      <dgm:spPr/>
    </dgm:pt>
    <dgm:pt modelId="{7F967093-6281-4833-8E4C-9B5DE62B8FB8}" type="pres">
      <dgm:prSet presAssocID="{7900A9D5-CB80-4982-8545-2ECB69E197F0}" presName="tx3" presStyleLbl="revTx" presStyleIdx="2" presStyleCnt="9"/>
      <dgm:spPr/>
    </dgm:pt>
    <dgm:pt modelId="{EB9E6663-BADF-4997-AB65-FBC0E7404C52}" type="pres">
      <dgm:prSet presAssocID="{7900A9D5-CB80-4982-8545-2ECB69E197F0}" presName="vert3" presStyleCnt="0"/>
      <dgm:spPr/>
    </dgm:pt>
    <dgm:pt modelId="{8EF779A3-5156-466D-8E15-77AFD7591A4C}" type="pres">
      <dgm:prSet presAssocID="{C1009BC9-2AAB-4D51-81D9-0E4233C512FC}" presName="thinLine3" presStyleLbl="callout" presStyleIdx="0" presStyleCnt="6"/>
      <dgm:spPr/>
    </dgm:pt>
    <dgm:pt modelId="{6E53622D-0FF6-4F1B-948B-7C08C963B9F7}" type="pres">
      <dgm:prSet presAssocID="{A5910EC5-38C6-4A37-80B1-4ADA87C71677}" presName="horz3" presStyleCnt="0"/>
      <dgm:spPr/>
    </dgm:pt>
    <dgm:pt modelId="{174051E6-D940-44B9-B30F-CB7469F9F5F6}" type="pres">
      <dgm:prSet presAssocID="{A5910EC5-38C6-4A37-80B1-4ADA87C71677}" presName="horzSpace3" presStyleCnt="0"/>
      <dgm:spPr/>
    </dgm:pt>
    <dgm:pt modelId="{91DB937A-1366-41A1-88B4-129F0F84D4F3}" type="pres">
      <dgm:prSet presAssocID="{A5910EC5-38C6-4A37-80B1-4ADA87C71677}" presName="tx3" presStyleLbl="revTx" presStyleIdx="3" presStyleCnt="9"/>
      <dgm:spPr/>
    </dgm:pt>
    <dgm:pt modelId="{84F34CD5-F9BB-4D00-98B8-972CADE3ABF7}" type="pres">
      <dgm:prSet presAssocID="{A5910EC5-38C6-4A37-80B1-4ADA87C71677}" presName="vert3" presStyleCnt="0"/>
      <dgm:spPr/>
    </dgm:pt>
    <dgm:pt modelId="{0DB71431-8F57-4D4F-B8F2-BD4EE4AE11FE}" type="pres">
      <dgm:prSet presAssocID="{05256EC0-674D-4443-9126-DD64F62FC589}" presName="thinLine3" presStyleLbl="callout" presStyleIdx="1" presStyleCnt="6"/>
      <dgm:spPr/>
    </dgm:pt>
    <dgm:pt modelId="{B215F0C5-4680-4112-A262-7E6671A85261}" type="pres">
      <dgm:prSet presAssocID="{434BC46D-9B87-4AD7-B57B-95208B35FF15}" presName="horz3" presStyleCnt="0"/>
      <dgm:spPr/>
    </dgm:pt>
    <dgm:pt modelId="{A336DD94-9644-41AA-8847-B2EB24F1B6DA}" type="pres">
      <dgm:prSet presAssocID="{434BC46D-9B87-4AD7-B57B-95208B35FF15}" presName="horzSpace3" presStyleCnt="0"/>
      <dgm:spPr/>
    </dgm:pt>
    <dgm:pt modelId="{10DA6D7B-C7B0-44C8-A10E-5CAE753DEA0E}" type="pres">
      <dgm:prSet presAssocID="{434BC46D-9B87-4AD7-B57B-95208B35FF15}" presName="tx3" presStyleLbl="revTx" presStyleIdx="4" presStyleCnt="9"/>
      <dgm:spPr/>
    </dgm:pt>
    <dgm:pt modelId="{F1C06485-1C69-41F0-AE72-0670828924B7}" type="pres">
      <dgm:prSet presAssocID="{434BC46D-9B87-4AD7-B57B-95208B35FF15}" presName="vert3" presStyleCnt="0"/>
      <dgm:spPr/>
    </dgm:pt>
    <dgm:pt modelId="{73F3DED1-3EBF-464F-BD34-4A43FDC4FDCA}" type="pres">
      <dgm:prSet presAssocID="{5952E4D9-A1A6-496C-8025-0204DE001C82}" presName="thinLine3" presStyleLbl="callout" presStyleIdx="2" presStyleCnt="6"/>
      <dgm:spPr/>
    </dgm:pt>
    <dgm:pt modelId="{E7863334-4391-481A-B623-8FD13B6A6239}" type="pres">
      <dgm:prSet presAssocID="{468617CA-9851-4B40-86D5-D9BE1FFB0921}" presName="horz3" presStyleCnt="0"/>
      <dgm:spPr/>
    </dgm:pt>
    <dgm:pt modelId="{C5186306-B8DA-41B6-A972-53D219C55A0E}" type="pres">
      <dgm:prSet presAssocID="{468617CA-9851-4B40-86D5-D9BE1FFB0921}" presName="horzSpace3" presStyleCnt="0"/>
      <dgm:spPr/>
    </dgm:pt>
    <dgm:pt modelId="{33C66DC7-D8C1-46F6-B871-14B8AFDD0854}" type="pres">
      <dgm:prSet presAssocID="{468617CA-9851-4B40-86D5-D9BE1FFB0921}" presName="tx3" presStyleLbl="revTx" presStyleIdx="5" presStyleCnt="9"/>
      <dgm:spPr/>
    </dgm:pt>
    <dgm:pt modelId="{217FAB37-5E2B-4AFF-B2FE-98AA4D5CEC89}" type="pres">
      <dgm:prSet presAssocID="{468617CA-9851-4B40-86D5-D9BE1FFB0921}" presName="vert3" presStyleCnt="0"/>
      <dgm:spPr/>
    </dgm:pt>
    <dgm:pt modelId="{62FDB689-4741-4DC1-AA5F-2957F1218835}" type="pres">
      <dgm:prSet presAssocID="{BAF1BB0C-2123-443D-9E9E-78718FA74C1F}" presName="thinLine3" presStyleLbl="callout" presStyleIdx="3" presStyleCnt="6"/>
      <dgm:spPr/>
    </dgm:pt>
    <dgm:pt modelId="{6DA91E63-C992-4C1C-A867-C2B12EFC4B97}" type="pres">
      <dgm:prSet presAssocID="{357FE35F-C375-4D8C-A92D-67FC236EA4D4}" presName="horz3" presStyleCnt="0"/>
      <dgm:spPr/>
    </dgm:pt>
    <dgm:pt modelId="{8FCF26D9-EFFE-4A8C-8432-00AC6CABD66E}" type="pres">
      <dgm:prSet presAssocID="{357FE35F-C375-4D8C-A92D-67FC236EA4D4}" presName="horzSpace3" presStyleCnt="0"/>
      <dgm:spPr/>
    </dgm:pt>
    <dgm:pt modelId="{2F0A3E07-23D0-4E60-99D6-58313D78EE80}" type="pres">
      <dgm:prSet presAssocID="{357FE35F-C375-4D8C-A92D-67FC236EA4D4}" presName="tx3" presStyleLbl="revTx" presStyleIdx="6" presStyleCnt="9"/>
      <dgm:spPr/>
    </dgm:pt>
    <dgm:pt modelId="{0FB5CDB3-C7DD-42FC-8E01-9CA379064727}" type="pres">
      <dgm:prSet presAssocID="{357FE35F-C375-4D8C-A92D-67FC236EA4D4}" presName="vert3" presStyleCnt="0"/>
      <dgm:spPr/>
    </dgm:pt>
    <dgm:pt modelId="{3D8F2A4E-7CE2-4F02-818C-55F9764CA3B5}" type="pres">
      <dgm:prSet presAssocID="{55AA511F-3ABE-4263-ADCC-B08408FA82FE}" presName="thinLine2b" presStyleLbl="callout" presStyleIdx="4" presStyleCnt="6"/>
      <dgm:spPr/>
    </dgm:pt>
    <dgm:pt modelId="{8AA0DB2D-FF13-40E2-B747-0FA56D06D49A}" type="pres">
      <dgm:prSet presAssocID="{55AA511F-3ABE-4263-ADCC-B08408FA82FE}" presName="vertSpace2b" presStyleCnt="0"/>
      <dgm:spPr/>
    </dgm:pt>
    <dgm:pt modelId="{A4FA4513-0900-42C9-A582-281B4ABAD067}" type="pres">
      <dgm:prSet presAssocID="{101C8C61-3F57-474E-9880-426A14EE5129}" presName="horz2" presStyleCnt="0"/>
      <dgm:spPr/>
    </dgm:pt>
    <dgm:pt modelId="{086B5F06-8D46-4CFA-9CF5-9546402C51B4}" type="pres">
      <dgm:prSet presAssocID="{101C8C61-3F57-474E-9880-426A14EE5129}" presName="horzSpace2" presStyleCnt="0"/>
      <dgm:spPr/>
    </dgm:pt>
    <dgm:pt modelId="{480B393D-5A50-461A-873B-A4C856B54B0A}" type="pres">
      <dgm:prSet presAssocID="{101C8C61-3F57-474E-9880-426A14EE5129}" presName="tx2" presStyleLbl="revTx" presStyleIdx="7" presStyleCnt="9"/>
      <dgm:spPr/>
    </dgm:pt>
    <dgm:pt modelId="{32244F0C-07EC-4B05-9B8E-19D8C72872DE}" type="pres">
      <dgm:prSet presAssocID="{101C8C61-3F57-474E-9880-426A14EE5129}" presName="vert2" presStyleCnt="0"/>
      <dgm:spPr/>
    </dgm:pt>
    <dgm:pt modelId="{DF908C9E-54F0-47AE-B7FF-40FC4BE6ADC4}" type="pres">
      <dgm:prSet presAssocID="{7EA8FAB8-2E7C-4859-BDF3-9354D2DD4AD5}" presName="horz3" presStyleCnt="0"/>
      <dgm:spPr/>
    </dgm:pt>
    <dgm:pt modelId="{7C2FBD80-AB74-4751-A093-7C37F916A0D3}" type="pres">
      <dgm:prSet presAssocID="{7EA8FAB8-2E7C-4859-BDF3-9354D2DD4AD5}" presName="horzSpace3" presStyleCnt="0"/>
      <dgm:spPr/>
    </dgm:pt>
    <dgm:pt modelId="{4F96BCE6-20A5-474B-83BE-2AF2D97CD0DA}" type="pres">
      <dgm:prSet presAssocID="{7EA8FAB8-2E7C-4859-BDF3-9354D2DD4AD5}" presName="tx3" presStyleLbl="revTx" presStyleIdx="8" presStyleCnt="9"/>
      <dgm:spPr/>
    </dgm:pt>
    <dgm:pt modelId="{0B6494B7-33C5-406E-8C9B-FB8F67849E44}" type="pres">
      <dgm:prSet presAssocID="{7EA8FAB8-2E7C-4859-BDF3-9354D2DD4AD5}" presName="vert3" presStyleCnt="0"/>
      <dgm:spPr/>
    </dgm:pt>
    <dgm:pt modelId="{300F33D5-1F60-4603-B3CD-6A92DC837CF1}" type="pres">
      <dgm:prSet presAssocID="{101C8C61-3F57-474E-9880-426A14EE5129}" presName="thinLine2b" presStyleLbl="callout" presStyleIdx="5" presStyleCnt="6"/>
      <dgm:spPr/>
    </dgm:pt>
    <dgm:pt modelId="{DF04636A-28FE-4B98-B8E3-D87DFBC0602E}" type="pres">
      <dgm:prSet presAssocID="{101C8C61-3F57-474E-9880-426A14EE5129}" presName="vertSpace2b" presStyleCnt="0"/>
      <dgm:spPr/>
    </dgm:pt>
  </dgm:ptLst>
  <dgm:cxnLst>
    <dgm:cxn modelId="{7393A704-1840-4BBB-A70A-500AF58C7D22}" type="presOf" srcId="{C8B80801-15DF-4977-AE32-B367C4C1E845}" destId="{69D59A60-FEF0-49C8-BAC4-1E6A68D3F9B7}" srcOrd="0" destOrd="0" presId="urn:microsoft.com/office/officeart/2008/layout/LinedList"/>
    <dgm:cxn modelId="{83EB1412-D3FB-44AB-8E31-3C653F3E1F52}" srcId="{F91C7724-8FFB-43D4-AE38-055EB13566F7}" destId="{101C8C61-3F57-474E-9880-426A14EE5129}" srcOrd="1" destOrd="0" parTransId="{5F9FFCD0-B3E9-4258-8B38-096473EAAF58}" sibTransId="{7F6F2042-D0F5-404F-92C0-6A999FC37B2F}"/>
    <dgm:cxn modelId="{E1BC6721-1E0C-4BDD-90EE-3C86BA62E01E}" type="presOf" srcId="{434BC46D-9B87-4AD7-B57B-95208B35FF15}" destId="{10DA6D7B-C7B0-44C8-A10E-5CAE753DEA0E}" srcOrd="0" destOrd="0" presId="urn:microsoft.com/office/officeart/2008/layout/LinedList"/>
    <dgm:cxn modelId="{C38D975C-5817-4C43-B351-10F786AF8C1D}" srcId="{55AA511F-3ABE-4263-ADCC-B08408FA82FE}" destId="{7900A9D5-CB80-4982-8545-2ECB69E197F0}" srcOrd="0" destOrd="0" parTransId="{6690878A-1133-4623-87CA-899BBA470A38}" sibTransId="{C1009BC9-2AAB-4D51-81D9-0E4233C512FC}"/>
    <dgm:cxn modelId="{3BE73A4D-B400-4C56-B312-0F95D15455F3}" type="presOf" srcId="{357FE35F-C375-4D8C-A92D-67FC236EA4D4}" destId="{2F0A3E07-23D0-4E60-99D6-58313D78EE80}" srcOrd="0" destOrd="0" presId="urn:microsoft.com/office/officeart/2008/layout/LinedList"/>
    <dgm:cxn modelId="{29785550-CF8F-49C9-B98F-436ED73AA965}" type="presOf" srcId="{101C8C61-3F57-474E-9880-426A14EE5129}" destId="{480B393D-5A50-461A-873B-A4C856B54B0A}" srcOrd="0" destOrd="0" presId="urn:microsoft.com/office/officeart/2008/layout/LinedList"/>
    <dgm:cxn modelId="{A636FA79-ECF6-411F-8179-02B85B8B2EB0}" srcId="{F91C7724-8FFB-43D4-AE38-055EB13566F7}" destId="{55AA511F-3ABE-4263-ADCC-B08408FA82FE}" srcOrd="0" destOrd="0" parTransId="{02D9CEF6-1A73-4CEB-8FE8-6C7683689A23}" sibTransId="{526ED60E-B984-4877-A26F-B76AE95883FB}"/>
    <dgm:cxn modelId="{6E303097-7D48-45C1-B136-5F9CA2E7FE18}" srcId="{55AA511F-3ABE-4263-ADCC-B08408FA82FE}" destId="{357FE35F-C375-4D8C-A92D-67FC236EA4D4}" srcOrd="4" destOrd="0" parTransId="{E3A882DE-D997-41CF-B030-1D51D272C702}" sibTransId="{7BF77A1F-621D-4E71-A287-41B1B6670A46}"/>
    <dgm:cxn modelId="{64AC7698-9312-4CF9-824D-FFBACC165DEE}" type="presOf" srcId="{468617CA-9851-4B40-86D5-D9BE1FFB0921}" destId="{33C66DC7-D8C1-46F6-B871-14B8AFDD0854}" srcOrd="0" destOrd="0" presId="urn:microsoft.com/office/officeart/2008/layout/LinedList"/>
    <dgm:cxn modelId="{D64718A3-A840-4D41-BA70-DFBB30676C91}" type="presOf" srcId="{55AA511F-3ABE-4263-ADCC-B08408FA82FE}" destId="{BF1C795C-605A-4FE6-8004-938C0BCBD0CB}" srcOrd="0" destOrd="0" presId="urn:microsoft.com/office/officeart/2008/layout/LinedList"/>
    <dgm:cxn modelId="{F4B867A9-0491-41B1-8D46-43D31BFFF248}" type="presOf" srcId="{7900A9D5-CB80-4982-8545-2ECB69E197F0}" destId="{7F967093-6281-4833-8E4C-9B5DE62B8FB8}" srcOrd="0" destOrd="0" presId="urn:microsoft.com/office/officeart/2008/layout/LinedList"/>
    <dgm:cxn modelId="{7DF83EAA-3B7E-4635-AE58-77A4C4147243}" srcId="{C8B80801-15DF-4977-AE32-B367C4C1E845}" destId="{F91C7724-8FFB-43D4-AE38-055EB13566F7}" srcOrd="0" destOrd="0" parTransId="{CF487B46-D948-4267-8416-933315D7915B}" sibTransId="{113D7B68-D77F-4D7F-9003-5531D87DF564}"/>
    <dgm:cxn modelId="{8705E1AA-E77D-46CF-A883-C3638A345EA6}" type="presOf" srcId="{A5910EC5-38C6-4A37-80B1-4ADA87C71677}" destId="{91DB937A-1366-41A1-88B4-129F0F84D4F3}" srcOrd="0" destOrd="0" presId="urn:microsoft.com/office/officeart/2008/layout/LinedList"/>
    <dgm:cxn modelId="{324FBEAF-EF6E-48D2-9765-AD6205363345}" srcId="{101C8C61-3F57-474E-9880-426A14EE5129}" destId="{7EA8FAB8-2E7C-4859-BDF3-9354D2DD4AD5}" srcOrd="0" destOrd="0" parTransId="{B83AB23D-A5A4-4517-B540-892D06F692E4}" sibTransId="{852ADF37-9995-47B0-A22E-316E498786C9}"/>
    <dgm:cxn modelId="{AA735DBB-927A-49F4-9865-0FFF253F6CCD}" srcId="{55AA511F-3ABE-4263-ADCC-B08408FA82FE}" destId="{434BC46D-9B87-4AD7-B57B-95208B35FF15}" srcOrd="2" destOrd="0" parTransId="{49A161E7-ED78-403D-AC0A-BF5E1A5537C1}" sibTransId="{5952E4D9-A1A6-496C-8025-0204DE001C82}"/>
    <dgm:cxn modelId="{933914D9-F0A1-4669-8B06-59EF40C99091}" type="presOf" srcId="{7EA8FAB8-2E7C-4859-BDF3-9354D2DD4AD5}" destId="{4F96BCE6-20A5-474B-83BE-2AF2D97CD0DA}" srcOrd="0" destOrd="0" presId="urn:microsoft.com/office/officeart/2008/layout/LinedList"/>
    <dgm:cxn modelId="{10346CE5-EF96-4C2B-B522-260179C4FB6D}" srcId="{55AA511F-3ABE-4263-ADCC-B08408FA82FE}" destId="{468617CA-9851-4B40-86D5-D9BE1FFB0921}" srcOrd="3" destOrd="0" parTransId="{B5DCA563-8833-455F-B00C-958F79D95CF0}" sibTransId="{BAF1BB0C-2123-443D-9E9E-78718FA74C1F}"/>
    <dgm:cxn modelId="{0B4F1BEF-2E2A-4A71-8C58-37397362DF2F}" type="presOf" srcId="{F91C7724-8FFB-43D4-AE38-055EB13566F7}" destId="{68B78FD0-EFA6-499C-85F1-293AD5AA6868}" srcOrd="0" destOrd="0" presId="urn:microsoft.com/office/officeart/2008/layout/LinedList"/>
    <dgm:cxn modelId="{ACC1FEEF-D199-4442-B202-C1B0E6BA139E}" srcId="{55AA511F-3ABE-4263-ADCC-B08408FA82FE}" destId="{A5910EC5-38C6-4A37-80B1-4ADA87C71677}" srcOrd="1" destOrd="0" parTransId="{8E645579-8AAF-4F8B-BBA2-76ADBB4A2A53}" sibTransId="{05256EC0-674D-4443-9126-DD64F62FC589}"/>
    <dgm:cxn modelId="{158E855C-FB29-4A8D-B7B4-A917C5818D6F}" type="presParOf" srcId="{69D59A60-FEF0-49C8-BAC4-1E6A68D3F9B7}" destId="{3256669F-1C25-4BAC-85C5-3DBFD11BBB87}" srcOrd="0" destOrd="0" presId="urn:microsoft.com/office/officeart/2008/layout/LinedList"/>
    <dgm:cxn modelId="{A8DB74C1-B9F2-4450-A8ED-77448EB5E695}" type="presParOf" srcId="{69D59A60-FEF0-49C8-BAC4-1E6A68D3F9B7}" destId="{2B2FAADE-EEB1-4557-A33F-49E7BEFF40D7}" srcOrd="1" destOrd="0" presId="urn:microsoft.com/office/officeart/2008/layout/LinedList"/>
    <dgm:cxn modelId="{A9D04C22-D80D-4483-A2F1-06D7C6A6F463}" type="presParOf" srcId="{2B2FAADE-EEB1-4557-A33F-49E7BEFF40D7}" destId="{68B78FD0-EFA6-499C-85F1-293AD5AA6868}" srcOrd="0" destOrd="0" presId="urn:microsoft.com/office/officeart/2008/layout/LinedList"/>
    <dgm:cxn modelId="{6532E5CD-3D5E-42C3-AF04-7C9FC61E2A1A}" type="presParOf" srcId="{2B2FAADE-EEB1-4557-A33F-49E7BEFF40D7}" destId="{18504F72-12D1-4291-ACBF-1AF9067F6397}" srcOrd="1" destOrd="0" presId="urn:microsoft.com/office/officeart/2008/layout/LinedList"/>
    <dgm:cxn modelId="{9D25CF49-8FE8-4639-8D9A-58C8065E1282}" type="presParOf" srcId="{18504F72-12D1-4291-ACBF-1AF9067F6397}" destId="{9FABBB1C-5287-4BE9-B2CB-2814E4953F9C}" srcOrd="0" destOrd="0" presId="urn:microsoft.com/office/officeart/2008/layout/LinedList"/>
    <dgm:cxn modelId="{5C25341C-F6FD-4AA2-BBD9-132A30758466}" type="presParOf" srcId="{18504F72-12D1-4291-ACBF-1AF9067F6397}" destId="{9D2CFCB0-635C-4515-A0A7-7CAAC9EB376D}" srcOrd="1" destOrd="0" presId="urn:microsoft.com/office/officeart/2008/layout/LinedList"/>
    <dgm:cxn modelId="{EB359AC4-8F4A-4AF9-A154-A57BFDADD557}" type="presParOf" srcId="{9D2CFCB0-635C-4515-A0A7-7CAAC9EB376D}" destId="{D8DC9ECA-D878-4405-A351-940EF1A27FB5}" srcOrd="0" destOrd="0" presId="urn:microsoft.com/office/officeart/2008/layout/LinedList"/>
    <dgm:cxn modelId="{D95D40DC-576D-4EEF-B352-3CB9BD672A5A}" type="presParOf" srcId="{9D2CFCB0-635C-4515-A0A7-7CAAC9EB376D}" destId="{BF1C795C-605A-4FE6-8004-938C0BCBD0CB}" srcOrd="1" destOrd="0" presId="urn:microsoft.com/office/officeart/2008/layout/LinedList"/>
    <dgm:cxn modelId="{7330F95E-5ED7-409A-A66C-EB0C1BE90152}" type="presParOf" srcId="{9D2CFCB0-635C-4515-A0A7-7CAAC9EB376D}" destId="{7B91C7EA-0B44-4C0A-BCA6-9A1520904AB7}" srcOrd="2" destOrd="0" presId="urn:microsoft.com/office/officeart/2008/layout/LinedList"/>
    <dgm:cxn modelId="{692A7613-EF07-49DF-A3E6-313B0B6098C1}" type="presParOf" srcId="{7B91C7EA-0B44-4C0A-BCA6-9A1520904AB7}" destId="{21DB040D-8DDA-464D-96D5-4FF5257931FC}" srcOrd="0" destOrd="0" presId="urn:microsoft.com/office/officeart/2008/layout/LinedList"/>
    <dgm:cxn modelId="{680C6DE2-8936-4AFF-9F87-F1E8F7A73041}" type="presParOf" srcId="{21DB040D-8DDA-464D-96D5-4FF5257931FC}" destId="{885C7D1E-C887-4FE2-87C3-760FB1AFEC0F}" srcOrd="0" destOrd="0" presId="urn:microsoft.com/office/officeart/2008/layout/LinedList"/>
    <dgm:cxn modelId="{214C8AAC-7BDE-4795-9320-855A313AD232}" type="presParOf" srcId="{21DB040D-8DDA-464D-96D5-4FF5257931FC}" destId="{7F967093-6281-4833-8E4C-9B5DE62B8FB8}" srcOrd="1" destOrd="0" presId="urn:microsoft.com/office/officeart/2008/layout/LinedList"/>
    <dgm:cxn modelId="{20514B9E-2863-46EA-B5C8-A3299B75C23A}" type="presParOf" srcId="{21DB040D-8DDA-464D-96D5-4FF5257931FC}" destId="{EB9E6663-BADF-4997-AB65-FBC0E7404C52}" srcOrd="2" destOrd="0" presId="urn:microsoft.com/office/officeart/2008/layout/LinedList"/>
    <dgm:cxn modelId="{8C8CE09B-9529-4981-B712-A181E652254F}" type="presParOf" srcId="{7B91C7EA-0B44-4C0A-BCA6-9A1520904AB7}" destId="{8EF779A3-5156-466D-8E15-77AFD7591A4C}" srcOrd="1" destOrd="0" presId="urn:microsoft.com/office/officeart/2008/layout/LinedList"/>
    <dgm:cxn modelId="{DF87FB53-4A5F-4E60-8C9D-6B42FC419445}" type="presParOf" srcId="{7B91C7EA-0B44-4C0A-BCA6-9A1520904AB7}" destId="{6E53622D-0FF6-4F1B-948B-7C08C963B9F7}" srcOrd="2" destOrd="0" presId="urn:microsoft.com/office/officeart/2008/layout/LinedList"/>
    <dgm:cxn modelId="{35E1C04D-FA11-4D6E-853E-F11714D0901F}" type="presParOf" srcId="{6E53622D-0FF6-4F1B-948B-7C08C963B9F7}" destId="{174051E6-D940-44B9-B30F-CB7469F9F5F6}" srcOrd="0" destOrd="0" presId="urn:microsoft.com/office/officeart/2008/layout/LinedList"/>
    <dgm:cxn modelId="{7ABE7CB6-8E93-4F32-AAA3-4ABCA53E051A}" type="presParOf" srcId="{6E53622D-0FF6-4F1B-948B-7C08C963B9F7}" destId="{91DB937A-1366-41A1-88B4-129F0F84D4F3}" srcOrd="1" destOrd="0" presId="urn:microsoft.com/office/officeart/2008/layout/LinedList"/>
    <dgm:cxn modelId="{EB4BC1DD-FC18-4FAF-9BB8-A5EF4299618E}" type="presParOf" srcId="{6E53622D-0FF6-4F1B-948B-7C08C963B9F7}" destId="{84F34CD5-F9BB-4D00-98B8-972CADE3ABF7}" srcOrd="2" destOrd="0" presId="urn:microsoft.com/office/officeart/2008/layout/LinedList"/>
    <dgm:cxn modelId="{623293A3-B4A4-44E4-B6B1-DBF66B568640}" type="presParOf" srcId="{7B91C7EA-0B44-4C0A-BCA6-9A1520904AB7}" destId="{0DB71431-8F57-4D4F-B8F2-BD4EE4AE11FE}" srcOrd="3" destOrd="0" presId="urn:microsoft.com/office/officeart/2008/layout/LinedList"/>
    <dgm:cxn modelId="{1773C1AB-F0EC-4F8E-AD77-BB0F44C920B3}" type="presParOf" srcId="{7B91C7EA-0B44-4C0A-BCA6-9A1520904AB7}" destId="{B215F0C5-4680-4112-A262-7E6671A85261}" srcOrd="4" destOrd="0" presId="urn:microsoft.com/office/officeart/2008/layout/LinedList"/>
    <dgm:cxn modelId="{D7E8A0AA-C7F5-431F-B6F9-C2B0C1B26017}" type="presParOf" srcId="{B215F0C5-4680-4112-A262-7E6671A85261}" destId="{A336DD94-9644-41AA-8847-B2EB24F1B6DA}" srcOrd="0" destOrd="0" presId="urn:microsoft.com/office/officeart/2008/layout/LinedList"/>
    <dgm:cxn modelId="{D7133220-95C4-4B26-8EC7-64A9C1A82B7E}" type="presParOf" srcId="{B215F0C5-4680-4112-A262-7E6671A85261}" destId="{10DA6D7B-C7B0-44C8-A10E-5CAE753DEA0E}" srcOrd="1" destOrd="0" presId="urn:microsoft.com/office/officeart/2008/layout/LinedList"/>
    <dgm:cxn modelId="{FE7B6493-A1B2-40E4-AA95-F00A8A74393A}" type="presParOf" srcId="{B215F0C5-4680-4112-A262-7E6671A85261}" destId="{F1C06485-1C69-41F0-AE72-0670828924B7}" srcOrd="2" destOrd="0" presId="urn:microsoft.com/office/officeart/2008/layout/LinedList"/>
    <dgm:cxn modelId="{0BC45D04-4EC7-4851-A533-8391E07105CF}" type="presParOf" srcId="{7B91C7EA-0B44-4C0A-BCA6-9A1520904AB7}" destId="{73F3DED1-3EBF-464F-BD34-4A43FDC4FDCA}" srcOrd="5" destOrd="0" presId="urn:microsoft.com/office/officeart/2008/layout/LinedList"/>
    <dgm:cxn modelId="{19C2EEAE-B06B-49AE-BBF3-AD5FD3ABBC89}" type="presParOf" srcId="{7B91C7EA-0B44-4C0A-BCA6-9A1520904AB7}" destId="{E7863334-4391-481A-B623-8FD13B6A6239}" srcOrd="6" destOrd="0" presId="urn:microsoft.com/office/officeart/2008/layout/LinedList"/>
    <dgm:cxn modelId="{5C0488E4-4530-4966-93C1-B023EA0243A9}" type="presParOf" srcId="{E7863334-4391-481A-B623-8FD13B6A6239}" destId="{C5186306-B8DA-41B6-A972-53D219C55A0E}" srcOrd="0" destOrd="0" presId="urn:microsoft.com/office/officeart/2008/layout/LinedList"/>
    <dgm:cxn modelId="{8A1F2914-F945-4DDC-A7C2-93088C2AFD73}" type="presParOf" srcId="{E7863334-4391-481A-B623-8FD13B6A6239}" destId="{33C66DC7-D8C1-46F6-B871-14B8AFDD0854}" srcOrd="1" destOrd="0" presId="urn:microsoft.com/office/officeart/2008/layout/LinedList"/>
    <dgm:cxn modelId="{31503CC3-5CC2-458C-A3A0-39CFFD851C6A}" type="presParOf" srcId="{E7863334-4391-481A-B623-8FD13B6A6239}" destId="{217FAB37-5E2B-4AFF-B2FE-98AA4D5CEC89}" srcOrd="2" destOrd="0" presId="urn:microsoft.com/office/officeart/2008/layout/LinedList"/>
    <dgm:cxn modelId="{BE4E73D2-96F1-47CD-A2C4-7D76FAE9705E}" type="presParOf" srcId="{7B91C7EA-0B44-4C0A-BCA6-9A1520904AB7}" destId="{62FDB689-4741-4DC1-AA5F-2957F1218835}" srcOrd="7" destOrd="0" presId="urn:microsoft.com/office/officeart/2008/layout/LinedList"/>
    <dgm:cxn modelId="{C3269E14-6E02-475F-9990-1CA598C41958}" type="presParOf" srcId="{7B91C7EA-0B44-4C0A-BCA6-9A1520904AB7}" destId="{6DA91E63-C992-4C1C-A867-C2B12EFC4B97}" srcOrd="8" destOrd="0" presId="urn:microsoft.com/office/officeart/2008/layout/LinedList"/>
    <dgm:cxn modelId="{1551C6F9-19B7-4B89-BF7F-63B4D16C0997}" type="presParOf" srcId="{6DA91E63-C992-4C1C-A867-C2B12EFC4B97}" destId="{8FCF26D9-EFFE-4A8C-8432-00AC6CABD66E}" srcOrd="0" destOrd="0" presId="urn:microsoft.com/office/officeart/2008/layout/LinedList"/>
    <dgm:cxn modelId="{4D9AFEE9-BA89-4C7D-8C21-4991560A8A2A}" type="presParOf" srcId="{6DA91E63-C992-4C1C-A867-C2B12EFC4B97}" destId="{2F0A3E07-23D0-4E60-99D6-58313D78EE80}" srcOrd="1" destOrd="0" presId="urn:microsoft.com/office/officeart/2008/layout/LinedList"/>
    <dgm:cxn modelId="{86177432-3678-4427-9587-CC6C8AE48660}" type="presParOf" srcId="{6DA91E63-C992-4C1C-A867-C2B12EFC4B97}" destId="{0FB5CDB3-C7DD-42FC-8E01-9CA379064727}" srcOrd="2" destOrd="0" presId="urn:microsoft.com/office/officeart/2008/layout/LinedList"/>
    <dgm:cxn modelId="{02047C5B-34D4-47C3-A5EA-FF687B0669AA}" type="presParOf" srcId="{18504F72-12D1-4291-ACBF-1AF9067F6397}" destId="{3D8F2A4E-7CE2-4F02-818C-55F9764CA3B5}" srcOrd="2" destOrd="0" presId="urn:microsoft.com/office/officeart/2008/layout/LinedList"/>
    <dgm:cxn modelId="{A78766E7-C4BC-420F-A673-B57A5D791A63}" type="presParOf" srcId="{18504F72-12D1-4291-ACBF-1AF9067F6397}" destId="{8AA0DB2D-FF13-40E2-B747-0FA56D06D49A}" srcOrd="3" destOrd="0" presId="urn:microsoft.com/office/officeart/2008/layout/LinedList"/>
    <dgm:cxn modelId="{5EB18D11-3878-4D25-881D-7BF8714B3AC4}" type="presParOf" srcId="{18504F72-12D1-4291-ACBF-1AF9067F6397}" destId="{A4FA4513-0900-42C9-A582-281B4ABAD067}" srcOrd="4" destOrd="0" presId="urn:microsoft.com/office/officeart/2008/layout/LinedList"/>
    <dgm:cxn modelId="{AE4C55AE-12E5-4816-9905-E9ACE9B20694}" type="presParOf" srcId="{A4FA4513-0900-42C9-A582-281B4ABAD067}" destId="{086B5F06-8D46-4CFA-9CF5-9546402C51B4}" srcOrd="0" destOrd="0" presId="urn:microsoft.com/office/officeart/2008/layout/LinedList"/>
    <dgm:cxn modelId="{2A28560A-7FF9-4547-9015-EDC6D48373DE}" type="presParOf" srcId="{A4FA4513-0900-42C9-A582-281B4ABAD067}" destId="{480B393D-5A50-461A-873B-A4C856B54B0A}" srcOrd="1" destOrd="0" presId="urn:microsoft.com/office/officeart/2008/layout/LinedList"/>
    <dgm:cxn modelId="{4F963C20-2145-45A9-82BA-C7ABCC56BDEF}" type="presParOf" srcId="{A4FA4513-0900-42C9-A582-281B4ABAD067}" destId="{32244F0C-07EC-4B05-9B8E-19D8C72872DE}" srcOrd="2" destOrd="0" presId="urn:microsoft.com/office/officeart/2008/layout/LinedList"/>
    <dgm:cxn modelId="{13D2A384-CA3A-4214-BA63-72C723A9304E}" type="presParOf" srcId="{32244F0C-07EC-4B05-9B8E-19D8C72872DE}" destId="{DF908C9E-54F0-47AE-B7FF-40FC4BE6ADC4}" srcOrd="0" destOrd="0" presId="urn:microsoft.com/office/officeart/2008/layout/LinedList"/>
    <dgm:cxn modelId="{962E5F39-AF92-48A5-858A-695B9527D560}" type="presParOf" srcId="{DF908C9E-54F0-47AE-B7FF-40FC4BE6ADC4}" destId="{7C2FBD80-AB74-4751-A093-7C37F916A0D3}" srcOrd="0" destOrd="0" presId="urn:microsoft.com/office/officeart/2008/layout/LinedList"/>
    <dgm:cxn modelId="{8F6A13EF-6A35-4F18-93A3-87A50CCDAE07}" type="presParOf" srcId="{DF908C9E-54F0-47AE-B7FF-40FC4BE6ADC4}" destId="{4F96BCE6-20A5-474B-83BE-2AF2D97CD0DA}" srcOrd="1" destOrd="0" presId="urn:microsoft.com/office/officeart/2008/layout/LinedList"/>
    <dgm:cxn modelId="{D145514F-062F-4235-BAC0-045419206AB8}" type="presParOf" srcId="{DF908C9E-54F0-47AE-B7FF-40FC4BE6ADC4}" destId="{0B6494B7-33C5-406E-8C9B-FB8F67849E44}" srcOrd="2" destOrd="0" presId="urn:microsoft.com/office/officeart/2008/layout/LinedList"/>
    <dgm:cxn modelId="{9356FF01-0FA7-4F42-A0BA-8CA99AA741AC}" type="presParOf" srcId="{18504F72-12D1-4291-ACBF-1AF9067F6397}" destId="{300F33D5-1F60-4603-B3CD-6A92DC837CF1}" srcOrd="5" destOrd="0" presId="urn:microsoft.com/office/officeart/2008/layout/LinedList"/>
    <dgm:cxn modelId="{D2DA01ED-BD70-4480-85DD-14E7C7F8B48D}" type="presParOf" srcId="{18504F72-12D1-4291-ACBF-1AF9067F6397}" destId="{DF04636A-28FE-4B98-B8E3-D87DFBC0602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8BFECA-89E0-4894-B5A8-03FC51C3EE38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6D212-9C00-45CC-9429-AB2D263E2C68}">
      <dgm:prSet phldrT="[Text]"/>
      <dgm:spPr/>
      <dgm:t>
        <a:bodyPr/>
        <a:lstStyle/>
        <a:p>
          <a:r>
            <a:rPr lang="en-US" dirty="0"/>
            <a:t>Make random sightlines</a:t>
          </a:r>
        </a:p>
      </dgm:t>
    </dgm:pt>
    <dgm:pt modelId="{8D9DD950-2E2E-4BC6-B9C5-2F66673C2F23}" type="parTrans" cxnId="{C13A5986-8966-433D-A4C9-332B78B5D0A2}">
      <dgm:prSet/>
      <dgm:spPr/>
      <dgm:t>
        <a:bodyPr/>
        <a:lstStyle/>
        <a:p>
          <a:endParaRPr lang="en-US"/>
        </a:p>
      </dgm:t>
    </dgm:pt>
    <dgm:pt modelId="{A7F85C76-1DFF-4C3D-974B-4A238FF39CAB}" type="sibTrans" cxnId="{C13A5986-8966-433D-A4C9-332B78B5D0A2}">
      <dgm:prSet/>
      <dgm:spPr/>
      <dgm:t>
        <a:bodyPr/>
        <a:lstStyle/>
        <a:p>
          <a:endParaRPr lang="en-US"/>
        </a:p>
      </dgm:t>
    </dgm:pt>
    <dgm:pt modelId="{EAE994E8-BF52-4336-9D17-DC2E8677AFE4}">
      <dgm:prSet phldrT="[Text]"/>
      <dgm:spPr/>
      <dgm:t>
        <a:bodyPr/>
        <a:lstStyle/>
        <a:p>
          <a:r>
            <a:rPr lang="en-US" dirty="0"/>
            <a:t>Generate a uniform 2D </a:t>
          </a:r>
          <a:r>
            <a:rPr lang="en-US" dirty="0" err="1"/>
            <a:t>yz</a:t>
          </a:r>
          <a:r>
            <a:rPr lang="en-US" dirty="0"/>
            <a:t>/RA-DEC grid of sightlines</a:t>
          </a:r>
        </a:p>
      </dgm:t>
    </dgm:pt>
    <dgm:pt modelId="{19C8951D-D58A-48B9-B3CC-352BFE307AC9}" type="parTrans" cxnId="{A669490C-001B-469C-98B0-4838947CFB6D}">
      <dgm:prSet/>
      <dgm:spPr/>
      <dgm:t>
        <a:bodyPr/>
        <a:lstStyle/>
        <a:p>
          <a:endParaRPr lang="en-US"/>
        </a:p>
      </dgm:t>
    </dgm:pt>
    <dgm:pt modelId="{754ECE72-7972-46F1-81FE-98432D194AFF}" type="sibTrans" cxnId="{A669490C-001B-469C-98B0-4838947CFB6D}">
      <dgm:prSet/>
      <dgm:spPr/>
      <dgm:t>
        <a:bodyPr/>
        <a:lstStyle/>
        <a:p>
          <a:endParaRPr lang="en-US"/>
        </a:p>
      </dgm:t>
    </dgm:pt>
    <dgm:pt modelId="{B0FB0D35-C9B4-48BA-B8A8-7F54162A33D3}">
      <dgm:prSet phldrT="[Text]"/>
      <dgm:spPr/>
      <dgm:t>
        <a:bodyPr/>
        <a:lstStyle/>
        <a:p>
          <a:r>
            <a:rPr lang="en-US" dirty="0"/>
            <a:t>Integrate</a:t>
          </a:r>
        </a:p>
      </dgm:t>
    </dgm:pt>
    <dgm:pt modelId="{5E173E48-ACA6-405A-8EFD-F726A09C5D61}" type="parTrans" cxnId="{53A1D1F2-6C30-40B6-9564-68931F4D948E}">
      <dgm:prSet/>
      <dgm:spPr/>
      <dgm:t>
        <a:bodyPr/>
        <a:lstStyle/>
        <a:p>
          <a:endParaRPr lang="en-US"/>
        </a:p>
      </dgm:t>
    </dgm:pt>
    <dgm:pt modelId="{98A7B28D-A0CC-4C6F-988A-8838F94695BF}" type="sibTrans" cxnId="{53A1D1F2-6C30-40B6-9564-68931F4D948E}">
      <dgm:prSet/>
      <dgm:spPr/>
      <dgm:t>
        <a:bodyPr/>
        <a:lstStyle/>
        <a:p>
          <a:endParaRPr lang="en-US"/>
        </a:p>
      </dgm:t>
    </dgm:pt>
    <dgm:pt modelId="{497DF73D-16A2-4651-AC6E-77F19713A504}">
      <dgm:prSet phldrT="[Text]"/>
      <dgm:spPr/>
      <dgm:t>
        <a:bodyPr/>
        <a:lstStyle/>
        <a:p>
          <a:r>
            <a:rPr lang="en-US" dirty="0"/>
            <a:t>Over all regions within the cloud</a:t>
          </a:r>
        </a:p>
      </dgm:t>
    </dgm:pt>
    <dgm:pt modelId="{81B3DB83-28AE-44E7-B507-266F088B7A2A}" type="parTrans" cxnId="{0957ACD3-8263-4EA9-9E31-B1EE6D9DD812}">
      <dgm:prSet/>
      <dgm:spPr/>
      <dgm:t>
        <a:bodyPr/>
        <a:lstStyle/>
        <a:p>
          <a:endParaRPr lang="en-US"/>
        </a:p>
      </dgm:t>
    </dgm:pt>
    <dgm:pt modelId="{00A94A72-F803-44EC-9EA3-28804B8FCF26}" type="sibTrans" cxnId="{0957ACD3-8263-4EA9-9E31-B1EE6D9DD812}">
      <dgm:prSet/>
      <dgm:spPr/>
      <dgm:t>
        <a:bodyPr/>
        <a:lstStyle/>
        <a:p>
          <a:endParaRPr lang="en-US"/>
        </a:p>
      </dgm:t>
    </dgm:pt>
    <dgm:pt modelId="{8A952508-64A7-465F-8843-28B905F8BD25}">
      <dgm:prSet phldrT="[Text]"/>
      <dgm:spPr/>
      <dgm:t>
        <a:bodyPr/>
        <a:lstStyle/>
        <a:p>
          <a:r>
            <a:rPr lang="en-US" dirty="0"/>
            <a:t>Over all functions/fields (intensity, magnetic, polarization)</a:t>
          </a:r>
        </a:p>
      </dgm:t>
    </dgm:pt>
    <dgm:pt modelId="{B82F2B94-1267-4DD3-AD06-094054033668}" type="parTrans" cxnId="{CDCE81E1-87EF-42E2-930F-C36D477F22DE}">
      <dgm:prSet/>
      <dgm:spPr/>
      <dgm:t>
        <a:bodyPr/>
        <a:lstStyle/>
        <a:p>
          <a:endParaRPr lang="en-US"/>
        </a:p>
      </dgm:t>
    </dgm:pt>
    <dgm:pt modelId="{04B91FFB-7871-4657-B75C-008AF0FA6B06}" type="sibTrans" cxnId="{CDCE81E1-87EF-42E2-930F-C36D477F22DE}">
      <dgm:prSet/>
      <dgm:spPr/>
      <dgm:t>
        <a:bodyPr/>
        <a:lstStyle/>
        <a:p>
          <a:endParaRPr lang="en-US"/>
        </a:p>
      </dgm:t>
    </dgm:pt>
    <dgm:pt modelId="{82445541-A1AF-46E7-8CA8-249B8BE0E48F}">
      <dgm:prSet phldrT="[Text]"/>
      <dgm:spPr/>
      <dgm:t>
        <a:bodyPr/>
        <a:lstStyle/>
        <a:p>
          <a:r>
            <a:rPr lang="en-US" dirty="0"/>
            <a:t>Plot </a:t>
          </a:r>
          <a:r>
            <a:rPr lang="en-US" dirty="0" err="1"/>
            <a:t>Stoke’s</a:t>
          </a:r>
          <a:r>
            <a:rPr lang="en-US" dirty="0"/>
            <a:t> I,Q,U, and Angle Contours</a:t>
          </a:r>
        </a:p>
      </dgm:t>
    </dgm:pt>
    <dgm:pt modelId="{B39461A4-6266-4EA8-850F-5DD3ADAA47A3}" type="parTrans" cxnId="{567610FB-DF82-4252-A799-4240FBC35CC3}">
      <dgm:prSet/>
      <dgm:spPr/>
      <dgm:t>
        <a:bodyPr/>
        <a:lstStyle/>
        <a:p>
          <a:endParaRPr lang="en-US"/>
        </a:p>
      </dgm:t>
    </dgm:pt>
    <dgm:pt modelId="{FEAFC0A2-A71F-4EBB-A1AA-0AD3CB59899C}" type="sibTrans" cxnId="{567610FB-DF82-4252-A799-4240FBC35CC3}">
      <dgm:prSet/>
      <dgm:spPr/>
      <dgm:t>
        <a:bodyPr/>
        <a:lstStyle/>
        <a:p>
          <a:endParaRPr lang="en-US"/>
        </a:p>
      </dgm:t>
    </dgm:pt>
    <dgm:pt modelId="{48E94883-4CB4-4BC7-97E4-2FFD16DAD6D3}">
      <dgm:prSet phldrT="[Text]"/>
      <dgm:spPr/>
      <dgm:t>
        <a:bodyPr/>
        <a:lstStyle/>
        <a:p>
          <a:r>
            <a:rPr lang="en-US" dirty="0"/>
            <a:t>Derive E-field from integrated B-field and intensity.</a:t>
          </a:r>
        </a:p>
      </dgm:t>
    </dgm:pt>
    <dgm:pt modelId="{C437A9C5-28A8-4B13-AC3A-BA933E20AD7B}" type="parTrans" cxnId="{E98B703F-8E84-4BBA-9987-C9F11850F01E}">
      <dgm:prSet/>
      <dgm:spPr/>
      <dgm:t>
        <a:bodyPr/>
        <a:lstStyle/>
        <a:p>
          <a:endParaRPr lang="en-US"/>
        </a:p>
      </dgm:t>
    </dgm:pt>
    <dgm:pt modelId="{53AAD579-2D7F-4A79-8570-41BB8F489E14}" type="sibTrans" cxnId="{E98B703F-8E84-4BBA-9987-C9F11850F01E}">
      <dgm:prSet/>
      <dgm:spPr/>
      <dgm:t>
        <a:bodyPr/>
        <a:lstStyle/>
        <a:p>
          <a:endParaRPr lang="en-US"/>
        </a:p>
      </dgm:t>
    </dgm:pt>
    <dgm:pt modelId="{AE68ADE5-D1DA-4B3E-B5F0-B757B3532E5F}">
      <dgm:prSet phldrT="[Text]"/>
      <dgm:spPr/>
      <dgm:t>
        <a:bodyPr/>
        <a:lstStyle/>
        <a:p>
          <a:r>
            <a:rPr lang="en-US" dirty="0"/>
            <a:t>Make appropriate colored contours, auto-scale color bars.</a:t>
          </a:r>
        </a:p>
      </dgm:t>
    </dgm:pt>
    <dgm:pt modelId="{428BBFFC-346F-4EA0-A01D-AAC47CFE609F}" type="parTrans" cxnId="{D0C6DB2D-767C-4F93-92E1-5E538CD94C89}">
      <dgm:prSet/>
      <dgm:spPr/>
      <dgm:t>
        <a:bodyPr/>
        <a:lstStyle/>
        <a:p>
          <a:endParaRPr lang="en-US"/>
        </a:p>
      </dgm:t>
    </dgm:pt>
    <dgm:pt modelId="{7D75AB44-6368-49B0-A413-92368877B06C}" type="sibTrans" cxnId="{D0C6DB2D-767C-4F93-92E1-5E538CD94C89}">
      <dgm:prSet/>
      <dgm:spPr/>
      <dgm:t>
        <a:bodyPr/>
        <a:lstStyle/>
        <a:p>
          <a:endParaRPr lang="en-US"/>
        </a:p>
      </dgm:t>
    </dgm:pt>
    <dgm:pt modelId="{6B9D901E-F849-4772-99F6-F17391C72E5A}">
      <dgm:prSet phldrT="[Text]"/>
      <dgm:spPr/>
      <dgm:t>
        <a:bodyPr/>
        <a:lstStyle/>
        <a:p>
          <a:r>
            <a:rPr lang="en-US"/>
            <a:t>Generate based on field of view and primary sightline</a:t>
          </a:r>
          <a:endParaRPr lang="en-US" dirty="0"/>
        </a:p>
      </dgm:t>
    </dgm:pt>
    <dgm:pt modelId="{968CF945-DEF9-4359-93AE-81ADC874A086}" type="parTrans" cxnId="{F55E1959-53EE-4121-9990-87C7F31858A9}">
      <dgm:prSet/>
      <dgm:spPr/>
    </dgm:pt>
    <dgm:pt modelId="{D945D4A0-693C-445C-B6DF-FFA832251A6B}" type="sibTrans" cxnId="{F55E1959-53EE-4121-9990-87C7F31858A9}">
      <dgm:prSet/>
      <dgm:spPr/>
    </dgm:pt>
    <dgm:pt modelId="{AF54BC5D-DB44-4512-9AB8-62AA639BEABC}" type="pres">
      <dgm:prSet presAssocID="{8A8BFECA-89E0-4894-B5A8-03FC51C3EE38}" presName="outerComposite" presStyleCnt="0">
        <dgm:presLayoutVars>
          <dgm:chMax val="5"/>
          <dgm:dir/>
          <dgm:resizeHandles val="exact"/>
        </dgm:presLayoutVars>
      </dgm:prSet>
      <dgm:spPr/>
    </dgm:pt>
    <dgm:pt modelId="{07F586F9-5BFF-4E55-A45A-FC249F59D2A7}" type="pres">
      <dgm:prSet presAssocID="{8A8BFECA-89E0-4894-B5A8-03FC51C3EE38}" presName="dummyMaxCanvas" presStyleCnt="0">
        <dgm:presLayoutVars/>
      </dgm:prSet>
      <dgm:spPr/>
    </dgm:pt>
    <dgm:pt modelId="{01A1ACFA-05A8-4266-AEED-A2C7EE2E71B8}" type="pres">
      <dgm:prSet presAssocID="{8A8BFECA-89E0-4894-B5A8-03FC51C3EE38}" presName="ThreeNodes_1" presStyleLbl="node1" presStyleIdx="0" presStyleCnt="3">
        <dgm:presLayoutVars>
          <dgm:bulletEnabled val="1"/>
        </dgm:presLayoutVars>
      </dgm:prSet>
      <dgm:spPr/>
    </dgm:pt>
    <dgm:pt modelId="{7936755C-BA72-4D0E-B1D4-1A37A05858DD}" type="pres">
      <dgm:prSet presAssocID="{8A8BFECA-89E0-4894-B5A8-03FC51C3EE38}" presName="ThreeNodes_2" presStyleLbl="node1" presStyleIdx="1" presStyleCnt="3">
        <dgm:presLayoutVars>
          <dgm:bulletEnabled val="1"/>
        </dgm:presLayoutVars>
      </dgm:prSet>
      <dgm:spPr/>
    </dgm:pt>
    <dgm:pt modelId="{0FBD0371-824B-49CF-8429-6039BEBD7BBB}" type="pres">
      <dgm:prSet presAssocID="{8A8BFECA-89E0-4894-B5A8-03FC51C3EE38}" presName="ThreeNodes_3" presStyleLbl="node1" presStyleIdx="2" presStyleCnt="3">
        <dgm:presLayoutVars>
          <dgm:bulletEnabled val="1"/>
        </dgm:presLayoutVars>
      </dgm:prSet>
      <dgm:spPr/>
    </dgm:pt>
    <dgm:pt modelId="{326DDBF7-819E-47F3-9DC3-4FB9CE457D1B}" type="pres">
      <dgm:prSet presAssocID="{8A8BFECA-89E0-4894-B5A8-03FC51C3EE38}" presName="ThreeConn_1-2" presStyleLbl="fgAccFollowNode1" presStyleIdx="0" presStyleCnt="2">
        <dgm:presLayoutVars>
          <dgm:bulletEnabled val="1"/>
        </dgm:presLayoutVars>
      </dgm:prSet>
      <dgm:spPr/>
    </dgm:pt>
    <dgm:pt modelId="{3BEA2E7B-603F-4CC0-896B-F36034935FDD}" type="pres">
      <dgm:prSet presAssocID="{8A8BFECA-89E0-4894-B5A8-03FC51C3EE38}" presName="ThreeConn_2-3" presStyleLbl="fgAccFollowNode1" presStyleIdx="1" presStyleCnt="2">
        <dgm:presLayoutVars>
          <dgm:bulletEnabled val="1"/>
        </dgm:presLayoutVars>
      </dgm:prSet>
      <dgm:spPr/>
    </dgm:pt>
    <dgm:pt modelId="{44FDBF65-B165-4DD8-98CA-896AB10490E7}" type="pres">
      <dgm:prSet presAssocID="{8A8BFECA-89E0-4894-B5A8-03FC51C3EE38}" presName="ThreeNodes_1_text" presStyleLbl="node1" presStyleIdx="2" presStyleCnt="3">
        <dgm:presLayoutVars>
          <dgm:bulletEnabled val="1"/>
        </dgm:presLayoutVars>
      </dgm:prSet>
      <dgm:spPr/>
    </dgm:pt>
    <dgm:pt modelId="{A10A0CFA-F682-48F8-8952-5E32658F289D}" type="pres">
      <dgm:prSet presAssocID="{8A8BFECA-89E0-4894-B5A8-03FC51C3EE38}" presName="ThreeNodes_2_text" presStyleLbl="node1" presStyleIdx="2" presStyleCnt="3">
        <dgm:presLayoutVars>
          <dgm:bulletEnabled val="1"/>
        </dgm:presLayoutVars>
      </dgm:prSet>
      <dgm:spPr/>
    </dgm:pt>
    <dgm:pt modelId="{9D4EF507-C358-4469-9277-762E07645F52}" type="pres">
      <dgm:prSet presAssocID="{8A8BFECA-89E0-4894-B5A8-03FC51C3EE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F37203-6D8A-4642-B159-949BC5621D3D}" type="presOf" srcId="{AE68ADE5-D1DA-4B3E-B5F0-B757B3532E5F}" destId="{0FBD0371-824B-49CF-8429-6039BEBD7BBB}" srcOrd="0" destOrd="2" presId="urn:microsoft.com/office/officeart/2005/8/layout/vProcess5"/>
    <dgm:cxn modelId="{0D8FA30B-0F0E-47BA-86F8-CFA4CE8D0D8F}" type="presOf" srcId="{B0FB0D35-C9B4-48BA-B8A8-7F54162A33D3}" destId="{A10A0CFA-F682-48F8-8952-5E32658F289D}" srcOrd="1" destOrd="0" presId="urn:microsoft.com/office/officeart/2005/8/layout/vProcess5"/>
    <dgm:cxn modelId="{A669490C-001B-469C-98B0-4838947CFB6D}" srcId="{EFE6D212-9C00-45CC-9429-AB2D263E2C68}" destId="{EAE994E8-BF52-4336-9D17-DC2E8677AFE4}" srcOrd="0" destOrd="0" parTransId="{19C8951D-D58A-48B9-B3CC-352BFE307AC9}" sibTransId="{754ECE72-7972-46F1-81FE-98432D194AFF}"/>
    <dgm:cxn modelId="{AC8C280F-ED88-43CB-9CDA-5539A7A5202C}" type="presOf" srcId="{82445541-A1AF-46E7-8CA8-249B8BE0E48F}" destId="{0FBD0371-824B-49CF-8429-6039BEBD7BBB}" srcOrd="0" destOrd="0" presId="urn:microsoft.com/office/officeart/2005/8/layout/vProcess5"/>
    <dgm:cxn modelId="{ED998F14-9832-40B5-91D7-26FE6D940F6A}" type="presOf" srcId="{6B9D901E-F849-4772-99F6-F17391C72E5A}" destId="{01A1ACFA-05A8-4266-AEED-A2C7EE2E71B8}" srcOrd="0" destOrd="2" presId="urn:microsoft.com/office/officeart/2005/8/layout/vProcess5"/>
    <dgm:cxn modelId="{5D15D219-5C86-4D58-9B08-4162339150FA}" type="presOf" srcId="{EAE994E8-BF52-4336-9D17-DC2E8677AFE4}" destId="{44FDBF65-B165-4DD8-98CA-896AB10490E7}" srcOrd="1" destOrd="1" presId="urn:microsoft.com/office/officeart/2005/8/layout/vProcess5"/>
    <dgm:cxn modelId="{E13CBF1E-683C-4DBC-8F8E-5C4D0DB3B784}" type="presOf" srcId="{EAE994E8-BF52-4336-9D17-DC2E8677AFE4}" destId="{01A1ACFA-05A8-4266-AEED-A2C7EE2E71B8}" srcOrd="0" destOrd="1" presId="urn:microsoft.com/office/officeart/2005/8/layout/vProcess5"/>
    <dgm:cxn modelId="{D0C6DB2D-767C-4F93-92E1-5E538CD94C89}" srcId="{82445541-A1AF-46E7-8CA8-249B8BE0E48F}" destId="{AE68ADE5-D1DA-4B3E-B5F0-B757B3532E5F}" srcOrd="1" destOrd="0" parTransId="{428BBFFC-346F-4EA0-A01D-AAC47CFE609F}" sibTransId="{7D75AB44-6368-49B0-A413-92368877B06C}"/>
    <dgm:cxn modelId="{FCFA8237-696F-493E-9D3B-8FCF8DCC2449}" type="presOf" srcId="{98A7B28D-A0CC-4C6F-988A-8838F94695BF}" destId="{3BEA2E7B-603F-4CC0-896B-F36034935FDD}" srcOrd="0" destOrd="0" presId="urn:microsoft.com/office/officeart/2005/8/layout/vProcess5"/>
    <dgm:cxn modelId="{E98B703F-8E84-4BBA-9987-C9F11850F01E}" srcId="{82445541-A1AF-46E7-8CA8-249B8BE0E48F}" destId="{48E94883-4CB4-4BC7-97E4-2FFD16DAD6D3}" srcOrd="0" destOrd="0" parTransId="{C437A9C5-28A8-4B13-AC3A-BA933E20AD7B}" sibTransId="{53AAD579-2D7F-4A79-8570-41BB8F489E14}"/>
    <dgm:cxn modelId="{CD3AF371-4CCC-4EDA-8AB4-6D55D2270EBF}" type="presOf" srcId="{497DF73D-16A2-4651-AC6E-77F19713A504}" destId="{7936755C-BA72-4D0E-B1D4-1A37A05858DD}" srcOrd="0" destOrd="1" presId="urn:microsoft.com/office/officeart/2005/8/layout/vProcess5"/>
    <dgm:cxn modelId="{8BF81654-CEA4-4CA6-BBFB-99AA2B3721D6}" type="presOf" srcId="{8A952508-64A7-465F-8843-28B905F8BD25}" destId="{A10A0CFA-F682-48F8-8952-5E32658F289D}" srcOrd="1" destOrd="2" presId="urn:microsoft.com/office/officeart/2005/8/layout/vProcess5"/>
    <dgm:cxn modelId="{227B7957-9A0F-46E9-9A72-26F833D3254C}" type="presOf" srcId="{AE68ADE5-D1DA-4B3E-B5F0-B757B3532E5F}" destId="{9D4EF507-C358-4469-9277-762E07645F52}" srcOrd="1" destOrd="2" presId="urn:microsoft.com/office/officeart/2005/8/layout/vProcess5"/>
    <dgm:cxn modelId="{800EA577-0F92-4280-8DAA-3407E0B9C735}" type="presOf" srcId="{A7F85C76-1DFF-4C3D-974B-4A238FF39CAB}" destId="{326DDBF7-819E-47F3-9DC3-4FB9CE457D1B}" srcOrd="0" destOrd="0" presId="urn:microsoft.com/office/officeart/2005/8/layout/vProcess5"/>
    <dgm:cxn modelId="{F55E1959-53EE-4121-9990-87C7F31858A9}" srcId="{EFE6D212-9C00-45CC-9429-AB2D263E2C68}" destId="{6B9D901E-F849-4772-99F6-F17391C72E5A}" srcOrd="1" destOrd="0" parTransId="{968CF945-DEF9-4359-93AE-81ADC874A086}" sibTransId="{D945D4A0-693C-445C-B6DF-FFA832251A6B}"/>
    <dgm:cxn modelId="{B6C37F7F-E0BB-4428-B33A-A2A45C63E144}" type="presOf" srcId="{497DF73D-16A2-4651-AC6E-77F19713A504}" destId="{A10A0CFA-F682-48F8-8952-5E32658F289D}" srcOrd="1" destOrd="1" presId="urn:microsoft.com/office/officeart/2005/8/layout/vProcess5"/>
    <dgm:cxn modelId="{C13A5986-8966-433D-A4C9-332B78B5D0A2}" srcId="{8A8BFECA-89E0-4894-B5A8-03FC51C3EE38}" destId="{EFE6D212-9C00-45CC-9429-AB2D263E2C68}" srcOrd="0" destOrd="0" parTransId="{8D9DD950-2E2E-4BC6-B9C5-2F66673C2F23}" sibTransId="{A7F85C76-1DFF-4C3D-974B-4A238FF39CAB}"/>
    <dgm:cxn modelId="{4F1C5D99-0239-46DC-9B68-DD754F071F7A}" type="presOf" srcId="{8A8BFECA-89E0-4894-B5A8-03FC51C3EE38}" destId="{AF54BC5D-DB44-4512-9AB8-62AA639BEABC}" srcOrd="0" destOrd="0" presId="urn:microsoft.com/office/officeart/2005/8/layout/vProcess5"/>
    <dgm:cxn modelId="{5DF336A6-D2E2-4DEA-8702-741B46A05DDD}" type="presOf" srcId="{B0FB0D35-C9B4-48BA-B8A8-7F54162A33D3}" destId="{7936755C-BA72-4D0E-B1D4-1A37A05858DD}" srcOrd="0" destOrd="0" presId="urn:microsoft.com/office/officeart/2005/8/layout/vProcess5"/>
    <dgm:cxn modelId="{6A8EB3AE-4979-4752-ADBC-52461ACC4CE6}" type="presOf" srcId="{48E94883-4CB4-4BC7-97E4-2FFD16DAD6D3}" destId="{9D4EF507-C358-4469-9277-762E07645F52}" srcOrd="1" destOrd="1" presId="urn:microsoft.com/office/officeart/2005/8/layout/vProcess5"/>
    <dgm:cxn modelId="{4BF3D1AF-F041-47F3-A5B9-B290D04AE398}" type="presOf" srcId="{8A952508-64A7-465F-8843-28B905F8BD25}" destId="{7936755C-BA72-4D0E-B1D4-1A37A05858DD}" srcOrd="0" destOrd="2" presId="urn:microsoft.com/office/officeart/2005/8/layout/vProcess5"/>
    <dgm:cxn modelId="{77517BBF-876F-477E-8C33-C15C95685090}" type="presOf" srcId="{48E94883-4CB4-4BC7-97E4-2FFD16DAD6D3}" destId="{0FBD0371-824B-49CF-8429-6039BEBD7BBB}" srcOrd="0" destOrd="1" presId="urn:microsoft.com/office/officeart/2005/8/layout/vProcess5"/>
    <dgm:cxn modelId="{FACED7C0-AC06-42A4-931F-C50C8BE12FC1}" type="presOf" srcId="{EFE6D212-9C00-45CC-9429-AB2D263E2C68}" destId="{01A1ACFA-05A8-4266-AEED-A2C7EE2E71B8}" srcOrd="0" destOrd="0" presId="urn:microsoft.com/office/officeart/2005/8/layout/vProcess5"/>
    <dgm:cxn modelId="{695E09C6-76C1-4652-A577-C91A01C9917E}" type="presOf" srcId="{EFE6D212-9C00-45CC-9429-AB2D263E2C68}" destId="{44FDBF65-B165-4DD8-98CA-896AB10490E7}" srcOrd="1" destOrd="0" presId="urn:microsoft.com/office/officeart/2005/8/layout/vProcess5"/>
    <dgm:cxn modelId="{0957ACD3-8263-4EA9-9E31-B1EE6D9DD812}" srcId="{B0FB0D35-C9B4-48BA-B8A8-7F54162A33D3}" destId="{497DF73D-16A2-4651-AC6E-77F19713A504}" srcOrd="0" destOrd="0" parTransId="{81B3DB83-28AE-44E7-B507-266F088B7A2A}" sibTransId="{00A94A72-F803-44EC-9EA3-28804B8FCF26}"/>
    <dgm:cxn modelId="{C015F0DE-8B68-45CA-8222-A658F907BC9B}" type="presOf" srcId="{82445541-A1AF-46E7-8CA8-249B8BE0E48F}" destId="{9D4EF507-C358-4469-9277-762E07645F52}" srcOrd="1" destOrd="0" presId="urn:microsoft.com/office/officeart/2005/8/layout/vProcess5"/>
    <dgm:cxn modelId="{CDCE81E1-87EF-42E2-930F-C36D477F22DE}" srcId="{B0FB0D35-C9B4-48BA-B8A8-7F54162A33D3}" destId="{8A952508-64A7-465F-8843-28B905F8BD25}" srcOrd="1" destOrd="0" parTransId="{B82F2B94-1267-4DD3-AD06-094054033668}" sibTransId="{04B91FFB-7871-4657-B75C-008AF0FA6B06}"/>
    <dgm:cxn modelId="{53A1D1F2-6C30-40B6-9564-68931F4D948E}" srcId="{8A8BFECA-89E0-4894-B5A8-03FC51C3EE38}" destId="{B0FB0D35-C9B4-48BA-B8A8-7F54162A33D3}" srcOrd="1" destOrd="0" parTransId="{5E173E48-ACA6-405A-8EFD-F726A09C5D61}" sibTransId="{98A7B28D-A0CC-4C6F-988A-8838F94695BF}"/>
    <dgm:cxn modelId="{BD2CB2F9-006F-415F-808F-618DB897DE40}" type="presOf" srcId="{6B9D901E-F849-4772-99F6-F17391C72E5A}" destId="{44FDBF65-B165-4DD8-98CA-896AB10490E7}" srcOrd="1" destOrd="2" presId="urn:microsoft.com/office/officeart/2005/8/layout/vProcess5"/>
    <dgm:cxn modelId="{567610FB-DF82-4252-A799-4240FBC35CC3}" srcId="{8A8BFECA-89E0-4894-B5A8-03FC51C3EE38}" destId="{82445541-A1AF-46E7-8CA8-249B8BE0E48F}" srcOrd="2" destOrd="0" parTransId="{B39461A4-6266-4EA8-850F-5DD3ADAA47A3}" sibTransId="{FEAFC0A2-A71F-4EBB-A1AA-0AD3CB59899C}"/>
    <dgm:cxn modelId="{A0FCB672-8180-4422-A993-94ED4A02187B}" type="presParOf" srcId="{AF54BC5D-DB44-4512-9AB8-62AA639BEABC}" destId="{07F586F9-5BFF-4E55-A45A-FC249F59D2A7}" srcOrd="0" destOrd="0" presId="urn:microsoft.com/office/officeart/2005/8/layout/vProcess5"/>
    <dgm:cxn modelId="{7564D072-845B-4487-AF88-626BDE27352D}" type="presParOf" srcId="{AF54BC5D-DB44-4512-9AB8-62AA639BEABC}" destId="{01A1ACFA-05A8-4266-AEED-A2C7EE2E71B8}" srcOrd="1" destOrd="0" presId="urn:microsoft.com/office/officeart/2005/8/layout/vProcess5"/>
    <dgm:cxn modelId="{8F932998-8899-483D-94CB-69C8C0543BCE}" type="presParOf" srcId="{AF54BC5D-DB44-4512-9AB8-62AA639BEABC}" destId="{7936755C-BA72-4D0E-B1D4-1A37A05858DD}" srcOrd="2" destOrd="0" presId="urn:microsoft.com/office/officeart/2005/8/layout/vProcess5"/>
    <dgm:cxn modelId="{6DA6F7A0-D09E-48EF-8274-94E62D2B415A}" type="presParOf" srcId="{AF54BC5D-DB44-4512-9AB8-62AA639BEABC}" destId="{0FBD0371-824B-49CF-8429-6039BEBD7BBB}" srcOrd="3" destOrd="0" presId="urn:microsoft.com/office/officeart/2005/8/layout/vProcess5"/>
    <dgm:cxn modelId="{13F11C7A-492B-494A-81FC-97AB59CF8063}" type="presParOf" srcId="{AF54BC5D-DB44-4512-9AB8-62AA639BEABC}" destId="{326DDBF7-819E-47F3-9DC3-4FB9CE457D1B}" srcOrd="4" destOrd="0" presId="urn:microsoft.com/office/officeart/2005/8/layout/vProcess5"/>
    <dgm:cxn modelId="{0FE1E4A9-F413-4EDA-A40E-38B8B90E2EB3}" type="presParOf" srcId="{AF54BC5D-DB44-4512-9AB8-62AA639BEABC}" destId="{3BEA2E7B-603F-4CC0-896B-F36034935FDD}" srcOrd="5" destOrd="0" presId="urn:microsoft.com/office/officeart/2005/8/layout/vProcess5"/>
    <dgm:cxn modelId="{A894F7FC-698F-4B9B-B186-7F836746D3DF}" type="presParOf" srcId="{AF54BC5D-DB44-4512-9AB8-62AA639BEABC}" destId="{44FDBF65-B165-4DD8-98CA-896AB10490E7}" srcOrd="6" destOrd="0" presId="urn:microsoft.com/office/officeart/2005/8/layout/vProcess5"/>
    <dgm:cxn modelId="{C06EA798-2848-45E1-87C0-487409728AD5}" type="presParOf" srcId="{AF54BC5D-DB44-4512-9AB8-62AA639BEABC}" destId="{A10A0CFA-F682-48F8-8952-5E32658F289D}" srcOrd="7" destOrd="0" presId="urn:microsoft.com/office/officeart/2005/8/layout/vProcess5"/>
    <dgm:cxn modelId="{693F68C2-193F-46A5-9550-080C1295DCC2}" type="presParOf" srcId="{AF54BC5D-DB44-4512-9AB8-62AA639BEABC}" destId="{9D4EF507-C358-4469-9277-762E07645F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/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/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/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882D63-8688-4FEC-83EC-82C449AF9189}" type="doc">
      <dgm:prSet loTypeId="urn:microsoft.com/office/officeart/2005/8/layout/chevron1" loCatId="process" qsTypeId="urn:microsoft.com/office/officeart/2005/8/quickstyle/3d1" qsCatId="3D" csTypeId="urn:microsoft.com/office/officeart/2005/8/colors/accent0_3" csCatId="mainScheme" phldr="1"/>
      <dgm:spPr/>
    </dgm:pt>
    <dgm:pt modelId="{4F74FBC4-EBF0-4135-9765-F2925E160F2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Overview</a:t>
          </a:r>
        </a:p>
      </dgm:t>
    </dgm:pt>
    <dgm:pt modelId="{0207EBE4-AFBA-4F5A-BCD0-2EC78BF50081}" type="parTrans" cxnId="{4EC340D0-E1D9-449D-B7CA-663F05558CB3}">
      <dgm:prSet/>
      <dgm:spPr/>
      <dgm:t>
        <a:bodyPr/>
        <a:lstStyle/>
        <a:p>
          <a:endParaRPr lang="en-US"/>
        </a:p>
      </dgm:t>
    </dgm:pt>
    <dgm:pt modelId="{80D2B21A-F36E-46E2-B204-B640991F61C6}" type="sibTrans" cxnId="{4EC340D0-E1D9-449D-B7CA-663F05558CB3}">
      <dgm:prSet/>
      <dgm:spPr/>
      <dgm:t>
        <a:bodyPr/>
        <a:lstStyle/>
        <a:p>
          <a:endParaRPr lang="en-US"/>
        </a:p>
      </dgm:t>
    </dgm:pt>
    <dgm:pt modelId="{5AAB50F5-B3E5-430B-83F9-19D20E6AD834}">
      <dgm:prSet phldrT="[Text]"/>
      <dgm:spPr>
        <a:solidFill>
          <a:schemeClr val="tx2">
            <a:lumMod val="2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Theory</a:t>
          </a:r>
        </a:p>
      </dgm:t>
    </dgm:pt>
    <dgm:pt modelId="{70B0B1DB-C837-4A2A-91B7-E754E365F76A}" type="parTrans" cxnId="{08A480FF-305B-4E37-A7FF-57B9F2519AF6}">
      <dgm:prSet/>
      <dgm:spPr/>
      <dgm:t>
        <a:bodyPr/>
        <a:lstStyle/>
        <a:p>
          <a:endParaRPr lang="en-US"/>
        </a:p>
      </dgm:t>
    </dgm:pt>
    <dgm:pt modelId="{D66E7888-9DC7-4053-B5EA-559BA50FE38E}" type="sibTrans" cxnId="{08A480FF-305B-4E37-A7FF-57B9F2519AF6}">
      <dgm:prSet/>
      <dgm:spPr/>
      <dgm:t>
        <a:bodyPr/>
        <a:lstStyle/>
        <a:p>
          <a:endParaRPr lang="en-US"/>
        </a:p>
      </dgm:t>
    </dgm:pt>
    <dgm:pt modelId="{84AB2730-6018-4D0E-BE30-E8B0157A522F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Modeling Observations</a:t>
          </a:r>
        </a:p>
      </dgm:t>
    </dgm:pt>
    <dgm:pt modelId="{FD45D6F2-A123-4E1B-BD3A-B890D785F7D6}" type="parTrans" cxnId="{E727A898-2427-4B05-8D35-4D38D305C76D}">
      <dgm:prSet/>
      <dgm:spPr/>
      <dgm:t>
        <a:bodyPr/>
        <a:lstStyle/>
        <a:p>
          <a:endParaRPr lang="en-US"/>
        </a:p>
      </dgm:t>
    </dgm:pt>
    <dgm:pt modelId="{F7BEB153-413C-4F92-923A-14D58E431ED6}" type="sibTrans" cxnId="{E727A898-2427-4B05-8D35-4D38D305C76D}">
      <dgm:prSet/>
      <dgm:spPr/>
      <dgm:t>
        <a:bodyPr/>
        <a:lstStyle/>
        <a:p>
          <a:endParaRPr lang="en-US"/>
        </a:p>
      </dgm:t>
    </dgm:pt>
    <dgm:pt modelId="{A1B2E50B-7DF5-41E6-836C-65C7D2076BDB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B46FF9E6-FC26-4F27-89EC-D2F61E42DE55}" type="parTrans" cxnId="{59A316DC-2245-4B4D-90F4-AC162C201381}">
      <dgm:prSet/>
      <dgm:spPr/>
      <dgm:t>
        <a:bodyPr/>
        <a:lstStyle/>
        <a:p>
          <a:endParaRPr lang="en-US"/>
        </a:p>
      </dgm:t>
    </dgm:pt>
    <dgm:pt modelId="{BE0F5116-F00C-4357-BC92-A0A2FA94C51B}" type="sibTrans" cxnId="{59A316DC-2245-4B4D-90F4-AC162C201381}">
      <dgm:prSet/>
      <dgm:spPr/>
      <dgm:t>
        <a:bodyPr/>
        <a:lstStyle/>
        <a:p>
          <a:endParaRPr lang="en-US"/>
        </a:p>
      </dgm:t>
    </dgm:pt>
    <dgm:pt modelId="{6E396F14-A6C2-4954-BBB6-71C403CB884B}">
      <dgm:prSet phldrT="[Text]"/>
      <dgm:spPr/>
      <dgm:t>
        <a:bodyPr/>
        <a:lstStyle/>
        <a:p>
          <a:r>
            <a:rPr lang="en-US" dirty="0"/>
            <a:t>Results and Figures</a:t>
          </a:r>
        </a:p>
      </dgm:t>
    </dgm:pt>
    <dgm:pt modelId="{E8BE3D5B-070F-4D5B-94FE-A31B0AFCAF52}" type="parTrans" cxnId="{011758B0-DBB3-45A1-9454-4055D27BDC26}">
      <dgm:prSet/>
      <dgm:spPr/>
      <dgm:t>
        <a:bodyPr/>
        <a:lstStyle/>
        <a:p>
          <a:endParaRPr lang="en-US"/>
        </a:p>
      </dgm:t>
    </dgm:pt>
    <dgm:pt modelId="{9D293287-2AC5-4166-9777-F69FE81BEAF1}" type="sibTrans" cxnId="{011758B0-DBB3-45A1-9454-4055D27BDC26}">
      <dgm:prSet/>
      <dgm:spPr/>
      <dgm:t>
        <a:bodyPr/>
        <a:lstStyle/>
        <a:p>
          <a:endParaRPr lang="en-US"/>
        </a:p>
      </dgm:t>
    </dgm:pt>
    <dgm:pt modelId="{513E3E37-689A-4FAF-9D60-75CA594EB1DA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4C5D2954-4E65-4BB0-A788-9CB841310C3A}" type="parTrans" cxnId="{6EEB7B40-07CA-4FB4-B18E-D11A1BD68224}">
      <dgm:prSet/>
      <dgm:spPr/>
      <dgm:t>
        <a:bodyPr/>
        <a:lstStyle/>
        <a:p>
          <a:endParaRPr lang="en-US"/>
        </a:p>
      </dgm:t>
    </dgm:pt>
    <dgm:pt modelId="{65976744-EF26-4DA1-82A7-D82B9346DBE8}" type="sibTrans" cxnId="{6EEB7B40-07CA-4FB4-B18E-D11A1BD68224}">
      <dgm:prSet/>
      <dgm:spPr/>
      <dgm:t>
        <a:bodyPr/>
        <a:lstStyle/>
        <a:p>
          <a:endParaRPr lang="en-US"/>
        </a:p>
      </dgm:t>
    </dgm:pt>
    <dgm:pt modelId="{CB6ED6C6-5F50-4FE6-A1ED-F1A3FEF66C3A}" type="pres">
      <dgm:prSet presAssocID="{7D882D63-8688-4FEC-83EC-82C449AF9189}" presName="Name0" presStyleCnt="0">
        <dgm:presLayoutVars>
          <dgm:dir/>
          <dgm:animLvl val="lvl"/>
          <dgm:resizeHandles val="exact"/>
        </dgm:presLayoutVars>
      </dgm:prSet>
      <dgm:spPr/>
    </dgm:pt>
    <dgm:pt modelId="{785E72EF-032E-4C8A-99FC-0EB4ACB58DA4}" type="pres">
      <dgm:prSet presAssocID="{4F74FBC4-EBF0-4135-9765-F2925E160F2C}" presName="parTxOnly" presStyleLbl="node1" presStyleIdx="0" presStyleCnt="6" custLinFactNeighborY="-6667">
        <dgm:presLayoutVars>
          <dgm:chMax val="0"/>
          <dgm:chPref val="0"/>
          <dgm:bulletEnabled val="1"/>
        </dgm:presLayoutVars>
      </dgm:prSet>
      <dgm:spPr/>
    </dgm:pt>
    <dgm:pt modelId="{003F5C23-5FFB-4ADC-BE1E-1D77CB6A650A}" type="pres">
      <dgm:prSet presAssocID="{80D2B21A-F36E-46E2-B204-B640991F61C6}" presName="parTxOnlySpace" presStyleCnt="0"/>
      <dgm:spPr/>
    </dgm:pt>
    <dgm:pt modelId="{1CACE055-BB3F-47FA-8CA6-F566AC29D981}" type="pres">
      <dgm:prSet presAssocID="{5AAB50F5-B3E5-430B-83F9-19D20E6AD834}" presName="parTxOnly" presStyleLbl="node1" presStyleIdx="1" presStyleCnt="6" custLinFactNeighborY="-4133">
        <dgm:presLayoutVars>
          <dgm:chMax val="0"/>
          <dgm:chPref val="0"/>
          <dgm:bulletEnabled val="1"/>
        </dgm:presLayoutVars>
      </dgm:prSet>
      <dgm:spPr/>
    </dgm:pt>
    <dgm:pt modelId="{66D8B605-4C4D-43FC-B8E7-1FE7F5CFCBA4}" type="pres">
      <dgm:prSet presAssocID="{D66E7888-9DC7-4053-B5EA-559BA50FE38E}" presName="parTxOnlySpace" presStyleCnt="0"/>
      <dgm:spPr/>
    </dgm:pt>
    <dgm:pt modelId="{06F1A437-2DE6-4F23-8558-C6F384FE5BEC}" type="pres">
      <dgm:prSet presAssocID="{84AB2730-6018-4D0E-BE30-E8B0157A522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04DCC50-43F3-4F15-A038-723FA72A02C9}" type="pres">
      <dgm:prSet presAssocID="{F7BEB153-413C-4F92-923A-14D58E431ED6}" presName="parTxOnlySpace" presStyleCnt="0"/>
      <dgm:spPr/>
    </dgm:pt>
    <dgm:pt modelId="{D5C987E6-0A5B-4243-B721-64376E01D239}" type="pres">
      <dgm:prSet presAssocID="{A1B2E50B-7DF5-41E6-836C-65C7D2076BD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3F242F-BF37-45CC-AA99-3B9C25F89349}" type="pres">
      <dgm:prSet presAssocID="{BE0F5116-F00C-4357-BC92-A0A2FA94C51B}" presName="parTxOnlySpace" presStyleCnt="0"/>
      <dgm:spPr/>
    </dgm:pt>
    <dgm:pt modelId="{B583CB6C-94ED-41BC-B9AF-8EAE74D65544}" type="pres">
      <dgm:prSet presAssocID="{6E396F14-A6C2-4954-BBB6-71C403CB88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006126-5849-4EAB-9721-035BB19750B2}" type="pres">
      <dgm:prSet presAssocID="{9D293287-2AC5-4166-9777-F69FE81BEAF1}" presName="parTxOnlySpace" presStyleCnt="0"/>
      <dgm:spPr/>
    </dgm:pt>
    <dgm:pt modelId="{0158D434-5BA8-44BE-972E-978F8B237BD6}" type="pres">
      <dgm:prSet presAssocID="{513E3E37-689A-4FAF-9D60-75CA594EB1D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DC8F29-0E8E-4894-9C88-A628DCCC95DC}" type="presOf" srcId="{84AB2730-6018-4D0E-BE30-E8B0157A522F}" destId="{06F1A437-2DE6-4F23-8558-C6F384FE5BEC}" srcOrd="0" destOrd="0" presId="urn:microsoft.com/office/officeart/2005/8/layout/chevron1"/>
    <dgm:cxn modelId="{89DF2A3D-1EB4-45A8-9464-0315FDD3338B}" type="presOf" srcId="{7D882D63-8688-4FEC-83EC-82C449AF9189}" destId="{CB6ED6C6-5F50-4FE6-A1ED-F1A3FEF66C3A}" srcOrd="0" destOrd="0" presId="urn:microsoft.com/office/officeart/2005/8/layout/chevron1"/>
    <dgm:cxn modelId="{6EEB7B40-07CA-4FB4-B18E-D11A1BD68224}" srcId="{7D882D63-8688-4FEC-83EC-82C449AF9189}" destId="{513E3E37-689A-4FAF-9D60-75CA594EB1DA}" srcOrd="5" destOrd="0" parTransId="{4C5D2954-4E65-4BB0-A788-9CB841310C3A}" sibTransId="{65976744-EF26-4DA1-82A7-D82B9346DBE8}"/>
    <dgm:cxn modelId="{BEF12A49-6D91-421A-BADD-DBDC39C690A7}" type="presOf" srcId="{A1B2E50B-7DF5-41E6-836C-65C7D2076BDB}" destId="{D5C987E6-0A5B-4243-B721-64376E01D239}" srcOrd="0" destOrd="0" presId="urn:microsoft.com/office/officeart/2005/8/layout/chevron1"/>
    <dgm:cxn modelId="{E727A898-2427-4B05-8D35-4D38D305C76D}" srcId="{7D882D63-8688-4FEC-83EC-82C449AF9189}" destId="{84AB2730-6018-4D0E-BE30-E8B0157A522F}" srcOrd="2" destOrd="0" parTransId="{FD45D6F2-A123-4E1B-BD3A-B890D785F7D6}" sibTransId="{F7BEB153-413C-4F92-923A-14D58E431ED6}"/>
    <dgm:cxn modelId="{011758B0-DBB3-45A1-9454-4055D27BDC26}" srcId="{7D882D63-8688-4FEC-83EC-82C449AF9189}" destId="{6E396F14-A6C2-4954-BBB6-71C403CB884B}" srcOrd="4" destOrd="0" parTransId="{E8BE3D5B-070F-4D5B-94FE-A31B0AFCAF52}" sibTransId="{9D293287-2AC5-4166-9777-F69FE81BEAF1}"/>
    <dgm:cxn modelId="{1E73AAC2-61D3-4F25-BE93-21DDF7ABB4AD}" type="presOf" srcId="{6E396F14-A6C2-4954-BBB6-71C403CB884B}" destId="{B583CB6C-94ED-41BC-B9AF-8EAE74D65544}" srcOrd="0" destOrd="0" presId="urn:microsoft.com/office/officeart/2005/8/layout/chevron1"/>
    <dgm:cxn modelId="{4EC340D0-E1D9-449D-B7CA-663F05558CB3}" srcId="{7D882D63-8688-4FEC-83EC-82C449AF9189}" destId="{4F74FBC4-EBF0-4135-9765-F2925E160F2C}" srcOrd="0" destOrd="0" parTransId="{0207EBE4-AFBA-4F5A-BCD0-2EC78BF50081}" sibTransId="{80D2B21A-F36E-46E2-B204-B640991F61C6}"/>
    <dgm:cxn modelId="{59A316DC-2245-4B4D-90F4-AC162C201381}" srcId="{7D882D63-8688-4FEC-83EC-82C449AF9189}" destId="{A1B2E50B-7DF5-41E6-836C-65C7D2076BDB}" srcOrd="3" destOrd="0" parTransId="{B46FF9E6-FC26-4F27-89EC-D2F61E42DE55}" sibTransId="{BE0F5116-F00C-4357-BC92-A0A2FA94C51B}"/>
    <dgm:cxn modelId="{707194DC-F08C-4359-A099-B1504ACEA091}" type="presOf" srcId="{4F74FBC4-EBF0-4135-9765-F2925E160F2C}" destId="{785E72EF-032E-4C8A-99FC-0EB4ACB58DA4}" srcOrd="0" destOrd="0" presId="urn:microsoft.com/office/officeart/2005/8/layout/chevron1"/>
    <dgm:cxn modelId="{FE3249F0-E00C-49FE-A978-E6C0F519762C}" type="presOf" srcId="{5AAB50F5-B3E5-430B-83F9-19D20E6AD834}" destId="{1CACE055-BB3F-47FA-8CA6-F566AC29D981}" srcOrd="0" destOrd="0" presId="urn:microsoft.com/office/officeart/2005/8/layout/chevron1"/>
    <dgm:cxn modelId="{AE4EB7FC-6D8E-41A7-A777-D001A1E35D57}" type="presOf" srcId="{513E3E37-689A-4FAF-9D60-75CA594EB1DA}" destId="{0158D434-5BA8-44BE-972E-978F8B237BD6}" srcOrd="0" destOrd="0" presId="urn:microsoft.com/office/officeart/2005/8/layout/chevron1"/>
    <dgm:cxn modelId="{08A480FF-305B-4E37-A7FF-57B9F2519AF6}" srcId="{7D882D63-8688-4FEC-83EC-82C449AF9189}" destId="{5AAB50F5-B3E5-430B-83F9-19D20E6AD834}" srcOrd="1" destOrd="0" parTransId="{70B0B1DB-C837-4A2A-91B7-E754E365F76A}" sibTransId="{D66E7888-9DC7-4053-B5EA-559BA50FE38E}"/>
    <dgm:cxn modelId="{2FB7AB29-2942-4E6D-9E8F-F2351C15852B}" type="presParOf" srcId="{CB6ED6C6-5F50-4FE6-A1ED-F1A3FEF66C3A}" destId="{785E72EF-032E-4C8A-99FC-0EB4ACB58DA4}" srcOrd="0" destOrd="0" presId="urn:microsoft.com/office/officeart/2005/8/layout/chevron1"/>
    <dgm:cxn modelId="{71EE4083-DAA1-4944-B8D5-8CE1F82AA03D}" type="presParOf" srcId="{CB6ED6C6-5F50-4FE6-A1ED-F1A3FEF66C3A}" destId="{003F5C23-5FFB-4ADC-BE1E-1D77CB6A650A}" srcOrd="1" destOrd="0" presId="urn:microsoft.com/office/officeart/2005/8/layout/chevron1"/>
    <dgm:cxn modelId="{3FEDF335-0654-4C6F-BB55-C6D934B5404A}" type="presParOf" srcId="{CB6ED6C6-5F50-4FE6-A1ED-F1A3FEF66C3A}" destId="{1CACE055-BB3F-47FA-8CA6-F566AC29D981}" srcOrd="2" destOrd="0" presId="urn:microsoft.com/office/officeart/2005/8/layout/chevron1"/>
    <dgm:cxn modelId="{291F461F-B1A8-4156-BD4B-99287DBE35CE}" type="presParOf" srcId="{CB6ED6C6-5F50-4FE6-A1ED-F1A3FEF66C3A}" destId="{66D8B605-4C4D-43FC-B8E7-1FE7F5CFCBA4}" srcOrd="3" destOrd="0" presId="urn:microsoft.com/office/officeart/2005/8/layout/chevron1"/>
    <dgm:cxn modelId="{08E09EAE-9600-4CE7-9EC6-8DA82DE52D84}" type="presParOf" srcId="{CB6ED6C6-5F50-4FE6-A1ED-F1A3FEF66C3A}" destId="{06F1A437-2DE6-4F23-8558-C6F384FE5BEC}" srcOrd="4" destOrd="0" presId="urn:microsoft.com/office/officeart/2005/8/layout/chevron1"/>
    <dgm:cxn modelId="{328A4210-00C4-4A64-A610-F54157BAA3BD}" type="presParOf" srcId="{CB6ED6C6-5F50-4FE6-A1ED-F1A3FEF66C3A}" destId="{A04DCC50-43F3-4F15-A038-723FA72A02C9}" srcOrd="5" destOrd="0" presId="urn:microsoft.com/office/officeart/2005/8/layout/chevron1"/>
    <dgm:cxn modelId="{D1414E18-8575-4E88-97BF-11E936C8794E}" type="presParOf" srcId="{CB6ED6C6-5F50-4FE6-A1ED-F1A3FEF66C3A}" destId="{D5C987E6-0A5B-4243-B721-64376E01D239}" srcOrd="6" destOrd="0" presId="urn:microsoft.com/office/officeart/2005/8/layout/chevron1"/>
    <dgm:cxn modelId="{2BBD3810-2D1D-4161-8730-455B06CA0BF8}" type="presParOf" srcId="{CB6ED6C6-5F50-4FE6-A1ED-F1A3FEF66C3A}" destId="{FC3F242F-BF37-45CC-AA99-3B9C25F89349}" srcOrd="7" destOrd="0" presId="urn:microsoft.com/office/officeart/2005/8/layout/chevron1"/>
    <dgm:cxn modelId="{C1A1577E-DBD0-48B7-987F-DCBC0847D9CE}" type="presParOf" srcId="{CB6ED6C6-5F50-4FE6-A1ED-F1A3FEF66C3A}" destId="{B583CB6C-94ED-41BC-B9AF-8EAE74D65544}" srcOrd="8" destOrd="0" presId="urn:microsoft.com/office/officeart/2005/8/layout/chevron1"/>
    <dgm:cxn modelId="{EF30AEE7-3662-4E1F-B6AA-75742E4D5F9C}" type="presParOf" srcId="{CB6ED6C6-5F50-4FE6-A1ED-F1A3FEF66C3A}" destId="{AE006126-5849-4EAB-9721-035BB19750B2}" srcOrd="9" destOrd="0" presId="urn:microsoft.com/office/officeart/2005/8/layout/chevron1"/>
    <dgm:cxn modelId="{2C32A7C3-51F0-4A5D-95C9-95558B98A4DB}" type="presParOf" srcId="{CB6ED6C6-5F50-4FE6-A1ED-F1A3FEF66C3A}" destId="{0158D434-5BA8-44BE-972E-978F8B237BD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669F-1C25-4BAC-85C5-3DBFD11BBB87}">
      <dsp:nvSpPr>
        <dsp:cNvPr id="0" name=""/>
        <dsp:cNvSpPr/>
      </dsp:nvSpPr>
      <dsp:spPr>
        <a:xfrm>
          <a:off x="0" y="0"/>
          <a:ext cx="10363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78FD0-EFA6-499C-85F1-293AD5AA6868}">
      <dsp:nvSpPr>
        <dsp:cNvPr id="0" name=""/>
        <dsp:cNvSpPr/>
      </dsp:nvSpPr>
      <dsp:spPr>
        <a:xfrm>
          <a:off x="0" y="0"/>
          <a:ext cx="2072640" cy="4572000"/>
        </a:xfrm>
        <a:prstGeom prst="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ObservingRun</a:t>
          </a:r>
          <a:endParaRPr lang="en-US" sz="2300" kern="1200" dirty="0"/>
        </a:p>
      </dsp:txBody>
      <dsp:txXfrm>
        <a:off x="0" y="0"/>
        <a:ext cx="2072640" cy="4572000"/>
      </dsp:txXfrm>
    </dsp:sp>
    <dsp:sp modelId="{BF1C795C-605A-4FE6-8004-938C0BCBD0CB}">
      <dsp:nvSpPr>
        <dsp:cNvPr id="0" name=""/>
        <dsp:cNvSpPr/>
      </dsp:nvSpPr>
      <dsp:spPr>
        <a:xfrm>
          <a:off x="2228088" y="106263"/>
          <a:ext cx="3989832" cy="2125265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ProtostarModel</a:t>
          </a:r>
          <a:endParaRPr lang="en-US" sz="4200" kern="1200" dirty="0"/>
        </a:p>
      </dsp:txBody>
      <dsp:txXfrm>
        <a:off x="2228088" y="106263"/>
        <a:ext cx="3989832" cy="2125265"/>
      </dsp:txXfrm>
    </dsp:sp>
    <dsp:sp modelId="{7F967093-6281-4833-8E4C-9B5DE62B8FB8}">
      <dsp:nvSpPr>
        <dsp:cNvPr id="0" name=""/>
        <dsp:cNvSpPr/>
      </dsp:nvSpPr>
      <dsp:spPr>
        <a:xfrm>
          <a:off x="6373368" y="106263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Astropy </a:t>
          </a:r>
          <a:r>
            <a:rPr lang="en-US" sz="2000" kern="1200" dirty="0" err="1"/>
            <a:t>SkyCoord</a:t>
          </a:r>
          <a:endParaRPr lang="en-US" sz="2000" kern="1200" dirty="0"/>
        </a:p>
      </dsp:txBody>
      <dsp:txXfrm>
        <a:off x="6373368" y="106263"/>
        <a:ext cx="3989832" cy="424949"/>
      </dsp:txXfrm>
    </dsp:sp>
    <dsp:sp modelId="{8EF779A3-5156-466D-8E15-77AFD7591A4C}">
      <dsp:nvSpPr>
        <dsp:cNvPr id="0" name=""/>
        <dsp:cNvSpPr/>
      </dsp:nvSpPr>
      <dsp:spPr>
        <a:xfrm>
          <a:off x="6217920" y="531212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B937A-1366-41A1-88B4-129F0F84D4F3}">
      <dsp:nvSpPr>
        <dsp:cNvPr id="0" name=""/>
        <dsp:cNvSpPr/>
      </dsp:nvSpPr>
      <dsp:spPr>
        <a:xfrm>
          <a:off x="6373368" y="531212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Geometry</a:t>
          </a:r>
        </a:p>
      </dsp:txBody>
      <dsp:txXfrm>
        <a:off x="6373368" y="531212"/>
        <a:ext cx="3989832" cy="424949"/>
      </dsp:txXfrm>
    </dsp:sp>
    <dsp:sp modelId="{0DB71431-8F57-4D4F-B8F2-BD4EE4AE11FE}">
      <dsp:nvSpPr>
        <dsp:cNvPr id="0" name=""/>
        <dsp:cNvSpPr/>
      </dsp:nvSpPr>
      <dsp:spPr>
        <a:xfrm>
          <a:off x="6217920" y="956161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6D7B-C7B0-44C8-A10E-5CAE753DEA0E}">
      <dsp:nvSpPr>
        <dsp:cNvPr id="0" name=""/>
        <dsp:cNvSpPr/>
      </dsp:nvSpPr>
      <dsp:spPr>
        <a:xfrm>
          <a:off x="6373368" y="956161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Magnetic Field</a:t>
          </a:r>
        </a:p>
      </dsp:txBody>
      <dsp:txXfrm>
        <a:off x="6373368" y="956161"/>
        <a:ext cx="3989832" cy="424949"/>
      </dsp:txXfrm>
    </dsp:sp>
    <dsp:sp modelId="{73F3DED1-3EBF-464F-BD34-4A43FDC4FDCA}">
      <dsp:nvSpPr>
        <dsp:cNvPr id="0" name=""/>
        <dsp:cNvSpPr/>
      </dsp:nvSpPr>
      <dsp:spPr>
        <a:xfrm>
          <a:off x="6217920" y="1381111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66DC7-D8C1-46F6-B871-14B8AFDD0854}">
      <dsp:nvSpPr>
        <dsp:cNvPr id="0" name=""/>
        <dsp:cNvSpPr/>
      </dsp:nvSpPr>
      <dsp:spPr>
        <a:xfrm>
          <a:off x="6373368" y="1381111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Density Profile</a:t>
          </a:r>
        </a:p>
      </dsp:txBody>
      <dsp:txXfrm>
        <a:off x="6373368" y="1381111"/>
        <a:ext cx="3989832" cy="424949"/>
      </dsp:txXfrm>
    </dsp:sp>
    <dsp:sp modelId="{62FDB689-4741-4DC1-AA5F-2957F1218835}">
      <dsp:nvSpPr>
        <dsp:cNvPr id="0" name=""/>
        <dsp:cNvSpPr/>
      </dsp:nvSpPr>
      <dsp:spPr>
        <a:xfrm>
          <a:off x="6217920" y="1806060"/>
          <a:ext cx="3989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A3E07-23D0-4E60-99D6-58313D78EE80}">
      <dsp:nvSpPr>
        <dsp:cNvPr id="0" name=""/>
        <dsp:cNvSpPr/>
      </dsp:nvSpPr>
      <dsp:spPr>
        <a:xfrm>
          <a:off x="6373368" y="1806060"/>
          <a:ext cx="3989832" cy="424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Polarization Function</a:t>
          </a:r>
        </a:p>
      </dsp:txBody>
      <dsp:txXfrm>
        <a:off x="6373368" y="1806060"/>
        <a:ext cx="3989832" cy="424949"/>
      </dsp:txXfrm>
    </dsp:sp>
    <dsp:sp modelId="{3D8F2A4E-7CE2-4F02-818C-55F9764CA3B5}">
      <dsp:nvSpPr>
        <dsp:cNvPr id="0" name=""/>
        <dsp:cNvSpPr/>
      </dsp:nvSpPr>
      <dsp:spPr>
        <a:xfrm>
          <a:off x="2072640" y="2231528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B393D-5A50-461A-873B-A4C856B54B0A}">
      <dsp:nvSpPr>
        <dsp:cNvPr id="0" name=""/>
        <dsp:cNvSpPr/>
      </dsp:nvSpPr>
      <dsp:spPr>
        <a:xfrm>
          <a:off x="2228088" y="2337792"/>
          <a:ext cx="3989832" cy="2125265"/>
        </a:xfrm>
        <a:prstGeom prst="rect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Sightline</a:t>
          </a:r>
        </a:p>
      </dsp:txBody>
      <dsp:txXfrm>
        <a:off x="2228088" y="2337792"/>
        <a:ext cx="3989832" cy="2125265"/>
      </dsp:txXfrm>
    </dsp:sp>
    <dsp:sp modelId="{4F96BCE6-20A5-474B-83BE-2AF2D97CD0DA}">
      <dsp:nvSpPr>
        <dsp:cNvPr id="0" name=""/>
        <dsp:cNvSpPr/>
      </dsp:nvSpPr>
      <dsp:spPr>
        <a:xfrm>
          <a:off x="6373368" y="2337792"/>
          <a:ext cx="3989832" cy="21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Astropy </a:t>
          </a:r>
          <a:r>
            <a:rPr lang="en-US" sz="2000" kern="1200" dirty="0" err="1"/>
            <a:t>SkyCoord</a:t>
          </a:r>
          <a:endParaRPr lang="en-US" sz="2000" kern="1200" dirty="0"/>
        </a:p>
      </dsp:txBody>
      <dsp:txXfrm>
        <a:off x="6373368" y="2337792"/>
        <a:ext cx="3989832" cy="2125265"/>
      </dsp:txXfrm>
    </dsp:sp>
    <dsp:sp modelId="{300F33D5-1F60-4603-B3CD-6A92DC837CF1}">
      <dsp:nvSpPr>
        <dsp:cNvPr id="0" name=""/>
        <dsp:cNvSpPr/>
      </dsp:nvSpPr>
      <dsp:spPr>
        <a:xfrm>
          <a:off x="2072640" y="4463057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1ACFA-05A8-4266-AEED-A2C7EE2E71B8}">
      <dsp:nvSpPr>
        <dsp:cNvPr id="0" name=""/>
        <dsp:cNvSpPr/>
      </dsp:nvSpPr>
      <dsp:spPr>
        <a:xfrm>
          <a:off x="0" y="0"/>
          <a:ext cx="8808720" cy="13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random sightlines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Generate a uniform 2D </a:t>
          </a:r>
          <a:r>
            <a:rPr lang="en-US" sz="2000" kern="1200" dirty="0" err="1"/>
            <a:t>yz</a:t>
          </a:r>
          <a:r>
            <a:rPr lang="en-US" sz="2000" kern="1200" dirty="0"/>
            <a:t>/RA-DEC grid of sightlines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Generate based on field of view and primary sightline</a:t>
          </a:r>
          <a:endParaRPr lang="en-US" sz="2000" kern="1200" dirty="0"/>
        </a:p>
      </dsp:txBody>
      <dsp:txXfrm>
        <a:off x="40173" y="40173"/>
        <a:ext cx="7328656" cy="1291254"/>
      </dsp:txXfrm>
    </dsp:sp>
    <dsp:sp modelId="{7936755C-BA72-4D0E-B1D4-1A37A05858DD}">
      <dsp:nvSpPr>
        <dsp:cNvPr id="0" name=""/>
        <dsp:cNvSpPr/>
      </dsp:nvSpPr>
      <dsp:spPr>
        <a:xfrm>
          <a:off x="777239" y="1600199"/>
          <a:ext cx="8808720" cy="13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Over all regions within the cloud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Over all functions/fields (intensity, magnetic, polarization)</a:t>
          </a:r>
        </a:p>
      </dsp:txBody>
      <dsp:txXfrm>
        <a:off x="817412" y="1640372"/>
        <a:ext cx="7059594" cy="1291254"/>
      </dsp:txXfrm>
    </dsp:sp>
    <dsp:sp modelId="{0FBD0371-824B-49CF-8429-6039BEBD7BBB}">
      <dsp:nvSpPr>
        <dsp:cNvPr id="0" name=""/>
        <dsp:cNvSpPr/>
      </dsp:nvSpPr>
      <dsp:spPr>
        <a:xfrm>
          <a:off x="1554479" y="3200399"/>
          <a:ext cx="8808720" cy="137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Plot </a:t>
          </a:r>
          <a:r>
            <a:rPr lang="en-US" sz="2600" kern="1200" dirty="0" err="1"/>
            <a:t>Stoke’s</a:t>
          </a:r>
          <a:r>
            <a:rPr lang="en-US" sz="2600" kern="1200" dirty="0"/>
            <a:t> I,Q,U, and Angle Contours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Derive E-field from integrated B-field and intensity.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Make appropriate colored contours, auto-scale color bars.</a:t>
          </a:r>
        </a:p>
      </dsp:txBody>
      <dsp:txXfrm>
        <a:off x="1594652" y="3240572"/>
        <a:ext cx="7059594" cy="1291254"/>
      </dsp:txXfrm>
    </dsp:sp>
    <dsp:sp modelId="{326DDBF7-819E-47F3-9DC3-4FB9CE457D1B}">
      <dsp:nvSpPr>
        <dsp:cNvPr id="0" name=""/>
        <dsp:cNvSpPr/>
      </dsp:nvSpPr>
      <dsp:spPr>
        <a:xfrm>
          <a:off x="7917180" y="1040130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17776" y="1040130"/>
        <a:ext cx="490348" cy="670884"/>
      </dsp:txXfrm>
    </dsp:sp>
    <dsp:sp modelId="{3BEA2E7B-603F-4CC0-896B-F36034935FDD}">
      <dsp:nvSpPr>
        <dsp:cNvPr id="0" name=""/>
        <dsp:cNvSpPr/>
      </dsp:nvSpPr>
      <dsp:spPr>
        <a:xfrm>
          <a:off x="8694420" y="2631186"/>
          <a:ext cx="891540" cy="8915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95016" y="2631186"/>
        <a:ext cx="490348" cy="670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72EF-032E-4C8A-99FC-0EB4ACB58DA4}">
      <dsp:nvSpPr>
        <dsp:cNvPr id="0" name=""/>
        <dsp:cNvSpPr/>
      </dsp:nvSpPr>
      <dsp:spPr>
        <a:xfrm>
          <a:off x="5953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</a:t>
          </a:r>
        </a:p>
      </dsp:txBody>
      <dsp:txXfrm>
        <a:off x="304127" y="0"/>
        <a:ext cx="1618215" cy="596347"/>
      </dsp:txXfrm>
    </dsp:sp>
    <dsp:sp modelId="{1CACE055-BB3F-47FA-8CA6-F566AC29D981}">
      <dsp:nvSpPr>
        <dsp:cNvPr id="0" name=""/>
        <dsp:cNvSpPr/>
      </dsp:nvSpPr>
      <dsp:spPr>
        <a:xfrm>
          <a:off x="1999059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solidFill>
            <a:schemeClr val="accent1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Theory</a:t>
          </a:r>
        </a:p>
      </dsp:txBody>
      <dsp:txXfrm>
        <a:off x="2297233" y="0"/>
        <a:ext cx="1618215" cy="596347"/>
      </dsp:txXfrm>
    </dsp:sp>
    <dsp:sp modelId="{06F1A437-2DE6-4F23-8558-C6F384FE5BEC}">
      <dsp:nvSpPr>
        <dsp:cNvPr id="0" name=""/>
        <dsp:cNvSpPr/>
      </dsp:nvSpPr>
      <dsp:spPr>
        <a:xfrm>
          <a:off x="3992165" y="0"/>
          <a:ext cx="2214562" cy="596347"/>
        </a:xfrm>
        <a:prstGeom prst="chevron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Observations</a:t>
          </a:r>
        </a:p>
      </dsp:txBody>
      <dsp:txXfrm>
        <a:off x="4290339" y="0"/>
        <a:ext cx="1618215" cy="596347"/>
      </dsp:txXfrm>
    </dsp:sp>
    <dsp:sp modelId="{D5C987E6-0A5B-4243-B721-64376E01D239}">
      <dsp:nvSpPr>
        <dsp:cNvPr id="0" name=""/>
        <dsp:cNvSpPr/>
      </dsp:nvSpPr>
      <dsp:spPr>
        <a:xfrm>
          <a:off x="5985271" y="0"/>
          <a:ext cx="2214562" cy="596347"/>
        </a:xfrm>
        <a:prstGeom prst="chevron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6283445" y="0"/>
        <a:ext cx="1618215" cy="596347"/>
      </dsp:txXfrm>
    </dsp:sp>
    <dsp:sp modelId="{B583CB6C-94ED-41BC-B9AF-8EAE74D65544}">
      <dsp:nvSpPr>
        <dsp:cNvPr id="0" name=""/>
        <dsp:cNvSpPr/>
      </dsp:nvSpPr>
      <dsp:spPr>
        <a:xfrm>
          <a:off x="7978378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and Figures</a:t>
          </a:r>
        </a:p>
      </dsp:txBody>
      <dsp:txXfrm>
        <a:off x="8276552" y="0"/>
        <a:ext cx="1618215" cy="596347"/>
      </dsp:txXfrm>
    </dsp:sp>
    <dsp:sp modelId="{0158D434-5BA8-44BE-972E-978F8B237BD6}">
      <dsp:nvSpPr>
        <dsp:cNvPr id="0" name=""/>
        <dsp:cNvSpPr/>
      </dsp:nvSpPr>
      <dsp:spPr>
        <a:xfrm>
          <a:off x="9971484" y="0"/>
          <a:ext cx="2214562" cy="59634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Conclusions</a:t>
          </a:r>
        </a:p>
      </dsp:txBody>
      <dsp:txXfrm>
        <a:off x="10269658" y="0"/>
        <a:ext cx="1618215" cy="596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hyperlink" Target="https://github.com/psmd-iberutaru/Akamai_Internship" TargetMode="Externa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63500" stA="35000" endPos="70000" dir="5400000" sy="-100000" algn="bl" rotWithShape="0"/>
                </a:effectLst>
              </a:rPr>
              <a:t>Modeling Magnetic Morphologies of Star-Forming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Kenji Emerson, SMA-ASIAA/Akamai 2018 Project: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4C0074-9CD2-423A-84EF-0FDAB076678C}"/>
              </a:ext>
            </a:extLst>
          </p:cNvPr>
          <p:cNvSpPr txBox="1">
            <a:spLocks/>
          </p:cNvSpPr>
          <p:nvPr/>
        </p:nvSpPr>
        <p:spPr>
          <a:xfrm>
            <a:off x="1219200" y="4809744"/>
            <a:ext cx="103632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Simulation Implementation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695394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AE465C-CAB5-4393-AB73-A2391BF2D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80230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 err="1"/>
              <a:t>ObservingRun</a:t>
            </a:r>
            <a:r>
              <a:rPr lang="en-US" dirty="0"/>
              <a:t>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945745A-5BD3-42C2-A6B7-7FC53CE76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605073"/>
              </p:ext>
            </p:extLst>
          </p:nvPr>
        </p:nvGraphicFramePr>
        <p:xfrm>
          <a:off x="1219200" y="178435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85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665060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" y="1361661"/>
            <a:ext cx="11855950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</a:t>
            </a:r>
          </a:p>
        </p:txBody>
      </p:sp>
    </p:spTree>
    <p:extLst>
      <p:ext uri="{BB962C8B-B14F-4D97-AF65-F5344CB8AC3E}">
        <p14:creationId xmlns:p14="http://schemas.microsoft.com/office/powerpoint/2010/main" val="23702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" y="1361661"/>
            <a:ext cx="11855950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72DE022-1A0F-4A2D-96DF-1BF80E355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5" y="3867185"/>
            <a:ext cx="11855950" cy="2052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3769A-31B8-4FA8-8F10-A93FCC2ED1E8}"/>
              </a:ext>
            </a:extLst>
          </p:cNvPr>
          <p:cNvSpPr txBox="1"/>
          <p:nvPr/>
        </p:nvSpPr>
        <p:spPr>
          <a:xfrm>
            <a:off x="5298762" y="349036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Hourglass</a:t>
            </a:r>
          </a:p>
        </p:txBody>
      </p:sp>
    </p:spTree>
    <p:extLst>
      <p:ext uri="{BB962C8B-B14F-4D97-AF65-F5344CB8AC3E}">
        <p14:creationId xmlns:p14="http://schemas.microsoft.com/office/powerpoint/2010/main" val="23818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6" y="1361661"/>
            <a:ext cx="11855948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Monopole</a:t>
            </a:r>
          </a:p>
        </p:txBody>
      </p:sp>
    </p:spTree>
    <p:extLst>
      <p:ext uri="{BB962C8B-B14F-4D97-AF65-F5344CB8AC3E}">
        <p14:creationId xmlns:p14="http://schemas.microsoft.com/office/powerpoint/2010/main" val="2191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1D497-4EEE-43E9-AD04-3729470A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6" y="1361661"/>
            <a:ext cx="11855948" cy="2067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DD38F-9061-4892-AE58-A44C04E1C706}"/>
              </a:ext>
            </a:extLst>
          </p:cNvPr>
          <p:cNvSpPr txBox="1"/>
          <p:nvPr/>
        </p:nvSpPr>
        <p:spPr>
          <a:xfrm>
            <a:off x="5420591" y="10080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Monopole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72DE022-1A0F-4A2D-96DF-1BF80E355D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3" y="3867185"/>
            <a:ext cx="11770034" cy="2052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3769A-31B8-4FA8-8F10-A93FCC2ED1E8}"/>
              </a:ext>
            </a:extLst>
          </p:cNvPr>
          <p:cNvSpPr txBox="1"/>
          <p:nvPr/>
        </p:nvSpPr>
        <p:spPr>
          <a:xfrm>
            <a:off x="5298762" y="34903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8776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674750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BEFE68-2A60-4A7C-8DC2-63C0D611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generalized function for modeling magnetic morphologies is functional.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Plots of I,Q,U values are logical and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is scalable and portable (written purely in Python with Anaconda packages).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 code is publicly available with documentation: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https://github.com/psmd-iberutaru/Akamai_Internship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92E579-CA0F-4071-8023-EA0A267D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7970"/>
            <a:ext cx="10363200" cy="914400"/>
          </a:xfrm>
        </p:spPr>
        <p:txBody>
          <a:bodyPr/>
          <a:lstStyle/>
          <a:p>
            <a:r>
              <a:rPr lang="en-US" dirty="0"/>
              <a:t>Acknowledgements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8AD492-DC3A-400A-A80A-8679991B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Akamai Workforce Initiative program</a:t>
            </a:r>
          </a:p>
          <a:p>
            <a:pPr lvl="1"/>
            <a:r>
              <a:rPr lang="en-US" sz="1700" dirty="0"/>
              <a:t>The Thirty Meter Telescope International Observatory</a:t>
            </a:r>
          </a:p>
          <a:p>
            <a:pPr lvl="1"/>
            <a:r>
              <a:rPr lang="en-US" sz="1700" dirty="0"/>
              <a:t>The Air Force Office of Scientific Research</a:t>
            </a:r>
          </a:p>
          <a:p>
            <a:pPr lvl="1"/>
            <a:r>
              <a:rPr lang="en-US" sz="1700" dirty="0"/>
              <a:t>Hawai‘i STEM Learning Partnership at </a:t>
            </a:r>
            <a:r>
              <a:rPr lang="en-US" sz="1700" dirty="0" err="1"/>
              <a:t>Hawaiʻi</a:t>
            </a:r>
            <a:r>
              <a:rPr lang="en-US" sz="1700" dirty="0"/>
              <a:t> Community Foundation</a:t>
            </a:r>
          </a:p>
          <a:p>
            <a:pPr lvl="1"/>
            <a:r>
              <a:rPr lang="en-US" sz="1700" dirty="0"/>
              <a:t>The Monty Richards </a:t>
            </a:r>
            <a:r>
              <a:rPr lang="en-US" sz="1700" dirty="0" err="1"/>
              <a:t>Hawaiʻi</a:t>
            </a:r>
            <a:r>
              <a:rPr lang="en-US" sz="1700" dirty="0"/>
              <a:t> Island – Bank of </a:t>
            </a:r>
            <a:r>
              <a:rPr lang="en-US" sz="1700" dirty="0" err="1"/>
              <a:t>Hawaiʻi</a:t>
            </a:r>
            <a:r>
              <a:rPr lang="en-US" sz="1700" dirty="0"/>
              <a:t> Foundation</a:t>
            </a:r>
          </a:p>
          <a:p>
            <a:pPr lvl="1"/>
            <a:r>
              <a:rPr lang="it-IT" sz="1700" dirty="0"/>
              <a:t>The Daniel K. Inouye Solar Telescope</a:t>
            </a:r>
          </a:p>
          <a:p>
            <a:pPr lvl="1"/>
            <a:r>
              <a:rPr lang="en-US" sz="1700" dirty="0"/>
              <a:t>National Science Foundation</a:t>
            </a:r>
          </a:p>
          <a:p>
            <a:pPr lvl="1"/>
            <a:r>
              <a:rPr lang="en-US" sz="1700" dirty="0"/>
              <a:t>The University of </a:t>
            </a:r>
            <a:r>
              <a:rPr lang="en-US" sz="1700" dirty="0" err="1"/>
              <a:t>Hawaiʻi</a:t>
            </a:r>
            <a:r>
              <a:rPr lang="en-US" sz="1700" dirty="0"/>
              <a:t> at Hilo</a:t>
            </a:r>
          </a:p>
          <a:p>
            <a:pPr lvl="1"/>
            <a:r>
              <a:rPr lang="en-US" sz="1700" dirty="0"/>
              <a:t>Canada-France-</a:t>
            </a:r>
            <a:r>
              <a:rPr lang="en-US" sz="1700" dirty="0" err="1"/>
              <a:t>Hawaiʻi</a:t>
            </a:r>
            <a:r>
              <a:rPr lang="en-US" sz="1700" dirty="0"/>
              <a:t> Telescope</a:t>
            </a:r>
            <a:endParaRPr lang="en-US" dirty="0"/>
          </a:p>
          <a:p>
            <a:r>
              <a:rPr lang="en-US" dirty="0"/>
              <a:t>Smithsonian Submillimeter Array</a:t>
            </a:r>
          </a:p>
          <a:p>
            <a:r>
              <a:rPr lang="en-US" dirty="0"/>
              <a:t>Academia </a:t>
            </a:r>
            <a:r>
              <a:rPr lang="en-US" dirty="0" err="1"/>
              <a:t>Sinica</a:t>
            </a:r>
            <a:r>
              <a:rPr lang="en-US" dirty="0"/>
              <a:t> Institute of Astronomy and Astrophysics</a:t>
            </a:r>
          </a:p>
          <a:p>
            <a:pPr lvl="1"/>
            <a:r>
              <a:rPr lang="en-US" dirty="0"/>
              <a:t>Mentor: Ramprasad Rao</a:t>
            </a:r>
          </a:p>
        </p:txBody>
      </p:sp>
    </p:spTree>
    <p:extLst>
      <p:ext uri="{BB962C8B-B14F-4D97-AF65-F5344CB8AC3E}">
        <p14:creationId xmlns:p14="http://schemas.microsoft.com/office/powerpoint/2010/main" val="4065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Presentation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032277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1099930" y="1789043"/>
            <a:ext cx="1036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Scope of the project, overall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Describe the science behind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Modeling 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deeper introduction to the methodology of the project’s theory.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method of implementing the solution(s)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 and Figures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results from the implemented solution to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Final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40695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General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954156" y="1524000"/>
            <a:ext cx="6255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 algorithm/program to simulate observations.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Protoplanetary star-forming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Simulate polarimetry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 must allow for a completely customizable object and sightline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Object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Cloud geometry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Magnetic 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Density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Polarization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Sightline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Field of view</a:t>
            </a:r>
          </a:p>
        </p:txBody>
      </p:sp>
    </p:spTree>
    <p:extLst>
      <p:ext uri="{BB962C8B-B14F-4D97-AF65-F5344CB8AC3E}">
        <p14:creationId xmlns:p14="http://schemas.microsoft.com/office/powerpoint/2010/main" val="25491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General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954156" y="1524000"/>
            <a:ext cx="6255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 algorithm/program to simulate observations.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Protoplanetary star-forming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Simulate polarimetry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 must allow for a completely customizable object and sightline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Object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Cloud geometry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Magnetic 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Density profile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Polarization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Sightline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Field of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F2C02-603E-447A-8525-20F17476B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94" y="1524000"/>
            <a:ext cx="5108512" cy="4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E79-15F9-4473-90D9-5EA22B73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28870"/>
            <a:ext cx="10363200" cy="914400"/>
          </a:xfrm>
        </p:spPr>
        <p:txBody>
          <a:bodyPr/>
          <a:lstStyle/>
          <a:p>
            <a:r>
              <a:rPr lang="en-US" dirty="0"/>
              <a:t>Importance of Magnetic Fields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0A18-EACB-44DA-A91C-9575D146F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782397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06244F-4663-4F74-AB29-ECF50D2447A5}"/>
              </a:ext>
            </a:extLst>
          </p:cNvPr>
          <p:cNvSpPr txBox="1"/>
          <p:nvPr/>
        </p:nvSpPr>
        <p:spPr>
          <a:xfrm>
            <a:off x="954156" y="1524000"/>
            <a:ext cx="81103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Magnetic braking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Protoplanetary disk collapse contains too much angular momentum.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Magnetic fields prevent the collapse of gas clouds below a specific critical mass.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Scattering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Magnetic fields may be contaminated by scattering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5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Determining B-fields via Dust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t="11732" r="20342" b="10158"/>
          <a:stretch/>
        </p:blipFill>
        <p:spPr>
          <a:xfrm>
            <a:off x="2977486" y="1414743"/>
            <a:ext cx="6237028" cy="5076967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459694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18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A Dust Cloud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6" y="2007948"/>
            <a:ext cx="6237028" cy="3890556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762357"/>
              </p:ext>
            </p:extLst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8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A Dust Cloud with a Sightline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6" y="2012592"/>
            <a:ext cx="6237028" cy="3881267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95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C8E4D9-8847-4985-BA72-EC9AF570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689113"/>
            <a:ext cx="10363200" cy="914400"/>
          </a:xfrm>
        </p:spPr>
        <p:txBody>
          <a:bodyPr/>
          <a:lstStyle/>
          <a:p>
            <a:r>
              <a:rPr lang="en-US" dirty="0"/>
              <a:t>A Dust Cloud with Many Sightlines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7B38A3-83A5-4D1C-9917-1035B1F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6" y="2016429"/>
            <a:ext cx="6237028" cy="3873593"/>
          </a:xfr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9CD3E-A2B6-4675-87C5-E647AC6723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92766"/>
          <a:ext cx="12192000" cy="59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3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2355</TotalTime>
  <Words>603</Words>
  <Application>Microsoft Office PowerPoint</Application>
  <PresentationFormat>Widescreen</PresentationFormat>
  <Paragraphs>192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Wingdings</vt:lpstr>
      <vt:lpstr>Wingdings 2</vt:lpstr>
      <vt:lpstr>Wingdings 3</vt:lpstr>
      <vt:lpstr>Nightfall design template</vt:lpstr>
      <vt:lpstr>Modeling Magnetic Morphologies of Star-Forming Regions</vt:lpstr>
      <vt:lpstr>Presentation Flow</vt:lpstr>
      <vt:lpstr>General Picture</vt:lpstr>
      <vt:lpstr>General Picture</vt:lpstr>
      <vt:lpstr>Importance of Magnetic Fields</vt:lpstr>
      <vt:lpstr>Determining B-fields via Dust</vt:lpstr>
      <vt:lpstr>A Dust Cloud</vt:lpstr>
      <vt:lpstr>A Dust Cloud with a Sightline</vt:lpstr>
      <vt:lpstr>A Dust Cloud with Many Sightlines</vt:lpstr>
      <vt:lpstr>Simulation Implementation Structure</vt:lpstr>
      <vt:lpstr>ObservingRun Functionality</vt:lpstr>
      <vt:lpstr>Results</vt:lpstr>
      <vt:lpstr>Results</vt:lpstr>
      <vt:lpstr>Results</vt:lpstr>
      <vt:lpstr>Results</vt:lpstr>
      <vt:lpstr>Conclusions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Morphologies of Star-Forming Regions</dc:title>
  <dc:creator>Kyubey Alola</dc:creator>
  <cp:lastModifiedBy>Kyubey Alola</cp:lastModifiedBy>
  <cp:revision>49</cp:revision>
  <dcterms:created xsi:type="dcterms:W3CDTF">2018-07-10T19:17:35Z</dcterms:created>
  <dcterms:modified xsi:type="dcterms:W3CDTF">2018-08-06T23:11:34Z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