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etana, Piotr" initials="SP" lastIdx="1" clrIdx="0">
    <p:extLst>
      <p:ext uri="{19B8F6BF-5375-455C-9EA6-DF929625EA0E}">
        <p15:presenceInfo xmlns:p15="http://schemas.microsoft.com/office/powerpoint/2012/main" userId="Smietana, Piot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357" autoAdjust="0"/>
  </p:normalViewPr>
  <p:slideViewPr>
    <p:cSldViewPr snapToGrid="0" snapToObjects="1">
      <p:cViewPr varScale="1">
        <p:scale>
          <a:sx n="110" d="100"/>
          <a:sy n="110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7CA52-1ACC-1344-90A4-6AB164CBED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A1B92-7784-A145-9713-69F07AE0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4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8D7680D-E7C8-7643-BEFD-F7A179B77B7C}"/>
              </a:ext>
            </a:extLst>
          </p:cNvPr>
          <p:cNvSpPr/>
          <p:nvPr/>
        </p:nvSpPr>
        <p:spPr>
          <a:xfrm>
            <a:off x="0" y="0"/>
            <a:ext cx="4858439" cy="6290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E9240D-8DC8-9444-8E0C-74703A7184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858439" y="0"/>
            <a:ext cx="7333560" cy="6291263"/>
          </a:xfrm>
          <a:solidFill>
            <a:schemeClr val="bg2"/>
          </a:solidFill>
        </p:spPr>
        <p:txBody>
          <a:bodyPr anchor="ctr" anchorCtr="0"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CD893F-4580-B544-83D6-ED7E385EA0E6}"/>
              </a:ext>
            </a:extLst>
          </p:cNvPr>
          <p:cNvCxnSpPr>
            <a:cxnSpLocks/>
          </p:cNvCxnSpPr>
          <p:nvPr/>
        </p:nvCxnSpPr>
        <p:spPr>
          <a:xfrm>
            <a:off x="375167" y="1010339"/>
            <a:ext cx="4114800" cy="0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3B8C66D2-8B0E-D644-958B-ADC9E569A6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4980" y="1230677"/>
            <a:ext cx="4083969" cy="229472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F41F2469-CF29-2044-8249-860BE15EF3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4980" y="3756753"/>
            <a:ext cx="4083969" cy="11677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Content Here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04E17178-3A66-6644-B095-68F890E50C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4980" y="5871992"/>
            <a:ext cx="4083969" cy="41864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XX, 2018</a:t>
            </a:r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id="{B7F2E224-3E28-734C-8581-2AE71B6C88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1" y="6389784"/>
            <a:ext cx="6365827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2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Bullet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0284" cy="4351338"/>
          </a:xfrm>
        </p:spPr>
        <p:txBody>
          <a:bodyPr/>
          <a:lstStyle>
            <a:lvl1pPr>
              <a:spcAft>
                <a:spcPts val="600"/>
              </a:spcAft>
              <a:defRPr sz="3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A54C5-966A-2547-ADF1-C8A29D9AA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2" y="6391656"/>
            <a:ext cx="6846594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A74C90-07AF-2A4B-B930-56D31F5072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66038" y="1797050"/>
            <a:ext cx="4061674" cy="362555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5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spcAft>
                <a:spcPts val="600"/>
              </a:spcAft>
              <a:defRPr sz="3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A54C5-966A-2547-ADF1-C8A29D9AA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2" y="6391656"/>
            <a:ext cx="7044556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</p:spTree>
    <p:extLst>
      <p:ext uri="{BB962C8B-B14F-4D97-AF65-F5344CB8AC3E}">
        <p14:creationId xmlns:p14="http://schemas.microsoft.com/office/powerpoint/2010/main" val="148645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407988" indent="-398463">
              <a:spcAft>
                <a:spcPts val="600"/>
              </a:spcAft>
              <a:buFontTx/>
              <a:buBlip>
                <a:blip r:embed="rId2"/>
              </a:buBlip>
              <a:tabLst/>
              <a:defRPr sz="3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A54C5-966A-2547-ADF1-C8A29D9AA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2" y="6389784"/>
            <a:ext cx="6431814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</p:spTree>
    <p:extLst>
      <p:ext uri="{BB962C8B-B14F-4D97-AF65-F5344CB8AC3E}">
        <p14:creationId xmlns:p14="http://schemas.microsoft.com/office/powerpoint/2010/main" val="331451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ullet Slide - Checkma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407988" indent="-398463">
              <a:spcAft>
                <a:spcPts val="600"/>
              </a:spcAft>
              <a:buFontTx/>
              <a:buBlip>
                <a:blip r:embed="rId2"/>
              </a:buBlip>
              <a:tabLst/>
              <a:defRPr sz="3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A54C5-966A-2547-ADF1-C8A29D9AA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1" y="6389784"/>
            <a:ext cx="6639205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</p:spTree>
    <p:extLst>
      <p:ext uri="{BB962C8B-B14F-4D97-AF65-F5344CB8AC3E}">
        <p14:creationId xmlns:p14="http://schemas.microsoft.com/office/powerpoint/2010/main" val="201404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A94-DAEA-0B4D-A560-6B0D29C9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F293-DDBE-6C43-B409-42B316BDC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BAA6-F216-4E47-A454-29DB58A39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AAA60-DAB6-0A4B-BBB9-1D32AB9AC5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1" y="6391656"/>
            <a:ext cx="6346973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</p:spTree>
    <p:extLst>
      <p:ext uri="{BB962C8B-B14F-4D97-AF65-F5344CB8AC3E}">
        <p14:creationId xmlns:p14="http://schemas.microsoft.com/office/powerpoint/2010/main" val="23207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with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CE28F-38A5-DE42-9231-928F7032A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2" y="6391656"/>
            <a:ext cx="7346214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CB8017-7E7F-9B49-9B4B-B9336EB3F2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301647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DF2F51-43AF-EB4F-AFBB-B545D7ECB4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39899" y="1544538"/>
            <a:ext cx="2741841" cy="646331"/>
          </a:xfrm>
          <a:solidFill>
            <a:schemeClr val="accent1"/>
          </a:solidFill>
        </p:spPr>
        <p:txBody>
          <a:bodyPr vert="horz" wrap="none" lIns="91440" anchor="ctr" anchorCtr="0">
            <a:sp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16235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8A53FEB-EECE-604B-823F-810D824B4F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7459281" cy="6301649"/>
          </a:xfrm>
        </p:spPr>
        <p:txBody>
          <a:bodyPr wrap="none" anchor="ctr" anchorCtr="0"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E2033-42DC-6F47-BA67-5A3FE4333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1" y="6391656"/>
            <a:ext cx="6629778" cy="4341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Unit Name Here &gt;&gt; Go to View &gt;&gt; Header/Footer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F9CB07-5AF2-9B4A-B86C-EAAE286C41A3}"/>
              </a:ext>
            </a:extLst>
          </p:cNvPr>
          <p:cNvSpPr/>
          <p:nvPr/>
        </p:nvSpPr>
        <p:spPr>
          <a:xfrm>
            <a:off x="7459663" y="-1"/>
            <a:ext cx="4732337" cy="6345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CD893F-4580-B544-83D6-ED7E385EA0E6}"/>
              </a:ext>
            </a:extLst>
          </p:cNvPr>
          <p:cNvCxnSpPr>
            <a:cxnSpLocks/>
          </p:cNvCxnSpPr>
          <p:nvPr/>
        </p:nvCxnSpPr>
        <p:spPr>
          <a:xfrm>
            <a:off x="7781925" y="2552700"/>
            <a:ext cx="411480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:a16="http://schemas.microsoft.com/office/drawing/2014/main" id="{EA7A6CA1-9D41-A340-8CE2-9A6C5193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74" r="89328"/>
          <a:stretch>
            <a:fillRect/>
          </a:stretch>
        </p:blipFill>
        <p:spPr bwMode="auto">
          <a:xfrm>
            <a:off x="7707313" y="2647950"/>
            <a:ext cx="3667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6B88A962-6EF7-6A4F-B98E-178C18FE4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1" t="-16374" r="66017"/>
          <a:stretch>
            <a:fillRect/>
          </a:stretch>
        </p:blipFill>
        <p:spPr bwMode="auto">
          <a:xfrm>
            <a:off x="7751381" y="3390900"/>
            <a:ext cx="3667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00D2CBF2-4A18-2345-BEF9-12E50BADA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7" t="-16374" r="46681"/>
          <a:stretch>
            <a:fillRect/>
          </a:stretch>
        </p:blipFill>
        <p:spPr bwMode="auto">
          <a:xfrm>
            <a:off x="7747000" y="3944938"/>
            <a:ext cx="2857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81EBC177-4003-1940-9D95-6B158F0A7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9" t="-16374" r="24989"/>
          <a:stretch>
            <a:fillRect/>
          </a:stretch>
        </p:blipFill>
        <p:spPr bwMode="auto">
          <a:xfrm>
            <a:off x="7707313" y="4344988"/>
            <a:ext cx="36671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AFEDFA11-E964-F54F-B16F-34CC578EF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9" t="34537" r="737"/>
          <a:stretch>
            <a:fillRect/>
          </a:stretch>
        </p:blipFill>
        <p:spPr bwMode="auto">
          <a:xfrm>
            <a:off x="7662863" y="5068888"/>
            <a:ext cx="4556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233CEFE-0465-164B-A7FC-DA89EC13E8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01738" y="171449"/>
            <a:ext cx="4083969" cy="230981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AEA2DC-2F40-D344-B961-344ADAEE45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18475" y="2738439"/>
            <a:ext cx="3767138" cy="652462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Address goes here</a:t>
            </a:r>
          </a:p>
          <a:p>
            <a:pPr lvl="0"/>
            <a:r>
              <a:rPr lang="en-US" dirty="0"/>
              <a:t>City, ST ZIP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9528BCA-18EF-8449-8A17-21BBC8513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8475" y="3505620"/>
            <a:ext cx="3767138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319-XXX-XXXX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ACD9A33F-60C5-284B-9D46-72E5B5783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8475" y="3968328"/>
            <a:ext cx="3767138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URL.uiowa.edu</a:t>
            </a:r>
            <a:endParaRPr lang="en-US" dirty="0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8E9CD933-E414-1145-9754-ACBFFF5962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18475" y="4442053"/>
            <a:ext cx="3767138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facebook.com</a:t>
            </a:r>
            <a:r>
              <a:rPr lang="en-US" dirty="0"/>
              <a:t>/URL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71AC9B4-FCC0-5642-81E4-7080E62B0E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18475" y="4926795"/>
            <a:ext cx="3767138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0523A405-5F07-2F4D-B77F-90515157D8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8475" y="5411537"/>
            <a:ext cx="3767138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contact@uiowa.edu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BE7270-8D8C-3343-A1A4-A69FB91982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15729" y="5478021"/>
            <a:ext cx="455230" cy="3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2FEF12B-F38D-AB4D-BBA1-2C7B74AA0A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B1A84-3AF2-7441-BD04-40E17B40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F7B5-A644-9644-B0CB-54E848DBB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23AB8D-52FB-394A-A04E-FEB81257F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1885" y="6381946"/>
            <a:ext cx="6065475" cy="441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Insert Unit Name Here &gt;&gt; Go to View &gt;&gt; 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9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2174A5-6BBA-4110-A603-594D2BEAE80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2309" r="2309"/>
          <a:stretch>
            <a:fillRect/>
          </a:stretch>
        </p:blipFill>
        <p:spPr>
          <a:xfrm>
            <a:off x="5132245" y="234892"/>
            <a:ext cx="6785948" cy="5821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6F870-F80B-B244-B223-507B85F150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4980" y="1270117"/>
            <a:ext cx="4083969" cy="2294721"/>
          </a:xfrm>
        </p:spPr>
        <p:txBody>
          <a:bodyPr>
            <a:normAutofit/>
          </a:bodyPr>
          <a:lstStyle/>
          <a:p>
            <a:endParaRPr lang="en-US" sz="3200" noProof="0" dirty="0"/>
          </a:p>
          <a:p>
            <a:r>
              <a:rPr lang="en-US" sz="3200" noProof="0" dirty="0"/>
              <a:t>HawkAir</a:t>
            </a:r>
          </a:p>
          <a:p>
            <a:r>
              <a:rPr lang="en-US" sz="3200" b="0" noProof="0" dirty="0"/>
              <a:t>Airline Database System</a:t>
            </a:r>
            <a:endParaRPr lang="en-US" sz="3200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9CCC4-BFC0-074D-8089-0845BEB17C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b="0" noProof="0" dirty="0">
                <a:solidFill>
                  <a:schemeClr val="bg1"/>
                </a:solidFill>
              </a:rPr>
              <a:t>Jacob Seedorff</a:t>
            </a:r>
            <a:br>
              <a:rPr lang="en-US" b="0" noProof="0" dirty="0">
                <a:solidFill>
                  <a:schemeClr val="bg1"/>
                </a:solidFill>
              </a:rPr>
            </a:br>
            <a:r>
              <a:rPr lang="en-US" b="0" noProof="0" dirty="0">
                <a:solidFill>
                  <a:schemeClr val="bg1"/>
                </a:solidFill>
              </a:rPr>
              <a:t>Piotr Smietana</a:t>
            </a:r>
            <a:br>
              <a:rPr lang="en-US" b="0" noProof="0" dirty="0">
                <a:solidFill>
                  <a:schemeClr val="bg1"/>
                </a:solidFill>
              </a:rPr>
            </a:br>
            <a:r>
              <a:rPr lang="en-US" b="0" noProof="0" dirty="0">
                <a:solidFill>
                  <a:schemeClr val="bg1"/>
                </a:solidFill>
              </a:rPr>
              <a:t>Sriram Srinivasan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724E4-9BEE-4141-84E5-33D2AF9526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4980" y="5364479"/>
            <a:ext cx="4083969" cy="926153"/>
          </a:xfrm>
        </p:spPr>
        <p:txBody>
          <a:bodyPr>
            <a:normAutofit/>
          </a:bodyPr>
          <a:lstStyle/>
          <a:p>
            <a:r>
              <a:rPr lang="en-US" noProof="0" dirty="0"/>
              <a:t>CS:4400</a:t>
            </a:r>
            <a:br>
              <a:rPr lang="en-US" noProof="0" dirty="0"/>
            </a:br>
            <a:r>
              <a:rPr lang="en-US" noProof="0" dirty="0"/>
              <a:t>Team #5</a:t>
            </a:r>
            <a:br>
              <a:rPr lang="en-US" noProof="0" dirty="0"/>
            </a:br>
            <a:r>
              <a:rPr lang="en-US" noProof="0" dirty="0"/>
              <a:t>May 4, 2020</a:t>
            </a:r>
          </a:p>
        </p:txBody>
      </p:sp>
    </p:spTree>
    <p:extLst>
      <p:ext uri="{BB962C8B-B14F-4D97-AF65-F5344CB8AC3E}">
        <p14:creationId xmlns:p14="http://schemas.microsoft.com/office/powerpoint/2010/main" val="333596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FD0F-988F-7246-A7A9-961C564F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49"/>
            <a:ext cx="4116977" cy="995915"/>
          </a:xfrm>
        </p:spPr>
        <p:txBody>
          <a:bodyPr/>
          <a:lstStyle/>
          <a:p>
            <a:r>
              <a:rPr lang="en-US" noProof="0" dirty="0">
                <a:solidFill>
                  <a:schemeClr val="accent1"/>
                </a:solidFill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970C-B04C-6B4D-A142-35E77388A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7406"/>
            <a:ext cx="4116977" cy="3218103"/>
          </a:xfrm>
        </p:spPr>
        <p:txBody>
          <a:bodyPr>
            <a:normAutofit/>
          </a:bodyPr>
          <a:lstStyle/>
          <a:p>
            <a:r>
              <a:rPr lang="en-US" sz="2400" noProof="0" dirty="0"/>
              <a:t>MySQL</a:t>
            </a:r>
          </a:p>
          <a:p>
            <a:r>
              <a:rPr lang="en-US" sz="2400" noProof="0" dirty="0"/>
              <a:t>Python</a:t>
            </a:r>
          </a:p>
          <a:p>
            <a:r>
              <a:rPr lang="en-US" sz="2400" noProof="0" dirty="0"/>
              <a:t>Flask</a:t>
            </a:r>
          </a:p>
          <a:p>
            <a:r>
              <a:rPr lang="en-US" sz="2400" noProof="0" dirty="0"/>
              <a:t>Bootstrap</a:t>
            </a:r>
          </a:p>
          <a:p>
            <a:r>
              <a:rPr lang="en-US" sz="2400" noProof="0" dirty="0"/>
              <a:t>HTML / CSS</a:t>
            </a:r>
          </a:p>
          <a:p>
            <a:r>
              <a:rPr lang="en-US" sz="2400" noProof="0" dirty="0"/>
              <a:t>JavaScript</a:t>
            </a:r>
          </a:p>
          <a:p>
            <a:endParaRPr lang="en-US" sz="2400" noProof="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319A7C-996F-44F5-889C-BBB79658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55" y="892371"/>
            <a:ext cx="5963194" cy="5073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31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B319-0780-487D-A7B9-CD431262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49"/>
            <a:ext cx="10515600" cy="99591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BC6F-768A-4FB6-AC92-EEEE0CCD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058"/>
            <a:ext cx="10515600" cy="421797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 worked regularly throughout the semester.</a:t>
            </a:r>
          </a:p>
          <a:p>
            <a:pPr algn="just"/>
            <a:r>
              <a:rPr lang="en-US" sz="2400" dirty="0"/>
              <a:t>We communicated using WhatsApp and we used GitHub to collaborate together.</a:t>
            </a:r>
          </a:p>
          <a:p>
            <a:pPr algn="just"/>
            <a:r>
              <a:rPr lang="en-US" sz="2400" dirty="0"/>
              <a:t>Our biggest strength was teamwork. Everyone wanted to learn something and build a cool database system.</a:t>
            </a:r>
          </a:p>
          <a:p>
            <a:pPr algn="just"/>
            <a:r>
              <a:rPr lang="en-US" sz="2400" dirty="0"/>
              <a:t>Thanks to great communication, working remotely was not a big challenge for us. We just had to move our weekly meetings to Zoom.</a:t>
            </a:r>
          </a:p>
          <a:p>
            <a:pPr algn="just"/>
            <a:r>
              <a:rPr lang="en-US" sz="2400" dirty="0"/>
              <a:t>We were splitting the workload evenly among each other.</a:t>
            </a:r>
          </a:p>
        </p:txBody>
      </p:sp>
    </p:spTree>
    <p:extLst>
      <p:ext uri="{BB962C8B-B14F-4D97-AF65-F5344CB8AC3E}">
        <p14:creationId xmlns:p14="http://schemas.microsoft.com/office/powerpoint/2010/main" val="287392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88BF25-4BA3-4881-B6EE-663C3E73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49"/>
            <a:ext cx="10515600" cy="99591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04B70-EE6E-4177-94AD-B3779E187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8058"/>
            <a:ext cx="5181600" cy="4522776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/>
              <a:t>One-way flights</a:t>
            </a:r>
          </a:p>
          <a:p>
            <a:r>
              <a:rPr lang="en-US" noProof="0" dirty="0"/>
              <a:t>Round trip flights</a:t>
            </a:r>
          </a:p>
          <a:p>
            <a:r>
              <a:rPr lang="en-US" noProof="0" dirty="0"/>
              <a:t>Multi-city flights</a:t>
            </a:r>
          </a:p>
          <a:p>
            <a:r>
              <a:rPr lang="en-US" noProof="0"/>
              <a:t>Your trips </a:t>
            </a:r>
            <a:r>
              <a:rPr lang="en-US" noProof="0" dirty="0"/>
              <a:t>/ Dashboard</a:t>
            </a:r>
          </a:p>
          <a:p>
            <a:r>
              <a:rPr lang="en-US" noProof="0" dirty="0"/>
              <a:t>Flight status</a:t>
            </a:r>
          </a:p>
          <a:p>
            <a:r>
              <a:rPr lang="en-US" noProof="0" dirty="0"/>
              <a:t>News</a:t>
            </a:r>
          </a:p>
          <a:p>
            <a:r>
              <a:rPr lang="en-US" noProof="0" dirty="0"/>
              <a:t>About us</a:t>
            </a:r>
          </a:p>
          <a:p>
            <a:r>
              <a:rPr lang="en-US" noProof="0" dirty="0"/>
              <a:t>Contact us</a:t>
            </a:r>
          </a:p>
          <a:p>
            <a:r>
              <a:rPr lang="en-US" noProof="0" dirty="0"/>
              <a:t>Login</a:t>
            </a:r>
          </a:p>
          <a:p>
            <a:r>
              <a:rPr lang="en-US" noProof="0" dirty="0"/>
              <a:t>Register</a:t>
            </a:r>
            <a:endParaRPr lang="pl-PL" noProof="0" dirty="0"/>
          </a:p>
          <a:p>
            <a:r>
              <a:rPr lang="en-US" dirty="0"/>
              <a:t>Admin panel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06DC96-E7CB-497C-9F11-B59884AED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8058"/>
            <a:ext cx="5181600" cy="4522776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/>
              <a:t>Payments</a:t>
            </a:r>
          </a:p>
          <a:p>
            <a:r>
              <a:rPr lang="en-US" noProof="0" dirty="0"/>
              <a:t>Multiple passengers</a:t>
            </a:r>
          </a:p>
          <a:p>
            <a:r>
              <a:rPr lang="en-US" noProof="0" dirty="0"/>
              <a:t>Mileage program</a:t>
            </a:r>
          </a:p>
          <a:p>
            <a:r>
              <a:rPr lang="en-US" noProof="0" dirty="0"/>
              <a:t>Email notifications</a:t>
            </a:r>
            <a:endParaRPr lang="pl-PL" noProof="0" dirty="0"/>
          </a:p>
          <a:p>
            <a:r>
              <a:rPr lang="en-US" dirty="0"/>
              <a:t>Customer support</a:t>
            </a:r>
          </a:p>
          <a:p>
            <a:r>
              <a:rPr lang="en-US" noProof="0" dirty="0"/>
              <a:t>Trip cancellation</a:t>
            </a:r>
          </a:p>
          <a:p>
            <a:r>
              <a:rPr lang="en-US" noProof="0" dirty="0"/>
              <a:t>Trip change</a:t>
            </a:r>
          </a:p>
          <a:p>
            <a:r>
              <a:rPr lang="en-US" noProof="0" dirty="0"/>
              <a:t>SHA-2 encryption</a:t>
            </a:r>
          </a:p>
          <a:p>
            <a:r>
              <a:rPr lang="en-US" noProof="0" dirty="0"/>
              <a:t>Forgot username</a:t>
            </a:r>
          </a:p>
          <a:p>
            <a:r>
              <a:rPr lang="en-US" noProof="0" dirty="0"/>
              <a:t>Forgot password</a:t>
            </a:r>
            <a:endParaRPr lang="pl-PL" noProof="0" dirty="0"/>
          </a:p>
          <a:p>
            <a:r>
              <a:rPr lang="pl-PL" dirty="0"/>
              <a:t>CRUD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83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655D-213A-D549-9FAE-2C224E24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49"/>
            <a:ext cx="3812177" cy="995915"/>
          </a:xfrm>
        </p:spPr>
        <p:txBody>
          <a:bodyPr/>
          <a:lstStyle/>
          <a:p>
            <a:r>
              <a:rPr lang="en-US" noProof="0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8499-0EB2-F842-AAA7-3B700417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058"/>
            <a:ext cx="3812177" cy="4167562"/>
          </a:xfrm>
        </p:spPr>
        <p:txBody>
          <a:bodyPr>
            <a:normAutofit/>
          </a:bodyPr>
          <a:lstStyle/>
          <a:p>
            <a:r>
              <a:rPr lang="en-US" sz="2400" dirty="0"/>
              <a:t>Simple</a:t>
            </a:r>
          </a:p>
          <a:p>
            <a:r>
              <a:rPr lang="en-US" sz="2400" dirty="0"/>
              <a:t>Easy to use</a:t>
            </a:r>
          </a:p>
          <a:p>
            <a:r>
              <a:rPr lang="en-US" sz="2400" dirty="0"/>
              <a:t>High performance</a:t>
            </a:r>
          </a:p>
          <a:p>
            <a:r>
              <a:rPr lang="en-US" sz="2400" dirty="0"/>
              <a:t>Data consistency</a:t>
            </a:r>
          </a:p>
          <a:p>
            <a:r>
              <a:rPr lang="en-US" sz="2400" dirty="0"/>
              <a:t>Secure (SHA-2, JWT)</a:t>
            </a:r>
          </a:p>
          <a:p>
            <a:r>
              <a:rPr lang="en-US" sz="2400" dirty="0"/>
              <a:t>Robust design</a:t>
            </a:r>
          </a:p>
          <a:p>
            <a:r>
              <a:rPr lang="en-US" sz="2400"/>
              <a:t>Data driven </a:t>
            </a:r>
            <a:r>
              <a:rPr lang="en-US" sz="2400" dirty="0"/>
              <a:t>approach</a:t>
            </a:r>
          </a:p>
          <a:p>
            <a:r>
              <a:rPr lang="en-US" sz="2400" dirty="0"/>
              <a:t>Concurrency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0CFE834-6CE7-4611-A272-11D6E0397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9" r="7767"/>
          <a:stretch/>
        </p:blipFill>
        <p:spPr>
          <a:xfrm>
            <a:off x="5068905" y="1082380"/>
            <a:ext cx="6564919" cy="4693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6495253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Iowa">
  <a:themeElements>
    <a:clrScheme name="University of Iowa Master">
      <a:dk1>
        <a:srgbClr val="000000"/>
      </a:dk1>
      <a:lt1>
        <a:srgbClr val="FFFFFF"/>
      </a:lt1>
      <a:dk2>
        <a:srgbClr val="9E9F9E"/>
      </a:dk2>
      <a:lt2>
        <a:srgbClr val="FFFFFF"/>
      </a:lt2>
      <a:accent1>
        <a:srgbClr val="FFCD00"/>
      </a:accent1>
      <a:accent2>
        <a:srgbClr val="000000"/>
      </a:accent2>
      <a:accent3>
        <a:srgbClr val="A5A5A5"/>
      </a:accent3>
      <a:accent4>
        <a:srgbClr val="CACBCA"/>
      </a:accent4>
      <a:accent5>
        <a:srgbClr val="767776"/>
      </a:accent5>
      <a:accent6>
        <a:srgbClr val="378093"/>
      </a:accent6>
      <a:hlink>
        <a:srgbClr val="378093"/>
      </a:hlink>
      <a:folHlink>
        <a:srgbClr val="9E9F9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ity of Iowa" id="{2444E05A-AFA2-A54F-8D2E-946502DE16C9}" vid="{C3EFCC9B-5335-724E-9CF2-A67B4B432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Iowa</Template>
  <TotalTime>93</TotalTime>
  <Words>171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University of Iowa</vt:lpstr>
      <vt:lpstr>PowerPoint Presentation</vt:lpstr>
      <vt:lpstr>Technologies</vt:lpstr>
      <vt:lpstr>Process</vt:lpstr>
      <vt:lpstr>Features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Corliss, Jessica A</dc:creator>
  <cp:lastModifiedBy>Smietana, Piotr</cp:lastModifiedBy>
  <cp:revision>39</cp:revision>
  <dcterms:created xsi:type="dcterms:W3CDTF">2018-08-31T15:11:34Z</dcterms:created>
  <dcterms:modified xsi:type="dcterms:W3CDTF">2020-04-30T21:00:31Z</dcterms:modified>
</cp:coreProperties>
</file>