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E3B3-FCB6-4375-8295-B595CF55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1E9D8-1DAE-4565-BFEC-FF81F1FE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ED5F-4E2E-4F0A-819A-FA686E0F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3245-A578-484E-845F-994D0869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7E39-82BB-4835-BB92-313B34FD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4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4840-61AB-4E20-AF47-8ED532CF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60071-9B16-4E9A-ACF4-F44739CFC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AB7B-5431-4D52-A374-D30370AA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9101-9FA7-4867-B2CF-54C8D980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7F5A-A704-4829-B90F-5528E393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1F670-999F-45E6-AD5F-814C176B8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46EE-8081-4E27-831A-1068A7AC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C095-005E-41F3-A781-08F335F3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B34F-74FA-43DB-8361-6E4D9023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EEF3-6F45-4D91-AD60-95B4F734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15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97E4-00B7-492B-BD21-07AEC15D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EAE3-0931-4FC3-8D2B-CDA1C788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581B-D357-437C-B9CA-C6DD4B1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476E-DF87-43CC-9BD2-E65B3640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F9CA-5537-4434-98DF-D19A8A7A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B33-3923-4C40-BD54-B4721F2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2FB7-60B8-458B-AEB3-145A09D0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E941-B9F9-4535-BB04-5E6F53EB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EA2B-C2AF-4345-80F7-35D44477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9779-E821-4AB4-A37F-4642891A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D3CE-161D-4B04-8BDB-FE8BB388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BB13-B0C2-4B26-8A37-2CE00623C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ADECD-B9C3-4521-A10B-7FC05E963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64960-B818-4A8A-BC8B-E06C5AFF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4F1A-1B76-4E39-9CE5-01FCADD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82778-C5DA-42D2-B434-CEB9FC2E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02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DA3-96ED-4FF4-8F72-E68040FF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20B1E-9538-426F-A5B0-E9F66E48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E6E7-FE49-4771-B034-99BAA50C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7A6EA-9211-4B05-8E7F-9472B2C3E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7046D-9796-4996-BEBC-198685C24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E999-D733-4925-AFA4-DE2D7542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2846F-516C-42C5-9EBD-C12F59A3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3C22E-8E3F-48E9-9F7A-8CD7C3B9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249-0A9E-46DF-875C-B68AA356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58546-9B12-4632-9CED-060801C1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706CB-D567-4AC9-90D0-E96C6BEA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35092-C17E-45E7-9681-0AF1A38D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8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18D8C-4677-491C-95D7-042AA9D3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98F7A-A16E-44B5-BF47-7C275AE3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11C31-4FA7-4876-BB93-007ED5A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19FC-E996-42BB-88A6-85616381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5554-AD7D-4829-BE00-2E522ECC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1A5A-FB1A-4637-8258-8D8175A0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1E90-2135-4573-A0DD-2A546F27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9EC5-E0A1-45E5-B4B6-402EFA32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85F3-9D55-40BC-907C-CE83ECA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0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4DA-BD47-46B6-95B6-F0733258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9752C-2781-4074-AFD6-17B00C7AB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346A6-FBF8-4FD2-B103-452B059D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9731C-7D5C-4F35-8F57-A2D42A6C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BD964-27BD-4155-91C7-682D07CD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8B54-33CF-4580-B132-48FAB42A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7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CBCD-8B66-4447-8BCB-890100AF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A6BA-D596-4775-B71F-C833EAD5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FBB4-DD93-40AF-8BAC-EAA8C194F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995C-E8BA-4296-B210-D2B106F44E2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455C-BA28-446B-8075-3A722A7AC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48A7-0BA9-4D09-A62B-4A6B4B064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45772-7F07-44F4-B28E-52A22D3C3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1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AD97A5-D7DE-41A1-98AA-8CA722DAFFC3}"/>
              </a:ext>
            </a:extLst>
          </p:cNvPr>
          <p:cNvSpPr/>
          <p:nvPr/>
        </p:nvSpPr>
        <p:spPr>
          <a:xfrm>
            <a:off x="2463114" y="74141"/>
            <a:ext cx="6903307" cy="67838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My personal</a:t>
            </a:r>
            <a:br>
              <a:rPr lang="en-NZ" dirty="0"/>
            </a:br>
            <a:r>
              <a:rPr lang="en-NZ" dirty="0"/>
              <a:t>learning </a:t>
            </a:r>
          </a:p>
          <a:p>
            <a:r>
              <a:rPr lang="en-NZ" dirty="0"/>
              <a:t>environment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93BC18-1A2D-4C35-9274-A276E12E1299}"/>
              </a:ext>
            </a:extLst>
          </p:cNvPr>
          <p:cNvSpPr/>
          <p:nvPr/>
        </p:nvSpPr>
        <p:spPr>
          <a:xfrm>
            <a:off x="4341342" y="164756"/>
            <a:ext cx="4423717" cy="30232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Expression/ </a:t>
            </a:r>
          </a:p>
          <a:p>
            <a:r>
              <a:rPr lang="en-NZ" dirty="0"/>
              <a:t>communicating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C3F82-640E-46D0-AC56-9E765CF55CDB}"/>
              </a:ext>
            </a:extLst>
          </p:cNvPr>
          <p:cNvSpPr/>
          <p:nvPr/>
        </p:nvSpPr>
        <p:spPr>
          <a:xfrm>
            <a:off x="4341341" y="4744996"/>
            <a:ext cx="4423717" cy="20223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Finding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E0CA8-6E31-4638-AEFD-3551FFB8C70D}"/>
              </a:ext>
            </a:extLst>
          </p:cNvPr>
          <p:cNvSpPr/>
          <p:nvPr/>
        </p:nvSpPr>
        <p:spPr>
          <a:xfrm>
            <a:off x="4341343" y="3239018"/>
            <a:ext cx="4423716" cy="14642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Recalling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CDB317-76F7-425D-ACFA-C3CF1468468E}"/>
              </a:ext>
            </a:extLst>
          </p:cNvPr>
          <p:cNvSpPr/>
          <p:nvPr/>
        </p:nvSpPr>
        <p:spPr>
          <a:xfrm>
            <a:off x="6252518" y="232717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Fastmail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0F4255-39A3-405B-95A7-6A0385234D9B}"/>
              </a:ext>
            </a:extLst>
          </p:cNvPr>
          <p:cNvSpPr/>
          <p:nvPr/>
        </p:nvSpPr>
        <p:spPr>
          <a:xfrm>
            <a:off x="6252518" y="742948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Emacs: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Orgmode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ED6D30-3273-43EB-8F80-710E5BA33CC7}"/>
              </a:ext>
            </a:extLst>
          </p:cNvPr>
          <p:cNvSpPr/>
          <p:nvPr/>
        </p:nvSpPr>
        <p:spPr>
          <a:xfrm>
            <a:off x="6252518" y="1253179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Emacs: Latex/Beamer/HTML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EBE04B-F929-4481-AC0F-66B182B3AB94}"/>
              </a:ext>
            </a:extLst>
          </p:cNvPr>
          <p:cNvSpPr/>
          <p:nvPr/>
        </p:nvSpPr>
        <p:spPr>
          <a:xfrm>
            <a:off x="6252518" y="1763410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Emacs: Beamer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60FBCC-021E-46D2-AC5C-C44A31A05950}"/>
              </a:ext>
            </a:extLst>
          </p:cNvPr>
          <p:cNvSpPr/>
          <p:nvPr/>
        </p:nvSpPr>
        <p:spPr>
          <a:xfrm>
            <a:off x="6252518" y="2783872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Hugo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A26B35-388C-4A21-8F03-43317F38727D}"/>
              </a:ext>
            </a:extLst>
          </p:cNvPr>
          <p:cNvSpPr/>
          <p:nvPr/>
        </p:nvSpPr>
        <p:spPr>
          <a:xfrm>
            <a:off x="6252518" y="2273641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MS (Office) Word/Excel/PPT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E5A461-C99D-480A-BB44-E813F3505192}"/>
              </a:ext>
            </a:extLst>
          </p:cNvPr>
          <p:cNvSpPr/>
          <p:nvPr/>
        </p:nvSpPr>
        <p:spPr>
          <a:xfrm>
            <a:off x="6252518" y="4314565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Outlook calendar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C8F98C-1F6E-4059-8B04-902FC2FC0968}"/>
              </a:ext>
            </a:extLst>
          </p:cNvPr>
          <p:cNvSpPr/>
          <p:nvPr/>
        </p:nvSpPr>
        <p:spPr>
          <a:xfrm>
            <a:off x="6252518" y="3294103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Emacs: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Ormode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A4079B-929B-4670-B6C0-8A5A29AD6650}"/>
              </a:ext>
            </a:extLst>
          </p:cNvPr>
          <p:cNvSpPr/>
          <p:nvPr/>
        </p:nvSpPr>
        <p:spPr>
          <a:xfrm>
            <a:off x="6252518" y="3804334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Emacs: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Zettlekasten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9C3297-ADE6-4BE0-84B5-9BCB75CC1CE8}"/>
              </a:ext>
            </a:extLst>
          </p:cNvPr>
          <p:cNvSpPr/>
          <p:nvPr/>
        </p:nvSpPr>
        <p:spPr>
          <a:xfrm>
            <a:off x="6252518" y="6355493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Wikipedea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DFBD1A-E318-4432-86B7-B5AB1FD65C72}"/>
              </a:ext>
            </a:extLst>
          </p:cNvPr>
          <p:cNvSpPr/>
          <p:nvPr/>
        </p:nvSpPr>
        <p:spPr>
          <a:xfrm>
            <a:off x="6252518" y="5335027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Google scholar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57E7E0-D354-4F50-B312-271F139E9F8B}"/>
              </a:ext>
            </a:extLst>
          </p:cNvPr>
          <p:cNvSpPr/>
          <p:nvPr/>
        </p:nvSpPr>
        <p:spPr>
          <a:xfrm>
            <a:off x="6252518" y="4824796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0841CF-D56F-4CE9-9AA7-9609658C4DD6}"/>
              </a:ext>
            </a:extLst>
          </p:cNvPr>
          <p:cNvSpPr/>
          <p:nvPr/>
        </p:nvSpPr>
        <p:spPr>
          <a:xfrm>
            <a:off x="6252518" y="5845258"/>
            <a:ext cx="2207742" cy="337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Emacs: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Elfeed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Smith</dc:creator>
  <cp:lastModifiedBy>Peter Smith</cp:lastModifiedBy>
  <cp:revision>2</cp:revision>
  <dcterms:created xsi:type="dcterms:W3CDTF">2022-03-27T22:26:56Z</dcterms:created>
  <dcterms:modified xsi:type="dcterms:W3CDTF">2022-03-27T22:43:58Z</dcterms:modified>
</cp:coreProperties>
</file>