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C8A4-44E2-4A44-ADEC-5140C5753FA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D070-0BAE-4C2B-94C2-7F384279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11455400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02484"/>
            <a:ext cx="305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Responses count.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65125"/>
            <a:ext cx="10922000" cy="4984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 Percentages of responses.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863600"/>
            <a:ext cx="11379200" cy="5422900"/>
          </a:xfrm>
        </p:spPr>
      </p:pic>
    </p:spTree>
    <p:extLst>
      <p:ext uri="{BB962C8B-B14F-4D97-AF65-F5344CB8AC3E}">
        <p14:creationId xmlns:p14="http://schemas.microsoft.com/office/powerpoint/2010/main" val="5325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76225"/>
            <a:ext cx="11290300" cy="5870575"/>
          </a:xfrm>
        </p:spPr>
      </p:pic>
    </p:spTree>
    <p:extLst>
      <p:ext uri="{BB962C8B-B14F-4D97-AF65-F5344CB8AC3E}">
        <p14:creationId xmlns:p14="http://schemas.microsoft.com/office/powerpoint/2010/main" val="11273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63525"/>
            <a:ext cx="10909300" cy="5811837"/>
          </a:xfrm>
        </p:spPr>
      </p:pic>
    </p:spTree>
    <p:extLst>
      <p:ext uri="{BB962C8B-B14F-4D97-AF65-F5344CB8AC3E}">
        <p14:creationId xmlns:p14="http://schemas.microsoft.com/office/powerpoint/2010/main" val="33356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6" b="47063"/>
          <a:stretch/>
        </p:blipFill>
        <p:spPr>
          <a:xfrm>
            <a:off x="647700" y="1904999"/>
            <a:ext cx="10896600" cy="2654301"/>
          </a:xfrm>
        </p:spPr>
      </p:pic>
    </p:spTree>
    <p:extLst>
      <p:ext uri="{BB962C8B-B14F-4D97-AF65-F5344CB8AC3E}">
        <p14:creationId xmlns:p14="http://schemas.microsoft.com/office/powerpoint/2010/main" val="8387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441326"/>
            <a:ext cx="10515600" cy="43497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3.Reasons </a:t>
            </a:r>
            <a:r>
              <a:rPr lang="en-US" sz="2000" b="1" smtClean="0"/>
              <a:t>for question </a:t>
            </a:r>
            <a:r>
              <a:rPr lang="en-US" sz="2000" b="1" dirty="0" smtClean="0"/>
              <a:t>of automated system.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/>
          <a:stretch/>
        </p:blipFill>
        <p:spPr>
          <a:xfrm>
            <a:off x="546100" y="1155700"/>
            <a:ext cx="11252200" cy="5130800"/>
          </a:xfrm>
        </p:spPr>
      </p:pic>
    </p:spTree>
    <p:extLst>
      <p:ext uri="{BB962C8B-B14F-4D97-AF65-F5344CB8AC3E}">
        <p14:creationId xmlns:p14="http://schemas.microsoft.com/office/powerpoint/2010/main" val="1211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65125"/>
            <a:ext cx="10833100" cy="688975"/>
          </a:xfrm>
        </p:spPr>
        <p:txBody>
          <a:bodyPr>
            <a:normAutofit/>
          </a:bodyPr>
          <a:lstStyle/>
          <a:p>
            <a:r>
              <a:rPr lang="en-US" sz="2000" b="1" dirty="0"/>
              <a:t>4</a:t>
            </a:r>
            <a:r>
              <a:rPr lang="en-US" sz="2000" b="1" dirty="0" smtClean="0"/>
              <a:t>.Reasons for question of manual method.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31900"/>
            <a:ext cx="11417300" cy="2171700"/>
          </a:xfrm>
        </p:spPr>
      </p:pic>
    </p:spTree>
    <p:extLst>
      <p:ext uri="{BB962C8B-B14F-4D97-AF65-F5344CB8AC3E}">
        <p14:creationId xmlns:p14="http://schemas.microsoft.com/office/powerpoint/2010/main" val="642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2. Percentages of responses.</vt:lpstr>
      <vt:lpstr>PowerPoint Presentation</vt:lpstr>
      <vt:lpstr>PowerPoint Presentation</vt:lpstr>
      <vt:lpstr>PowerPoint Presentation</vt:lpstr>
      <vt:lpstr>3.Reasons for question of automated system.</vt:lpstr>
      <vt:lpstr>4.Reasons for question of manual method.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2023-03-26T12:04:59Z</dcterms:created>
  <dcterms:modified xsi:type="dcterms:W3CDTF">2023-03-26T13:11:36Z</dcterms:modified>
</cp:coreProperties>
</file>