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3" r:id="rId5"/>
    <p:sldId id="260" r:id="rId6"/>
    <p:sldId id="277" r:id="rId7"/>
    <p:sldId id="265" r:id="rId8"/>
    <p:sldId id="264" r:id="rId9"/>
    <p:sldId id="271" r:id="rId10"/>
    <p:sldId id="278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81" r:id="rId20"/>
    <p:sldId id="276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578F-7D0F-4567-AD69-85BEB8DA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FAB88-2528-48F5-A222-3BC4CC322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83809-6A86-4574-9E29-815555E4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1BBC3-0B7F-43E9-9DC1-CF3D137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A063-9F41-411B-AA56-B4889816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7228-91FC-4541-A3DA-38D6313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3E73-7627-4A31-80B6-4FED64BA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7D8DB-364B-4B8B-A15A-D3AF99A1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DEAF9-6E33-4A0A-B974-80C8BD33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D0C42-CEEF-48F6-BB04-B88C593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ABC4D-CD7D-4126-AD4F-E9021B52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AF665-5454-452C-96FE-5A97386C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6E7F5-CC80-48CF-801D-F429B1C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16226-B574-4659-94DF-36BEB23E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B7501-7EEC-4CC8-B7EB-9F766E5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27F7-C24E-41F1-8B64-AF03EBC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F3494-CA59-4EBD-9E2C-51916DF3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26641-86B5-48ED-8709-F113FA0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27840-E2C9-498E-B227-BA397C3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7C7EE-B73E-4FA2-A998-9A12FF40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D88D-A3E8-4A0A-94D2-95648C95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8C2CA-D5E5-4102-8270-BCC2C999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7519-2F2A-4C47-BA12-A63ACAB5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D2E47-BCDA-447F-B294-70E7C4A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17F31-3884-4AAD-9A11-1BFBAD7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6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9BF9-72AF-4187-80E1-9D73DDA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A6EB-33B5-484F-BC08-314BC599C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ED480-2E66-41CC-9905-1E8188D5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7C4E2-DCFF-4692-BF6A-C4EC24C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D2483-FF3F-457D-8416-E8F33C7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3E52C-181A-4DB8-884F-4155A1D5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BEA5-3539-4195-99C0-CB9117F8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9E510-F686-47E1-B51A-9C13B4DE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129F8-5802-42DE-9A8A-B3831ED7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15353-4E87-4C23-9B5F-F314D826E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BA0D5-88B9-41D5-82E4-49B9255D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5B6986-061C-454D-8ED8-2BAE043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91836-9D29-45CF-8849-4CD52D8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6428-88EB-4C9A-8EC6-2E3D871F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9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C031D-C78A-4FF5-90D9-DE8A60B3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CC2A5-0A5F-4B7A-A948-D997456D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E1DC4-F809-4545-983C-69B058CE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5F27B-6202-4C2E-A1EA-975CEC4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1334FA-5A82-4B38-99DF-B19DAA11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2509F-6E87-4EB1-86D6-F2E6B40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91D09-33A7-42EB-B11E-1DB4BAF4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8C430-6876-4387-A914-6D2B8EC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483B9-33CE-4005-9042-E09E058B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E4FD5-40AC-4374-AA7A-3BD38237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FA0D1-04E8-4FF0-AC1B-16C3DE97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419C0-62B0-4DEC-AE18-EF62C8B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25E40-F8AA-447B-83C2-6FF41297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970E-5CD4-4D89-9D1B-E479400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F8585-7CD2-467E-959C-A47F64CE9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87D5E-4117-4DF7-A48B-CEE00278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E2278-E686-4CB5-B0BD-25C2374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891B3-BDAA-4B51-A6C9-FA2AE9C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A3B-F388-4CD8-AEA2-CAB7041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C3B0F-B713-474E-965A-2B21A458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D5899-BC56-4BF1-8C84-209F7829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1C72-03C6-41E6-9A52-693A9E41C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4D70-3546-472A-9851-04223EA4CCD5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CD2FD-0598-429A-A0EB-55A7A5F4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43B49-56A8-498D-A0E2-8961E4C30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5841-353A-40D0-AB68-B5803477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969" y="1041400"/>
            <a:ext cx="9144000" cy="2387600"/>
          </a:xfrm>
        </p:spPr>
        <p:txBody>
          <a:bodyPr/>
          <a:lstStyle/>
          <a:p>
            <a:r>
              <a:rPr lang="ko-KR" altLang="en-US"/>
              <a:t>닷넷코어</a:t>
            </a:r>
            <a:r>
              <a:rPr lang="en-US" altLang="ko-KR"/>
              <a:t>API</a:t>
            </a:r>
            <a:r>
              <a:rPr lang="ko-KR" altLang="en-US"/>
              <a:t>와</a:t>
            </a:r>
            <a:br>
              <a:rPr lang="en-US" altLang="ko-KR"/>
            </a:br>
            <a:r>
              <a:rPr lang="en-US" altLang="ko-KR"/>
              <a:t>AKKA.NET</a:t>
            </a:r>
            <a:r>
              <a:rPr lang="ko-KR" altLang="en-US"/>
              <a:t>의만남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9077D-4616-4409-AD52-2AC26ECBF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6694" y="3844050"/>
            <a:ext cx="2823275" cy="1655762"/>
          </a:xfrm>
        </p:spPr>
        <p:txBody>
          <a:bodyPr/>
          <a:lstStyle/>
          <a:p>
            <a:pPr algn="l"/>
            <a:r>
              <a:rPr lang="ko-KR" altLang="en-US"/>
              <a:t>박상만</a:t>
            </a:r>
            <a:br>
              <a:rPr lang="en-US" altLang="ko-KR"/>
            </a:br>
            <a:r>
              <a:rPr lang="ko-KR" altLang="en-US"/>
              <a:t>루나소프트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FD7C8-FA98-41C4-BC20-F2475134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025"/>
            <a:ext cx="3467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65071-36C3-48DB-8442-66DB993A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AKKA.NET </a:t>
            </a:r>
            <a:r>
              <a:rPr lang="ko-KR" altLang="en-US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5B85-8FBF-41CF-A3CD-29530A66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"Akka" Version="1.4.12"</a:t>
            </a:r>
          </a:p>
          <a:p>
            <a:r>
              <a:rPr lang="en-US" altLang="ko-KR"/>
              <a:t>"Akka.Remote" Version="1.4.12"</a:t>
            </a:r>
          </a:p>
          <a:p>
            <a:r>
              <a:rPr lang="en-US" altLang="ko-KR"/>
              <a:t>"Akka.Cluster" Version="1.4.12"</a:t>
            </a:r>
          </a:p>
          <a:p>
            <a:r>
              <a:rPr lang="en-US" altLang="ko-KR"/>
              <a:t>"Akka.Persistence" Version="1.4.12“</a:t>
            </a:r>
          </a:p>
          <a:p>
            <a:r>
              <a:rPr lang="en-US" altLang="ko-KR"/>
              <a:t>"Akka.Logger.NLog" Version="1.3.5"</a:t>
            </a:r>
          </a:p>
          <a:p>
            <a:r>
              <a:rPr lang="en-US" altLang="ko-KR"/>
              <a:t>"Akka.Streams" Version="1.4.12"</a:t>
            </a:r>
          </a:p>
          <a:p>
            <a:r>
              <a:rPr lang="en-US" altLang="ko-KR"/>
              <a:t>"Akka.Streams.Kafka" Version="1.1.0"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9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A68BD1-7CA7-4DE4-A596-3683C5930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" r="7885" b="-1"/>
          <a:stretch/>
        </p:blipFill>
        <p:spPr>
          <a:xfrm>
            <a:off x="838200" y="704766"/>
            <a:ext cx="10628376" cy="4990862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7CD4A1-CBD5-4D4B-B1D6-90CDFD40DBEA}"/>
              </a:ext>
            </a:extLst>
          </p:cNvPr>
          <p:cNvSpPr/>
          <p:nvPr/>
        </p:nvSpPr>
        <p:spPr>
          <a:xfrm>
            <a:off x="209667" y="104497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액터 라우팅을 활용한 동시분산처리</a:t>
            </a:r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BB240C-5B4A-4045-9E83-22A90F47CE5F}"/>
              </a:ext>
            </a:extLst>
          </p:cNvPr>
          <p:cNvSpPr/>
          <p:nvPr/>
        </p:nvSpPr>
        <p:spPr>
          <a:xfrm>
            <a:off x="6338826" y="5872809"/>
            <a:ext cx="512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http://wiki.webnori.com/display/webfr/LoadTest</a:t>
            </a:r>
          </a:p>
        </p:txBody>
      </p:sp>
    </p:spTree>
    <p:extLst>
      <p:ext uri="{BB962C8B-B14F-4D97-AF65-F5344CB8AC3E}">
        <p14:creationId xmlns:p14="http://schemas.microsoft.com/office/powerpoint/2010/main" val="15476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C9A78-08B5-4B8E-888E-FE2B500E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4" r="1" b="1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A603AC-BD8C-469B-971B-0B52F0A8767B}"/>
              </a:ext>
            </a:extLst>
          </p:cNvPr>
          <p:cNvSpPr/>
          <p:nvPr/>
        </p:nvSpPr>
        <p:spPr>
          <a:xfrm>
            <a:off x="519596" y="3589362"/>
            <a:ext cx="1813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유한상태머신</a:t>
            </a:r>
            <a:br>
              <a:rPr lang="en-US" altLang="ko-KR"/>
            </a:br>
            <a:r>
              <a:rPr lang="ko-KR" altLang="en-US"/>
              <a:t>액터</a:t>
            </a:r>
            <a:br>
              <a:rPr lang="en-US" altLang="ko-KR"/>
            </a:br>
            <a:r>
              <a:rPr lang="en-US" altLang="ko-KR"/>
              <a:t>FSMActor</a:t>
            </a:r>
          </a:p>
        </p:txBody>
      </p:sp>
    </p:spTree>
    <p:extLst>
      <p:ext uri="{BB962C8B-B14F-4D97-AF65-F5344CB8AC3E}">
        <p14:creationId xmlns:p14="http://schemas.microsoft.com/office/powerpoint/2010/main" val="372647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44545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2" descr="Akka.Persistence Failure Handling and Supervision | Akka.NET and ...">
            <a:extLst>
              <a:ext uri="{FF2B5EF4-FFF2-40B4-BE49-F238E27FC236}">
                <a16:creationId xmlns:a16="http://schemas.microsoft.com/office/drawing/2014/main" id="{D5B0297A-00F3-48B7-8D32-5CE0289A9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6" r="1" b="17004"/>
          <a:stretch/>
        </p:blipFill>
        <p:spPr bwMode="auto">
          <a:xfrm>
            <a:off x="2551176" y="448056"/>
            <a:ext cx="9180576" cy="59527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48EFFF-3A49-465E-9AAC-DE85E561FF11}"/>
              </a:ext>
            </a:extLst>
          </p:cNvPr>
          <p:cNvSpPr/>
          <p:nvPr/>
        </p:nvSpPr>
        <p:spPr>
          <a:xfrm>
            <a:off x="460248" y="3667516"/>
            <a:ext cx="1813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Persitence</a:t>
            </a:r>
          </a:p>
        </p:txBody>
      </p:sp>
    </p:spTree>
    <p:extLst>
      <p:ext uri="{BB962C8B-B14F-4D97-AF65-F5344CB8AC3E}">
        <p14:creationId xmlns:p14="http://schemas.microsoft.com/office/powerpoint/2010/main" val="331104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B850B0-421C-4B92-94F0-1E38D0AA7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6" b="5876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94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564B3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2" descr="Routers - Akka - WebNOri : Labs">
            <a:extLst>
              <a:ext uri="{FF2B5EF4-FFF2-40B4-BE49-F238E27FC236}">
                <a16:creationId xmlns:a16="http://schemas.microsoft.com/office/drawing/2014/main" id="{261B4DCD-03A7-4F10-8BFC-AAA63121E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r="1" b="1"/>
          <a:stretch/>
        </p:blipFill>
        <p:spPr bwMode="auto">
          <a:xfrm>
            <a:off x="2551176" y="448056"/>
            <a:ext cx="9180576" cy="59527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2BCB34B-B135-463A-BE09-9F3BFEC03400}"/>
              </a:ext>
            </a:extLst>
          </p:cNvPr>
          <p:cNvSpPr/>
          <p:nvPr/>
        </p:nvSpPr>
        <p:spPr>
          <a:xfrm>
            <a:off x="572849" y="3677041"/>
            <a:ext cx="1813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MailBox</a:t>
            </a:r>
          </a:p>
        </p:txBody>
      </p:sp>
    </p:spTree>
    <p:extLst>
      <p:ext uri="{BB962C8B-B14F-4D97-AF65-F5344CB8AC3E}">
        <p14:creationId xmlns:p14="http://schemas.microsoft.com/office/powerpoint/2010/main" val="91143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1F2A4-5D71-4DCA-982A-F1CA20122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00"/>
          <a:stretch/>
        </p:blipFill>
        <p:spPr>
          <a:xfrm>
            <a:off x="781811" y="876215"/>
            <a:ext cx="10628376" cy="54400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CD7451-02DB-4647-ADD2-1BC1D45EDD4D}"/>
              </a:ext>
            </a:extLst>
          </p:cNvPr>
          <p:cNvSpPr/>
          <p:nvPr/>
        </p:nvSpPr>
        <p:spPr>
          <a:xfrm>
            <a:off x="781810" y="117282"/>
            <a:ext cx="3218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AkkaStream - GraphDSL</a:t>
            </a:r>
          </a:p>
        </p:txBody>
      </p:sp>
    </p:spTree>
    <p:extLst>
      <p:ext uri="{BB962C8B-B14F-4D97-AF65-F5344CB8AC3E}">
        <p14:creationId xmlns:p14="http://schemas.microsoft.com/office/powerpoint/2010/main" val="294734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302A0-2D00-41DA-B325-A3DA4DFF4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8" r="-2" b="10824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26C043-994C-4334-ACD9-74D1413CE6BA}"/>
              </a:ext>
            </a:extLst>
          </p:cNvPr>
          <p:cNvSpPr/>
          <p:nvPr/>
        </p:nvSpPr>
        <p:spPr>
          <a:xfrm>
            <a:off x="572849" y="3677041"/>
            <a:ext cx="1813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UnitTest</a:t>
            </a:r>
            <a:br>
              <a:rPr lang="en-US" altLang="ko-KR"/>
            </a:br>
            <a:r>
              <a:rPr lang="en-US" altLang="ko-KR"/>
              <a:t>AkkaTestTool</a:t>
            </a:r>
          </a:p>
        </p:txBody>
      </p:sp>
    </p:spTree>
    <p:extLst>
      <p:ext uri="{BB962C8B-B14F-4D97-AF65-F5344CB8AC3E}">
        <p14:creationId xmlns:p14="http://schemas.microsoft.com/office/powerpoint/2010/main" val="386673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15340-A9B6-4778-8263-D5C3D614540C}"/>
              </a:ext>
            </a:extLst>
          </p:cNvPr>
          <p:cNvSpPr/>
          <p:nvPr/>
        </p:nvSpPr>
        <p:spPr>
          <a:xfrm>
            <a:off x="8931171" y="6399079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데이터독지원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한국데이터독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B99874-9F01-49E4-83F1-D9DB41F4FAAA}"/>
              </a:ext>
            </a:extLst>
          </p:cNvPr>
          <p:cNvSpPr/>
          <p:nvPr/>
        </p:nvSpPr>
        <p:spPr>
          <a:xfrm>
            <a:off x="519596" y="526024"/>
            <a:ext cx="181383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메시지 성능카운팅</a:t>
            </a:r>
            <a:br>
              <a:rPr lang="en-US" altLang="ko-KR"/>
            </a:br>
            <a:endParaRPr lang="en-US" altLang="ko-KR"/>
          </a:p>
          <a:p>
            <a:pPr>
              <a:spcAft>
                <a:spcPts val="600"/>
              </a:spcAft>
            </a:pPr>
            <a:r>
              <a:rPr lang="en-US" altLang="ko-KR"/>
              <a:t>Window</a:t>
            </a:r>
            <a:br>
              <a:rPr lang="en-US" altLang="ko-KR"/>
            </a:br>
            <a:r>
              <a:rPr lang="en-US" altLang="ko-KR"/>
              <a:t>Azure(AppInsight</a:t>
            </a:r>
          </a:p>
          <a:p>
            <a:pPr>
              <a:spcAft>
                <a:spcPts val="600"/>
              </a:spcAft>
            </a:pPr>
            <a:r>
              <a:rPr lang="en-US" altLang="ko-KR"/>
              <a:t>Prometheus</a:t>
            </a:r>
          </a:p>
          <a:p>
            <a:pPr>
              <a:spcAft>
                <a:spcPts val="600"/>
              </a:spcAft>
            </a:pPr>
            <a:r>
              <a:rPr lang="en-US" altLang="ko-KR"/>
              <a:t>Datadog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66DCF9-D986-4E10-90B1-AD8C9CED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87" y="454639"/>
            <a:ext cx="9104820" cy="54603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E2294F-7044-4983-B404-5F493FFD39DC}"/>
              </a:ext>
            </a:extLst>
          </p:cNvPr>
          <p:cNvSpPr/>
          <p:nvPr/>
        </p:nvSpPr>
        <p:spPr>
          <a:xfrm>
            <a:off x="4207789" y="5972386"/>
            <a:ext cx="7900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http://wiki.webnori.com/display/webfr/Real+time+performance+counters</a:t>
            </a:r>
          </a:p>
        </p:txBody>
      </p:sp>
    </p:spTree>
    <p:extLst>
      <p:ext uri="{BB962C8B-B14F-4D97-AF65-F5344CB8AC3E}">
        <p14:creationId xmlns:p14="http://schemas.microsoft.com/office/powerpoint/2010/main" val="334626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7D586F89-2877-4CC3-9814-54317B66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D46915B-F59C-4DCF-9B92-C98237CB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2389C3-3DA3-4EDA-BE6F-D0ECB5B67504}"/>
              </a:ext>
            </a:extLst>
          </p:cNvPr>
          <p:cNvSpPr/>
          <p:nvPr/>
        </p:nvSpPr>
        <p:spPr>
          <a:xfrm>
            <a:off x="9725840" y="6399079"/>
            <a:ext cx="2426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Azure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클루커스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C4855-367C-43C5-9ADE-C8DBCF0FB59C}"/>
              </a:ext>
            </a:extLst>
          </p:cNvPr>
          <p:cNvSpPr/>
          <p:nvPr/>
        </p:nvSpPr>
        <p:spPr>
          <a:xfrm>
            <a:off x="572849" y="3677041"/>
            <a:ext cx="1813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AkkaStream</a:t>
            </a:r>
            <a:br>
              <a:rPr lang="en-US" altLang="ko-KR"/>
            </a:br>
            <a:r>
              <a:rPr lang="en-US" altLang="ko-KR"/>
              <a:t>KAFKA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AzureEventHub</a:t>
            </a:r>
            <a:r>
              <a:rPr lang="ko-KR" altLang="en-US"/>
              <a:t>연동</a:t>
            </a:r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8F9FFB-86EB-4AA9-A6AE-F2F1011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540346"/>
            <a:ext cx="9125332" cy="46222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39CB9F-251B-4C0F-8837-065208E33323}"/>
              </a:ext>
            </a:extLst>
          </p:cNvPr>
          <p:cNvSpPr/>
          <p:nvPr/>
        </p:nvSpPr>
        <p:spPr>
          <a:xfrm>
            <a:off x="2854857" y="5948322"/>
            <a:ext cx="912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http://wiki.webnori.com/display/webfr/Auzere+EventHub%28KAFKA%29+With+Actor</a:t>
            </a:r>
          </a:p>
        </p:txBody>
      </p:sp>
    </p:spTree>
    <p:extLst>
      <p:ext uri="{BB962C8B-B14F-4D97-AF65-F5344CB8AC3E}">
        <p14:creationId xmlns:p14="http://schemas.microsoft.com/office/powerpoint/2010/main" val="26836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43B5B3-C4BD-484E-9BA8-F098A730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800"/>
              <a:t>AKKA</a:t>
            </a:r>
            <a:r>
              <a:rPr lang="ko-KR" altLang="en-US" sz="2800"/>
              <a:t>를 도입배경</a:t>
            </a:r>
            <a:r>
              <a:rPr lang="en-US" altLang="ko-KR" sz="2800"/>
              <a:t>?</a:t>
            </a:r>
            <a:br>
              <a:rPr lang="en-US" altLang="ko-KR" sz="2800"/>
            </a:br>
            <a:endParaRPr lang="en-US" altLang="ko-KR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D8D139A-CAAA-455B-8D58-478DF5F3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ko-KR" altLang="en-US" sz="1700"/>
              <a:t>루나스프트 백엔드 개발팀</a:t>
            </a:r>
            <a:r>
              <a:rPr lang="en-US" altLang="ko-KR" sz="1700"/>
              <a:t>(JAVA/.NET)</a:t>
            </a:r>
          </a:p>
          <a:p>
            <a:r>
              <a:rPr lang="en-US" altLang="ko-KR" sz="1700"/>
              <a:t>KAFKA</a:t>
            </a:r>
            <a:r>
              <a:rPr lang="ko-KR" altLang="en-US" sz="1700"/>
              <a:t>를 이기종간 통신큐로 기본채택</a:t>
            </a:r>
            <a:endParaRPr lang="en-US" altLang="ko-KR" sz="1700"/>
          </a:p>
          <a:p>
            <a:r>
              <a:rPr lang="en-US" altLang="ko-KR" sz="1700"/>
              <a:t>AKKA</a:t>
            </a:r>
            <a:r>
              <a:rPr lang="ko-KR" altLang="en-US" sz="1700"/>
              <a:t>는 각진영에서 부분활용</a:t>
            </a:r>
            <a:r>
              <a:rPr lang="en-US" altLang="ko-KR" sz="1700"/>
              <a:t>,</a:t>
            </a:r>
            <a:r>
              <a:rPr lang="ko-KR" altLang="en-US" sz="1700"/>
              <a:t>동일한 문제를 동일한 패턴으로 풀수있음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36C35-C7BE-42BC-BEDD-1D2D4C87F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7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D9D40-7B34-4440-9BFD-5F7837A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FDA00-8970-4F4D-A422-F17AE4A3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닷넷 코어 </a:t>
            </a:r>
            <a:r>
              <a:rPr lang="en-US" altLang="ko-KR"/>
              <a:t>API</a:t>
            </a:r>
            <a:r>
              <a:rPr lang="ko-KR" altLang="en-US"/>
              <a:t>에 </a:t>
            </a:r>
            <a:r>
              <a:rPr lang="en-US" altLang="ko-KR"/>
              <a:t>Akka </a:t>
            </a:r>
            <a:r>
              <a:rPr lang="ko-KR" altLang="en-US"/>
              <a:t>시스템 탑재</a:t>
            </a:r>
            <a:endParaRPr lang="en-US" altLang="ko-KR"/>
          </a:p>
          <a:p>
            <a:r>
              <a:rPr lang="en-US" altLang="ko-KR"/>
              <a:t>Actor – Tell and Ask</a:t>
            </a:r>
          </a:p>
          <a:p>
            <a:r>
              <a:rPr lang="en-US" altLang="ko-KR"/>
              <a:t>Kafka</a:t>
            </a:r>
            <a:r>
              <a:rPr lang="ko-KR" altLang="en-US"/>
              <a:t> 메시지 생산 조절 </a:t>
            </a:r>
            <a:r>
              <a:rPr lang="en-US" altLang="ko-KR"/>
              <a:t>–TPS</a:t>
            </a:r>
          </a:p>
          <a:p>
            <a:r>
              <a:rPr lang="en-US" altLang="ko-KR"/>
              <a:t>Azure Event Hub </a:t>
            </a:r>
            <a:r>
              <a:rPr lang="ko-KR" altLang="en-US"/>
              <a:t>메시지 생산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AA9E1-265B-4B35-B455-FF82517F8E71}"/>
              </a:ext>
            </a:extLst>
          </p:cNvPr>
          <p:cNvSpPr/>
          <p:nvPr/>
        </p:nvSpPr>
        <p:spPr>
          <a:xfrm>
            <a:off x="80222" y="6488668"/>
            <a:ext cx="471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https://github.com/psmon/AkkaDotModule</a:t>
            </a:r>
          </a:p>
        </p:txBody>
      </p:sp>
    </p:spTree>
    <p:extLst>
      <p:ext uri="{BB962C8B-B14F-4D97-AF65-F5344CB8AC3E}">
        <p14:creationId xmlns:p14="http://schemas.microsoft.com/office/powerpoint/2010/main" val="107382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1F9EE-06D4-4A84-A453-2C878CAD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마치며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2D95E-A9B2-484B-A463-02F012267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6" r="1" b="386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4E0A6-EF3A-4FF2-A6DC-D9A2CAF1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altLang="ko-KR" sz="1900"/>
              <a:t>AKKA</a:t>
            </a:r>
            <a:r>
              <a:rPr lang="ko-KR" altLang="en-US" sz="1900"/>
              <a:t>는 다양한 메시지패턴을 활용할수 있는 툴킷이다</a:t>
            </a:r>
            <a:r>
              <a:rPr lang="en-US" altLang="ko-KR" sz="1900"/>
              <a:t>. AKKA</a:t>
            </a:r>
            <a:r>
              <a:rPr lang="ko-KR" altLang="en-US" sz="1900"/>
              <a:t>가 아니여도 되지만 새로운 메시지패턴을 이용할수 있는 툴을 하나더 알고 있는것은 환영할만한 일이다</a:t>
            </a:r>
            <a:r>
              <a:rPr lang="en-US" altLang="ko-KR" sz="1900"/>
              <a:t>. </a:t>
            </a:r>
          </a:p>
          <a:p>
            <a:r>
              <a:rPr lang="ko-KR" altLang="en-US" sz="1900"/>
              <a:t>닷넷 </a:t>
            </a:r>
            <a:r>
              <a:rPr lang="en-US" altLang="ko-KR" sz="1900"/>
              <a:t>API</a:t>
            </a:r>
            <a:r>
              <a:rPr lang="ko-KR" altLang="en-US" sz="1900"/>
              <a:t> 웹서비스개발에서</a:t>
            </a:r>
            <a:r>
              <a:rPr lang="en-US" altLang="ko-KR" sz="1900"/>
              <a:t>, AKKA.NET</a:t>
            </a:r>
            <a:r>
              <a:rPr lang="ko-KR" altLang="en-US" sz="1900"/>
              <a:t>은</a:t>
            </a:r>
            <a:r>
              <a:rPr lang="en-US" altLang="ko-KR" sz="1900"/>
              <a:t> </a:t>
            </a:r>
            <a:r>
              <a:rPr lang="ko-KR" altLang="en-US" sz="1900"/>
              <a:t>전통적인 </a:t>
            </a:r>
            <a:r>
              <a:rPr lang="en-US" altLang="ko-KR" sz="1900"/>
              <a:t>CRUD</a:t>
            </a:r>
            <a:r>
              <a:rPr lang="ko-KR" altLang="en-US" sz="1900"/>
              <a:t>방식에서 </a:t>
            </a:r>
            <a:r>
              <a:rPr lang="en-US" altLang="ko-KR" sz="1900"/>
              <a:t>CQRS</a:t>
            </a:r>
            <a:r>
              <a:rPr lang="ko-KR" altLang="en-US" sz="1900"/>
              <a:t>로 도약을 할 수 있는 도움을 줄것으로 기대하며 </a:t>
            </a:r>
            <a:r>
              <a:rPr lang="en-US" altLang="ko-KR" sz="1900"/>
              <a:t>CQRS</a:t>
            </a:r>
            <a:r>
              <a:rPr lang="ko-KR" altLang="en-US" sz="1900"/>
              <a:t>는 닷넷진영 </a:t>
            </a:r>
            <a:r>
              <a:rPr lang="en-US" altLang="ko-KR" sz="1900"/>
              <a:t>DDD</a:t>
            </a:r>
            <a:r>
              <a:rPr lang="ko-KR" altLang="en-US" sz="1900"/>
              <a:t>에서 자바진영보다 구현체가 먼저 작성되었으며</a:t>
            </a:r>
            <a:r>
              <a:rPr lang="en-US" altLang="ko-KR" sz="1900"/>
              <a:t>,</a:t>
            </a:r>
            <a:r>
              <a:rPr lang="ko-KR" altLang="en-US" sz="1900"/>
              <a:t> </a:t>
            </a:r>
            <a:r>
              <a:rPr lang="en-US" altLang="ko-KR" sz="1900"/>
              <a:t>DDD</a:t>
            </a:r>
            <a:r>
              <a:rPr lang="ko-KR" altLang="en-US" sz="1900"/>
              <a:t>는 웹진영에서 아직도 발전중에 있는 개발방법론이다</a:t>
            </a:r>
            <a:r>
              <a:rPr lang="en-US" altLang="ko-KR" sz="1900"/>
              <a:t>.</a:t>
            </a:r>
          </a:p>
          <a:p>
            <a:pPr marL="0" indent="0">
              <a:buNone/>
            </a:pPr>
            <a:endParaRPr lang="en-US" altLang="ko-KR" sz="1900"/>
          </a:p>
          <a:p>
            <a:pPr marL="0" indent="0">
              <a:buNone/>
            </a:pPr>
            <a:r>
              <a:rPr lang="ko-KR" altLang="en-US" sz="1900"/>
              <a:t>감사합니다</a:t>
            </a:r>
            <a:r>
              <a:rPr lang="en-US" altLang="ko-KR" sz="1900"/>
              <a:t>.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7276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9B6131F-F272-4B33-AEAE-C61537852A07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600"/>
              <a:t>보독엔터 보드게임</a:t>
            </a:r>
            <a:r>
              <a:rPr lang="en-US" altLang="ko-KR" sz="1600"/>
              <a:t>(</a:t>
            </a:r>
            <a:r>
              <a:rPr lang="ko-KR" altLang="en-US" sz="1600"/>
              <a:t>프리미엄리그 후원</a:t>
            </a:r>
            <a:r>
              <a:rPr lang="en-US" altLang="ko-KR" sz="1600"/>
              <a:t>)</a:t>
            </a:r>
          </a:p>
          <a:p>
            <a:pPr latinLnBrk="0"/>
            <a:r>
              <a:rPr lang="ko-KR" altLang="en-US" sz="1600"/>
              <a:t>특정카테고리</a:t>
            </a:r>
            <a:r>
              <a:rPr lang="en-US" altLang="ko-KR" sz="1600"/>
              <a:t>,</a:t>
            </a:r>
            <a:r>
              <a:rPr lang="ko-KR" altLang="en-US" sz="1600"/>
              <a:t>글로벌 </a:t>
            </a:r>
            <a:r>
              <a:rPr lang="en-US" altLang="ko-KR" sz="1600"/>
              <a:t>DAU</a:t>
            </a:r>
            <a:r>
              <a:rPr lang="ko-KR" altLang="en-US" sz="1600"/>
              <a:t> 상위 트래픽</a:t>
            </a:r>
            <a:endParaRPr lang="en-US" altLang="ko-KR" sz="1600"/>
          </a:p>
          <a:p>
            <a:pPr latinLnBrk="0"/>
            <a:r>
              <a:rPr lang="en-US" altLang="ko-KR" sz="1600"/>
              <a:t>PlayFrameWork(AKKA) for HTML5 GAME(2016) - </a:t>
            </a:r>
            <a:r>
              <a:rPr lang="ko-KR" altLang="en-US" sz="1600"/>
              <a:t>서버개발</a:t>
            </a:r>
            <a:endParaRPr lang="en-US" altLang="ko-KR" sz="1600"/>
          </a:p>
          <a:p>
            <a:pPr latinLnBrk="0"/>
            <a:endParaRPr lang="en-US" altLang="ko-KR" sz="1600"/>
          </a:p>
          <a:p>
            <a:pPr latinLnBrk="0"/>
            <a:endParaRPr lang="en-US" altLang="ko-KR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FD06241-A598-486B-804E-D80C04675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39" r="6286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F66B7-9974-4751-81ED-C5FF3402D232}"/>
              </a:ext>
            </a:extLst>
          </p:cNvPr>
          <p:cNvSpPr txBox="1"/>
          <p:nvPr/>
        </p:nvSpPr>
        <p:spPr>
          <a:xfrm>
            <a:off x="736733" y="167025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AKKA</a:t>
            </a:r>
            <a:r>
              <a:rPr lang="ko-KR" altLang="en-US"/>
              <a:t>를 최초 상용서비스 적용 플랫폼</a:t>
            </a:r>
          </a:p>
        </p:txBody>
      </p:sp>
    </p:spTree>
    <p:extLst>
      <p:ext uri="{BB962C8B-B14F-4D97-AF65-F5344CB8AC3E}">
        <p14:creationId xmlns:p14="http://schemas.microsoft.com/office/powerpoint/2010/main" val="69400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55BC7-DF7E-4B73-8210-714A5A32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컨텐츠진행순서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47427-F642-4FB8-A3D6-98BC1517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AKKA</a:t>
            </a:r>
            <a:r>
              <a:rPr lang="ko-KR" altLang="en-US"/>
              <a:t>의 역사</a:t>
            </a:r>
            <a:endParaRPr lang="en-US" altLang="ko-KR"/>
          </a:p>
          <a:p>
            <a:r>
              <a:rPr lang="en-US" altLang="ko-KR"/>
              <a:t>AKKA </a:t>
            </a:r>
            <a:r>
              <a:rPr lang="ko-KR" altLang="en-US"/>
              <a:t>컨셉설명 </a:t>
            </a:r>
            <a:r>
              <a:rPr lang="en-US" altLang="ko-KR"/>
              <a:t>– PPT</a:t>
            </a:r>
          </a:p>
          <a:p>
            <a:r>
              <a:rPr lang="ko-KR" altLang="en-US"/>
              <a:t>닷넷코어 </a:t>
            </a:r>
            <a:r>
              <a:rPr lang="en-US" altLang="ko-KR"/>
              <a:t>API</a:t>
            </a:r>
            <a:r>
              <a:rPr lang="ko-KR" altLang="en-US"/>
              <a:t>에서 </a:t>
            </a:r>
            <a:r>
              <a:rPr lang="en-US" altLang="ko-KR"/>
              <a:t>AKKA</a:t>
            </a:r>
            <a:r>
              <a:rPr lang="ko-KR" altLang="en-US"/>
              <a:t>를 탑재하고 실습</a:t>
            </a:r>
          </a:p>
        </p:txBody>
      </p:sp>
    </p:spTree>
    <p:extLst>
      <p:ext uri="{BB962C8B-B14F-4D97-AF65-F5344CB8AC3E}">
        <p14:creationId xmlns:p14="http://schemas.microsoft.com/office/powerpoint/2010/main" val="17728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357D5-91AD-4566-9D4B-BA2758D4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AKKA.NET</a:t>
            </a:r>
            <a:r>
              <a:rPr lang="ko-KR" altLang="en-US"/>
              <a:t>이 포팅이되기까지</a:t>
            </a:r>
            <a:r>
              <a:rPr lang="en-US" altLang="ko-KR"/>
              <a:t>~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3AB1E-B967-435A-BF59-EAA4086E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1973 - ACTOR MODEL – (</a:t>
            </a:r>
            <a:r>
              <a:rPr lang="ko-KR" altLang="en-US"/>
              <a:t>칼휴이트</a:t>
            </a:r>
            <a:r>
              <a:rPr lang="en-US" altLang="ko-KR"/>
              <a:t>)</a:t>
            </a:r>
          </a:p>
          <a:p>
            <a:r>
              <a:rPr lang="en-US" altLang="ko-KR"/>
              <a:t>1986 - Erlang – </a:t>
            </a:r>
            <a:r>
              <a:rPr lang="ko-KR" altLang="en-US"/>
              <a:t>스웨덴 에릭슨 통신백본</a:t>
            </a:r>
            <a:endParaRPr lang="en-US" altLang="ko-KR"/>
          </a:p>
          <a:p>
            <a:r>
              <a:rPr lang="en-US" altLang="ko-KR"/>
              <a:t>2006 – </a:t>
            </a:r>
            <a:r>
              <a:rPr lang="ko-KR" altLang="en-US"/>
              <a:t>스칼라 </a:t>
            </a:r>
            <a:r>
              <a:rPr lang="en-US" altLang="ko-KR"/>
              <a:t>– </a:t>
            </a:r>
            <a:r>
              <a:rPr lang="ko-KR" altLang="en-US"/>
              <a:t>필립할러</a:t>
            </a:r>
            <a:endParaRPr lang="en-US" altLang="ko-KR"/>
          </a:p>
          <a:p>
            <a:r>
              <a:rPr lang="en-US" altLang="ko-KR"/>
              <a:t>2009 – </a:t>
            </a:r>
            <a:r>
              <a:rPr lang="ko-KR" altLang="en-US"/>
              <a:t>아카 </a:t>
            </a:r>
            <a:r>
              <a:rPr lang="en-US" altLang="ko-KR"/>
              <a:t>– </a:t>
            </a:r>
            <a:r>
              <a:rPr lang="ko-KR" altLang="en-US"/>
              <a:t>요나스보네어</a:t>
            </a:r>
            <a:r>
              <a:rPr lang="en-US" altLang="ko-KR"/>
              <a:t>( JVM / JAVA / SCALA)</a:t>
            </a:r>
          </a:p>
          <a:p>
            <a:r>
              <a:rPr lang="en-US" altLang="ko-KR"/>
              <a:t>2009 – Reactive EX ( Microsoft )</a:t>
            </a:r>
          </a:p>
          <a:p>
            <a:r>
              <a:rPr lang="en-US" altLang="ko-KR"/>
              <a:t>2013 – Reactive Stream ( Netflix(RxJava),Pivotal,Typesafe)</a:t>
            </a:r>
          </a:p>
          <a:p>
            <a:r>
              <a:rPr lang="ko-KR" altLang="en-US"/>
              <a:t>이후참여자 </a:t>
            </a:r>
            <a:r>
              <a:rPr lang="en-US" altLang="ko-KR"/>
              <a:t>: RedHat,Oracle,Twitter,spray.io,Apache Kafka</a:t>
            </a:r>
          </a:p>
          <a:p>
            <a:r>
              <a:rPr lang="en-US" altLang="ko-KR"/>
              <a:t>2015 – Akka.net 1.4 – PETABRIDGE ( ASP.net NETCORE 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0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E6180-BDE6-48CC-9963-31142660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altLang="ko-KR" sz="3000">
                <a:solidFill>
                  <a:schemeClr val="bg1"/>
                </a:solidFill>
              </a:rPr>
              <a:t>Reactive Stream</a:t>
            </a:r>
            <a:endParaRPr lang="ko-KR" altLang="en-US" sz="3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E84FD9-7DC1-4B92-A871-86D219DF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bg1"/>
                </a:solidFill>
              </a:rPr>
              <a:t>서로다르게 구현된 시스템이 상호 운영을 용이하게하기위한 거대한 계획의 시작</a:t>
            </a:r>
            <a:endParaRPr lang="en-US" altLang="ko-KR" sz="2200">
              <a:solidFill>
                <a:schemeClr val="bg1"/>
              </a:solidFill>
            </a:endParaRPr>
          </a:p>
          <a:p>
            <a:r>
              <a:rPr lang="ko-KR" altLang="en-US" sz="2200">
                <a:solidFill>
                  <a:schemeClr val="bg1"/>
                </a:solidFill>
              </a:rPr>
              <a:t>프로토콜의 제약이아닌</a:t>
            </a:r>
            <a:r>
              <a:rPr lang="en-US" altLang="ko-KR" sz="2200">
                <a:solidFill>
                  <a:schemeClr val="bg1"/>
                </a:solidFill>
              </a:rPr>
              <a:t>, </a:t>
            </a:r>
            <a:r>
              <a:rPr lang="ko-KR" altLang="en-US" sz="2200">
                <a:solidFill>
                  <a:schemeClr val="bg1"/>
                </a:solidFill>
              </a:rPr>
              <a:t>최소한의 인터페이스 규약</a:t>
            </a:r>
            <a:r>
              <a:rPr lang="en-US" altLang="ko-KR" sz="2200">
                <a:solidFill>
                  <a:schemeClr val="bg1"/>
                </a:solidFill>
              </a:rPr>
              <a:t>(</a:t>
            </a:r>
            <a:r>
              <a:rPr lang="ko-KR" altLang="en-US" sz="2200">
                <a:solidFill>
                  <a:schemeClr val="bg1"/>
                </a:solidFill>
              </a:rPr>
              <a:t>논블로킹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역압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구독처리</a:t>
            </a:r>
            <a:r>
              <a:rPr lang="en-US" altLang="ko-KR" sz="2200">
                <a:solidFill>
                  <a:schemeClr val="bg1"/>
                </a:solidFill>
              </a:rPr>
              <a:t>)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237F64-C09A-4ABA-AD54-17DF6E30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5" b="1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27A404-9FDE-4783-B26B-6787CE9F8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2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1CE16B2-D8C7-493F-8BF7-C9249CFB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단일액터 순차처리</a:t>
            </a:r>
            <a:endParaRPr lang="en-US" altLang="ko-KR" sz="1700"/>
          </a:p>
          <a:p>
            <a:r>
              <a:rPr lang="ko-KR" altLang="en-US" sz="1700"/>
              <a:t>액터간 액터참조를통해 메시전송</a:t>
            </a:r>
            <a:endParaRPr lang="en-US" altLang="ko-KR" sz="1700"/>
          </a:p>
          <a:p>
            <a:r>
              <a:rPr lang="ko-KR" altLang="en-US" sz="1700"/>
              <a:t>공유변경을 제거함으로 </a:t>
            </a:r>
            <a:r>
              <a:rPr lang="en-US" altLang="ko-KR" sz="1700"/>
              <a:t>Lock</a:t>
            </a:r>
            <a:r>
              <a:rPr lang="ko-KR" altLang="en-US" sz="1700"/>
              <a:t> </a:t>
            </a:r>
            <a:r>
              <a:rPr lang="en-US" altLang="ko-KR" sz="1700"/>
              <a:t>Free</a:t>
            </a:r>
          </a:p>
          <a:p>
            <a:r>
              <a:rPr lang="ko-KR" altLang="en-US" sz="1700"/>
              <a:t>공유는 죽음의 칵테일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0748E-C3F3-4724-95BE-7729AB7E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2816896-7F01-45A7-A57B-E22924BFDFBA}"/>
              </a:ext>
            </a:extLst>
          </p:cNvPr>
          <p:cNvSpPr/>
          <p:nvPr/>
        </p:nvSpPr>
        <p:spPr>
          <a:xfrm>
            <a:off x="590719" y="16149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액터모델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84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9029C-856C-4EF3-B0C8-4654A67AF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7" r="-1" b="3111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0B060E7-9AC2-49C7-A1FE-B881F20A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altLang="ko-KR" sz="1700">
                <a:solidFill>
                  <a:schemeClr val="bg1"/>
                </a:solidFill>
              </a:rPr>
              <a:t>TopLevel</a:t>
            </a:r>
            <a:r>
              <a:rPr lang="ko-KR" altLang="en-US" sz="1700">
                <a:solidFill>
                  <a:schemeClr val="bg1"/>
                </a:solidFill>
              </a:rPr>
              <a:t> </a:t>
            </a:r>
            <a:r>
              <a:rPr lang="en-US" altLang="ko-KR" sz="1700">
                <a:solidFill>
                  <a:schemeClr val="bg1"/>
                </a:solidFill>
              </a:rPr>
              <a:t>Architecture</a:t>
            </a:r>
          </a:p>
          <a:p>
            <a:r>
              <a:rPr lang="en-US" altLang="ko-KR" sz="1700">
                <a:solidFill>
                  <a:schemeClr val="bg1"/>
                </a:solidFill>
              </a:rPr>
              <a:t>SuperVisor</a:t>
            </a:r>
          </a:p>
          <a:p>
            <a:r>
              <a:rPr lang="en-US" altLang="ko-KR" sz="1700">
                <a:solidFill>
                  <a:schemeClr val="bg1"/>
                </a:solidFill>
              </a:rPr>
              <a:t>ActorPath : akka://ActorSystemA/user/a/b</a:t>
            </a:r>
            <a:endParaRPr lang="ko-KR" alt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7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0E7D7B-D231-45C5-9625-DB015D04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Dispatcher : </a:t>
            </a:r>
            <a:r>
              <a:rPr lang="ko-KR" altLang="en-US" sz="2000"/>
              <a:t>액터의 메시지를 스케줄링</a:t>
            </a:r>
            <a:endParaRPr lang="en-US" altLang="ko-KR" sz="2000"/>
          </a:p>
          <a:p>
            <a:r>
              <a:rPr lang="ko-KR" altLang="en-US" sz="2000"/>
              <a:t>일반적으로 스레드풀을 사용하지만 멀티스레딩 프로그래밍하지 않고 설정화를통한 튜닝가능</a:t>
            </a:r>
            <a:endParaRPr lang="en-US" altLang="ko-KR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BD6FBF-B151-40F4-9CBB-AE714EE1E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5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496</Words>
  <Application>Microsoft Office PowerPoint</Application>
  <PresentationFormat>와이드스크린</PresentationFormat>
  <Paragraphs>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테마</vt:lpstr>
      <vt:lpstr>닷넷코어API와 AKKA.NET의만남</vt:lpstr>
      <vt:lpstr>AKKA를 도입배경? </vt:lpstr>
      <vt:lpstr>PowerPoint 프레젠테이션</vt:lpstr>
      <vt:lpstr>컨텐츠진행순서</vt:lpstr>
      <vt:lpstr>AKKA.NET이 포팅이되기까지~ </vt:lpstr>
      <vt:lpstr>Reactive Stream</vt:lpstr>
      <vt:lpstr>PowerPoint 프레젠테이션</vt:lpstr>
      <vt:lpstr>PowerPoint 프레젠테이션</vt:lpstr>
      <vt:lpstr>PowerPoint 프레젠테이션</vt:lpstr>
      <vt:lpstr>AKKA.NET 구성요소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닷넷코어API와 AKKA.NET의만남</dc:title>
  <dc:creator>p. 마니라네</dc:creator>
  <cp:lastModifiedBy>p. 마니라네</cp:lastModifiedBy>
  <cp:revision>3</cp:revision>
  <dcterms:created xsi:type="dcterms:W3CDTF">2020-12-13T14:21:03Z</dcterms:created>
  <dcterms:modified xsi:type="dcterms:W3CDTF">2020-12-13T14:56:26Z</dcterms:modified>
</cp:coreProperties>
</file>