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7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8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9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0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1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2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notesMasterIdLst>
    <p:notesMasterId r:id="rId28"/>
  </p:notesMasterIdLst>
  <p:handoutMasterIdLst>
    <p:handoutMasterId r:id="rId29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75" r:id="rId14"/>
    <p:sldId id="266" r:id="rId15"/>
    <p:sldId id="267" r:id="rId16"/>
    <p:sldId id="268" r:id="rId17"/>
    <p:sldId id="278" r:id="rId18"/>
    <p:sldId id="269" r:id="rId19"/>
    <p:sldId id="276" r:id="rId20"/>
    <p:sldId id="272" r:id="rId21"/>
    <p:sldId id="270" r:id="rId22"/>
    <p:sldId id="279" r:id="rId23"/>
    <p:sldId id="273" r:id="rId24"/>
    <p:sldId id="271" r:id="rId25"/>
    <p:sldId id="277" r:id="rId26"/>
    <p:sldId id="274" r:id="rId2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31DF42-6693-4B34-AB4D-E47173E7BCFD}" v="427" dt="2020-04-01T16:43:38.661"/>
    <p1510:client id="{B8430E5B-068C-4AC0-A571-386DBC2D4698}" v="256" dt="2020-04-02T01:30:18.4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470" autoAdjust="0"/>
  </p:normalViewPr>
  <p:slideViewPr>
    <p:cSldViewPr showGuides="1">
      <p:cViewPr varScale="1">
        <p:scale>
          <a:sx n="119" d="100"/>
          <a:sy n="119" d="100"/>
        </p:scale>
        <p:origin x="216" y="10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9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. 마니라네" userId="58895ae724b4fdba" providerId="LiveId" clId="{B8430E5B-068C-4AC0-A571-386DBC2D4698}"/>
    <pc:docChg chg="undo custSel mod addSld delSld modSld sldOrd modMainMaster">
      <pc:chgData name="p. 마니라네" userId="58895ae724b4fdba" providerId="LiveId" clId="{B8430E5B-068C-4AC0-A571-386DBC2D4698}" dt="2020-04-02T01:30:18.477" v="3569" actId="20577"/>
      <pc:docMkLst>
        <pc:docMk/>
      </pc:docMkLst>
      <pc:sldChg chg="modSp">
        <pc:chgData name="p. 마니라네" userId="58895ae724b4fdba" providerId="LiveId" clId="{B8430E5B-068C-4AC0-A571-386DBC2D4698}" dt="2020-04-02T00:31:10.981" v="1442"/>
        <pc:sldMkLst>
          <pc:docMk/>
          <pc:sldMk cId="1637310646" sldId="258"/>
        </pc:sldMkLst>
        <pc:spChg chg="mod">
          <ac:chgData name="p. 마니라네" userId="58895ae724b4fdba" providerId="LiveId" clId="{B8430E5B-068C-4AC0-A571-386DBC2D4698}" dt="2020-04-02T00:31:10.981" v="1442"/>
          <ac:spMkLst>
            <pc:docMk/>
            <pc:sldMk cId="1637310646" sldId="258"/>
            <ac:spMk id="3" creationId="{00000000-0000-0000-0000-000000000000}"/>
          </ac:spMkLst>
        </pc:spChg>
      </pc:sldChg>
      <pc:sldChg chg="modSp">
        <pc:chgData name="p. 마니라네" userId="58895ae724b4fdba" providerId="LiveId" clId="{B8430E5B-068C-4AC0-A571-386DBC2D4698}" dt="2020-04-02T00:07:05.494" v="43"/>
        <pc:sldMkLst>
          <pc:docMk/>
          <pc:sldMk cId="421519693" sldId="260"/>
        </pc:sldMkLst>
        <pc:spChg chg="mod">
          <ac:chgData name="p. 마니라네" userId="58895ae724b4fdba" providerId="LiveId" clId="{B8430E5B-068C-4AC0-A571-386DBC2D4698}" dt="2020-04-02T00:07:05.494" v="43"/>
          <ac:spMkLst>
            <pc:docMk/>
            <pc:sldMk cId="421519693" sldId="260"/>
            <ac:spMk id="8" creationId="{658BB7FF-D14A-4E7C-8547-B84F619A8088}"/>
          </ac:spMkLst>
        </pc:spChg>
      </pc:sldChg>
      <pc:sldChg chg="addSp modSp mod modTransition modClrScheme chgLayout">
        <pc:chgData name="p. 마니라네" userId="58895ae724b4fdba" providerId="LiveId" clId="{B8430E5B-068C-4AC0-A571-386DBC2D4698}" dt="2020-04-02T00:47:02.209" v="1978" actId="1076"/>
        <pc:sldMkLst>
          <pc:docMk/>
          <pc:sldMk cId="3388139804" sldId="261"/>
        </pc:sldMkLst>
        <pc:spChg chg="mod">
          <ac:chgData name="p. 마니라네" userId="58895ae724b4fdba" providerId="LiveId" clId="{B8430E5B-068C-4AC0-A571-386DBC2D4698}" dt="2020-04-02T00:10:32.585" v="286" actId="26606"/>
          <ac:spMkLst>
            <pc:docMk/>
            <pc:sldMk cId="3388139804" sldId="261"/>
            <ac:spMk id="2" creationId="{00000000-0000-0000-0000-000000000000}"/>
          </ac:spMkLst>
        </pc:spChg>
        <pc:spChg chg="mod ord">
          <ac:chgData name="p. 마니라네" userId="58895ae724b4fdba" providerId="LiveId" clId="{B8430E5B-068C-4AC0-A571-386DBC2D4698}" dt="2020-04-02T00:12:43.794" v="386"/>
          <ac:spMkLst>
            <pc:docMk/>
            <pc:sldMk cId="3388139804" sldId="261"/>
            <ac:spMk id="3" creationId="{00000000-0000-0000-0000-000000000000}"/>
          </ac:spMkLst>
        </pc:spChg>
        <pc:spChg chg="add mod">
          <ac:chgData name="p. 마니라네" userId="58895ae724b4fdba" providerId="LiveId" clId="{B8430E5B-068C-4AC0-A571-386DBC2D4698}" dt="2020-04-02T00:11:23.076" v="292" actId="1076"/>
          <ac:spMkLst>
            <pc:docMk/>
            <pc:sldMk cId="3388139804" sldId="261"/>
            <ac:spMk id="5" creationId="{7A8C100B-9B60-4829-A306-67CB6FCA3986}"/>
          </ac:spMkLst>
        </pc:spChg>
        <pc:picChg chg="add mod">
          <ac:chgData name="p. 마니라네" userId="58895ae724b4fdba" providerId="LiveId" clId="{B8430E5B-068C-4AC0-A571-386DBC2D4698}" dt="2020-04-02T00:47:02.209" v="1978" actId="1076"/>
          <ac:picMkLst>
            <pc:docMk/>
            <pc:sldMk cId="3388139804" sldId="261"/>
            <ac:picMk id="4" creationId="{4BAE715D-A763-4817-95A6-757B9E4B608A}"/>
          </ac:picMkLst>
        </pc:picChg>
      </pc:sldChg>
      <pc:sldChg chg="modSp">
        <pc:chgData name="p. 마니라네" userId="58895ae724b4fdba" providerId="LiveId" clId="{B8430E5B-068C-4AC0-A571-386DBC2D4698}" dt="2020-04-02T00:48:02.385" v="2035" actId="20577"/>
        <pc:sldMkLst>
          <pc:docMk/>
          <pc:sldMk cId="1173429218" sldId="262"/>
        </pc:sldMkLst>
        <pc:spChg chg="mod">
          <ac:chgData name="p. 마니라네" userId="58895ae724b4fdba" providerId="LiveId" clId="{B8430E5B-068C-4AC0-A571-386DBC2D4698}" dt="2020-04-02T00:48:02.385" v="2035" actId="20577"/>
          <ac:spMkLst>
            <pc:docMk/>
            <pc:sldMk cId="1173429218" sldId="262"/>
            <ac:spMk id="3" creationId="{00000000-0000-0000-0000-000000000000}"/>
          </ac:spMkLst>
        </pc:spChg>
      </pc:sldChg>
      <pc:sldChg chg="addSp delSp modSp">
        <pc:chgData name="p. 마니라네" userId="58895ae724b4fdba" providerId="LiveId" clId="{B8430E5B-068C-4AC0-A571-386DBC2D4698}" dt="2020-04-02T00:45:23.864" v="1973" actId="339"/>
        <pc:sldMkLst>
          <pc:docMk/>
          <pc:sldMk cId="4259246236" sldId="263"/>
        </pc:sldMkLst>
        <pc:spChg chg="add del mod">
          <ac:chgData name="p. 마니라네" userId="58895ae724b4fdba" providerId="LiveId" clId="{B8430E5B-068C-4AC0-A571-386DBC2D4698}" dt="2020-04-02T00:44:41.231" v="1968" actId="478"/>
          <ac:spMkLst>
            <pc:docMk/>
            <pc:sldMk cId="4259246236" sldId="263"/>
            <ac:spMk id="5" creationId="{93AF0C98-8B36-4C19-A807-7EAEB7C4E321}"/>
          </ac:spMkLst>
        </pc:spChg>
        <pc:picChg chg="mod">
          <ac:chgData name="p. 마니라네" userId="58895ae724b4fdba" providerId="LiveId" clId="{B8430E5B-068C-4AC0-A571-386DBC2D4698}" dt="2020-04-02T00:45:23.864" v="1973" actId="339"/>
          <ac:picMkLst>
            <pc:docMk/>
            <pc:sldMk cId="4259246236" sldId="263"/>
            <ac:picMk id="4" creationId="{D81728E9-EB2B-44A3-BBCA-0A9A059B88F7}"/>
          </ac:picMkLst>
        </pc:picChg>
      </pc:sldChg>
      <pc:sldChg chg="modSp">
        <pc:chgData name="p. 마니라네" userId="58895ae724b4fdba" providerId="LiveId" clId="{B8430E5B-068C-4AC0-A571-386DBC2D4698}" dt="2020-04-02T00:48:41.496" v="2038" actId="207"/>
        <pc:sldMkLst>
          <pc:docMk/>
          <pc:sldMk cId="748184582" sldId="264"/>
        </pc:sldMkLst>
        <pc:spChg chg="mod">
          <ac:chgData name="p. 마니라네" userId="58895ae724b4fdba" providerId="LiveId" clId="{B8430E5B-068C-4AC0-A571-386DBC2D4698}" dt="2020-04-02T00:48:41.496" v="2038" actId="207"/>
          <ac:spMkLst>
            <pc:docMk/>
            <pc:sldMk cId="748184582" sldId="264"/>
            <ac:spMk id="3" creationId="{00000000-0000-0000-0000-000000000000}"/>
          </ac:spMkLst>
        </pc:spChg>
      </pc:sldChg>
      <pc:sldChg chg="modSp">
        <pc:chgData name="p. 마니라네" userId="58895ae724b4fdba" providerId="LiveId" clId="{B8430E5B-068C-4AC0-A571-386DBC2D4698}" dt="2020-04-02T00:49:41.214" v="2040" actId="6549"/>
        <pc:sldMkLst>
          <pc:docMk/>
          <pc:sldMk cId="3556045373" sldId="265"/>
        </pc:sldMkLst>
        <pc:spChg chg="mod">
          <ac:chgData name="p. 마니라네" userId="58895ae724b4fdba" providerId="LiveId" clId="{B8430E5B-068C-4AC0-A571-386DBC2D4698}" dt="2020-04-02T00:49:41.214" v="2040" actId="6549"/>
          <ac:spMkLst>
            <pc:docMk/>
            <pc:sldMk cId="3556045373" sldId="265"/>
            <ac:spMk id="3" creationId="{00000000-0000-0000-0000-000000000000}"/>
          </ac:spMkLst>
        </pc:spChg>
      </pc:sldChg>
      <pc:sldChg chg="delSp modSp mod modClrScheme chgLayout">
        <pc:chgData name="p. 마니라네" userId="58895ae724b4fdba" providerId="LiveId" clId="{B8430E5B-068C-4AC0-A571-386DBC2D4698}" dt="2020-04-02T00:51:32.806" v="2175" actId="1076"/>
        <pc:sldMkLst>
          <pc:docMk/>
          <pc:sldMk cId="1115790006" sldId="266"/>
        </pc:sldMkLst>
        <pc:spChg chg="mod">
          <ac:chgData name="p. 마니라네" userId="58895ae724b4fdba" providerId="LiveId" clId="{B8430E5B-068C-4AC0-A571-386DBC2D4698}" dt="2020-04-02T00:41:25.498" v="1961" actId="26606"/>
          <ac:spMkLst>
            <pc:docMk/>
            <pc:sldMk cId="1115790006" sldId="266"/>
            <ac:spMk id="2" creationId="{00000000-0000-0000-0000-000000000000}"/>
          </ac:spMkLst>
        </pc:spChg>
        <pc:spChg chg="mod ord">
          <ac:chgData name="p. 마니라네" userId="58895ae724b4fdba" providerId="LiveId" clId="{B8430E5B-068C-4AC0-A571-386DBC2D4698}" dt="2020-04-02T00:51:29.133" v="2174" actId="14100"/>
          <ac:spMkLst>
            <pc:docMk/>
            <pc:sldMk cId="1115790006" sldId="266"/>
            <ac:spMk id="3" creationId="{00000000-0000-0000-0000-000000000000}"/>
          </ac:spMkLst>
        </pc:spChg>
        <pc:picChg chg="del">
          <ac:chgData name="p. 마니라네" userId="58895ae724b4fdba" providerId="LiveId" clId="{B8430E5B-068C-4AC0-A571-386DBC2D4698}" dt="2020-04-02T00:31:39.294" v="1443" actId="478"/>
          <ac:picMkLst>
            <pc:docMk/>
            <pc:sldMk cId="1115790006" sldId="266"/>
            <ac:picMk id="4" creationId="{2379CBB9-E981-481C-BA26-077711155FF9}"/>
          </ac:picMkLst>
        </pc:picChg>
        <pc:picChg chg="mod">
          <ac:chgData name="p. 마니라네" userId="58895ae724b4fdba" providerId="LiveId" clId="{B8430E5B-068C-4AC0-A571-386DBC2D4698}" dt="2020-04-02T00:51:32.806" v="2175" actId="1076"/>
          <ac:picMkLst>
            <pc:docMk/>
            <pc:sldMk cId="1115790006" sldId="266"/>
            <ac:picMk id="5" creationId="{E87932AD-8FA7-4530-9F91-7C931D915551}"/>
          </ac:picMkLst>
        </pc:picChg>
      </pc:sldChg>
      <pc:sldChg chg="modSp">
        <pc:chgData name="p. 마니라네" userId="58895ae724b4fdba" providerId="LiveId" clId="{B8430E5B-068C-4AC0-A571-386DBC2D4698}" dt="2020-04-02T00:52:08.555" v="2272" actId="20577"/>
        <pc:sldMkLst>
          <pc:docMk/>
          <pc:sldMk cId="2418315749" sldId="267"/>
        </pc:sldMkLst>
        <pc:spChg chg="mod">
          <ac:chgData name="p. 마니라네" userId="58895ae724b4fdba" providerId="LiveId" clId="{B8430E5B-068C-4AC0-A571-386DBC2D4698}" dt="2020-04-02T00:52:08.555" v="2272" actId="20577"/>
          <ac:spMkLst>
            <pc:docMk/>
            <pc:sldMk cId="2418315749" sldId="267"/>
            <ac:spMk id="3" creationId="{00000000-0000-0000-0000-000000000000}"/>
          </ac:spMkLst>
        </pc:spChg>
      </pc:sldChg>
      <pc:sldChg chg="modSp">
        <pc:chgData name="p. 마니라네" userId="58895ae724b4fdba" providerId="LiveId" clId="{B8430E5B-068C-4AC0-A571-386DBC2D4698}" dt="2020-04-02T00:53:07.258" v="2323" actId="20577"/>
        <pc:sldMkLst>
          <pc:docMk/>
          <pc:sldMk cId="3225518937" sldId="268"/>
        </pc:sldMkLst>
        <pc:spChg chg="mod">
          <ac:chgData name="p. 마니라네" userId="58895ae724b4fdba" providerId="LiveId" clId="{B8430E5B-068C-4AC0-A571-386DBC2D4698}" dt="2020-04-02T00:53:07.258" v="2323" actId="20577"/>
          <ac:spMkLst>
            <pc:docMk/>
            <pc:sldMk cId="3225518937" sldId="268"/>
            <ac:spMk id="3" creationId="{00000000-0000-0000-0000-000000000000}"/>
          </ac:spMkLst>
        </pc:spChg>
      </pc:sldChg>
      <pc:sldChg chg="modSp">
        <pc:chgData name="p. 마니라네" userId="58895ae724b4fdba" providerId="LiveId" clId="{B8430E5B-068C-4AC0-A571-386DBC2D4698}" dt="2020-04-02T01:14:09.197" v="2629" actId="6549"/>
        <pc:sldMkLst>
          <pc:docMk/>
          <pc:sldMk cId="1371762726" sldId="269"/>
        </pc:sldMkLst>
        <pc:spChg chg="mod">
          <ac:chgData name="p. 마니라네" userId="58895ae724b4fdba" providerId="LiveId" clId="{B8430E5B-068C-4AC0-A571-386DBC2D4698}" dt="2020-04-02T01:14:09.197" v="2629" actId="6549"/>
          <ac:spMkLst>
            <pc:docMk/>
            <pc:sldMk cId="1371762726" sldId="269"/>
            <ac:spMk id="3" creationId="{00000000-0000-0000-0000-000000000000}"/>
          </ac:spMkLst>
        </pc:spChg>
      </pc:sldChg>
      <pc:sldChg chg="addSp modSp">
        <pc:chgData name="p. 마니라네" userId="58895ae724b4fdba" providerId="LiveId" clId="{B8430E5B-068C-4AC0-A571-386DBC2D4698}" dt="2020-04-02T01:19:08.242" v="2971" actId="1076"/>
        <pc:sldMkLst>
          <pc:docMk/>
          <pc:sldMk cId="1553290485" sldId="270"/>
        </pc:sldMkLst>
        <pc:picChg chg="mod">
          <ac:chgData name="p. 마니라네" userId="58895ae724b4fdba" providerId="LiveId" clId="{B8430E5B-068C-4AC0-A571-386DBC2D4698}" dt="2020-04-02T01:18:57.752" v="2967" actId="1076"/>
          <ac:picMkLst>
            <pc:docMk/>
            <pc:sldMk cId="1553290485" sldId="270"/>
            <ac:picMk id="4" creationId="{EDE4F58C-7187-438A-AB13-FAFB5B24F82E}"/>
          </ac:picMkLst>
        </pc:picChg>
        <pc:picChg chg="add mod">
          <ac:chgData name="p. 마니라네" userId="58895ae724b4fdba" providerId="LiveId" clId="{B8430E5B-068C-4AC0-A571-386DBC2D4698}" dt="2020-04-02T01:19:08.242" v="2971" actId="1076"/>
          <ac:picMkLst>
            <pc:docMk/>
            <pc:sldMk cId="1553290485" sldId="270"/>
            <ac:picMk id="5" creationId="{5348C8E4-A285-42EA-8264-8CD2AE87B65D}"/>
          </ac:picMkLst>
        </pc:picChg>
      </pc:sldChg>
      <pc:sldChg chg="modSp">
        <pc:chgData name="p. 마니라네" userId="58895ae724b4fdba" providerId="LiveId" clId="{B8430E5B-068C-4AC0-A571-386DBC2D4698}" dt="2020-04-02T01:28:12.276" v="3271" actId="339"/>
        <pc:sldMkLst>
          <pc:docMk/>
          <pc:sldMk cId="516752287" sldId="271"/>
        </pc:sldMkLst>
        <pc:spChg chg="mod">
          <ac:chgData name="p. 마니라네" userId="58895ae724b4fdba" providerId="LiveId" clId="{B8430E5B-068C-4AC0-A571-386DBC2D4698}" dt="2020-04-02T00:31:10.981" v="1442"/>
          <ac:spMkLst>
            <pc:docMk/>
            <pc:sldMk cId="516752287" sldId="271"/>
            <ac:spMk id="3" creationId="{00000000-0000-0000-0000-000000000000}"/>
          </ac:spMkLst>
        </pc:spChg>
        <pc:picChg chg="mod">
          <ac:chgData name="p. 마니라네" userId="58895ae724b4fdba" providerId="LiveId" clId="{B8430E5B-068C-4AC0-A571-386DBC2D4698}" dt="2020-04-02T01:28:12.276" v="3271" actId="339"/>
          <ac:picMkLst>
            <pc:docMk/>
            <pc:sldMk cId="516752287" sldId="271"/>
            <ac:picMk id="4" creationId="{A2461466-E49B-4E03-83CE-1307F11D2BB9}"/>
          </ac:picMkLst>
        </pc:picChg>
      </pc:sldChg>
      <pc:sldChg chg="modSp">
        <pc:chgData name="p. 마니라네" userId="58895ae724b4fdba" providerId="LiveId" clId="{B8430E5B-068C-4AC0-A571-386DBC2D4698}" dt="2020-04-02T01:17:55.875" v="2966"/>
        <pc:sldMkLst>
          <pc:docMk/>
          <pc:sldMk cId="4205985213" sldId="272"/>
        </pc:sldMkLst>
        <pc:spChg chg="mod">
          <ac:chgData name="p. 마니라네" userId="58895ae724b4fdba" providerId="LiveId" clId="{B8430E5B-068C-4AC0-A571-386DBC2D4698}" dt="2020-04-02T01:17:55.875" v="2966"/>
          <ac:spMkLst>
            <pc:docMk/>
            <pc:sldMk cId="4205985213" sldId="272"/>
            <ac:spMk id="3" creationId="{00000000-0000-0000-0000-000000000000}"/>
          </ac:spMkLst>
        </pc:spChg>
      </pc:sldChg>
      <pc:sldChg chg="addSp delSp modSp">
        <pc:chgData name="p. 마니라네" userId="58895ae724b4fdba" providerId="LiveId" clId="{B8430E5B-068C-4AC0-A571-386DBC2D4698}" dt="2020-04-02T01:27:55.112" v="3270" actId="6549"/>
        <pc:sldMkLst>
          <pc:docMk/>
          <pc:sldMk cId="809758848" sldId="273"/>
        </pc:sldMkLst>
        <pc:spChg chg="mod">
          <ac:chgData name="p. 마니라네" userId="58895ae724b4fdba" providerId="LiveId" clId="{B8430E5B-068C-4AC0-A571-386DBC2D4698}" dt="2020-04-02T01:27:55.112" v="3270" actId="6549"/>
          <ac:spMkLst>
            <pc:docMk/>
            <pc:sldMk cId="809758848" sldId="273"/>
            <ac:spMk id="3" creationId="{00000000-0000-0000-0000-000000000000}"/>
          </ac:spMkLst>
        </pc:spChg>
        <pc:picChg chg="del mod">
          <ac:chgData name="p. 마니라네" userId="58895ae724b4fdba" providerId="LiveId" clId="{B8430E5B-068C-4AC0-A571-386DBC2D4698}" dt="2020-04-02T01:21:14.033" v="3065" actId="478"/>
          <ac:picMkLst>
            <pc:docMk/>
            <pc:sldMk cId="809758848" sldId="273"/>
            <ac:picMk id="4" creationId="{03C1EA28-1E4B-4A01-8A1E-0768F7FF1ADE}"/>
          </ac:picMkLst>
        </pc:picChg>
        <pc:picChg chg="add mod">
          <ac:chgData name="p. 마니라네" userId="58895ae724b4fdba" providerId="LiveId" clId="{B8430E5B-068C-4AC0-A571-386DBC2D4698}" dt="2020-04-02T01:22:06.419" v="3070" actId="1076"/>
          <ac:picMkLst>
            <pc:docMk/>
            <pc:sldMk cId="809758848" sldId="273"/>
            <ac:picMk id="5" creationId="{D20FCB23-54D2-40B6-B2C6-0FB818629AEB}"/>
          </ac:picMkLst>
        </pc:picChg>
        <pc:picChg chg="add mod">
          <ac:chgData name="p. 마니라네" userId="58895ae724b4fdba" providerId="LiveId" clId="{B8430E5B-068C-4AC0-A571-386DBC2D4698}" dt="2020-04-02T01:25:44.160" v="3075" actId="14100"/>
          <ac:picMkLst>
            <pc:docMk/>
            <pc:sldMk cId="809758848" sldId="273"/>
            <ac:picMk id="6" creationId="{611EEDA6-1063-4CFF-8013-1335B3E9FC13}"/>
          </ac:picMkLst>
        </pc:picChg>
      </pc:sldChg>
      <pc:sldChg chg="modSp">
        <pc:chgData name="p. 마니라네" userId="58895ae724b4fdba" providerId="LiveId" clId="{B8430E5B-068C-4AC0-A571-386DBC2D4698}" dt="2020-04-02T01:30:18.477" v="3569" actId="20577"/>
        <pc:sldMkLst>
          <pc:docMk/>
          <pc:sldMk cId="349187125" sldId="274"/>
        </pc:sldMkLst>
        <pc:spChg chg="mod">
          <ac:chgData name="p. 마니라네" userId="58895ae724b4fdba" providerId="LiveId" clId="{B8430E5B-068C-4AC0-A571-386DBC2D4698}" dt="2020-04-02T01:30:18.477" v="3569" actId="20577"/>
          <ac:spMkLst>
            <pc:docMk/>
            <pc:sldMk cId="349187125" sldId="274"/>
            <ac:spMk id="3" creationId="{00000000-0000-0000-0000-000000000000}"/>
          </ac:spMkLst>
        </pc:spChg>
      </pc:sldChg>
      <pc:sldChg chg="addSp delSp modSp add mod modClrScheme chgLayout">
        <pc:chgData name="p. 마니라네" userId="58895ae724b4fdba" providerId="LiveId" clId="{B8430E5B-068C-4AC0-A571-386DBC2D4698}" dt="2020-04-02T00:50:06.499" v="2050" actId="20577"/>
        <pc:sldMkLst>
          <pc:docMk/>
          <pc:sldMk cId="1181080291" sldId="275"/>
        </pc:sldMkLst>
        <pc:spChg chg="mod">
          <ac:chgData name="p. 마니라네" userId="58895ae724b4fdba" providerId="LiveId" clId="{B8430E5B-068C-4AC0-A571-386DBC2D4698}" dt="2020-04-02T00:35:09.902" v="1471" actId="26606"/>
          <ac:spMkLst>
            <pc:docMk/>
            <pc:sldMk cId="1181080291" sldId="275"/>
            <ac:spMk id="2" creationId="{00000000-0000-0000-0000-000000000000}"/>
          </ac:spMkLst>
        </pc:spChg>
        <pc:spChg chg="mod ord">
          <ac:chgData name="p. 마니라네" userId="58895ae724b4fdba" providerId="LiveId" clId="{B8430E5B-068C-4AC0-A571-386DBC2D4698}" dt="2020-04-02T00:50:06.499" v="2050" actId="20577"/>
          <ac:spMkLst>
            <pc:docMk/>
            <pc:sldMk cId="1181080291" sldId="275"/>
            <ac:spMk id="3" creationId="{00000000-0000-0000-0000-000000000000}"/>
          </ac:spMkLst>
        </pc:spChg>
        <pc:picChg chg="del">
          <ac:chgData name="p. 마니라네" userId="58895ae724b4fdba" providerId="LiveId" clId="{B8430E5B-068C-4AC0-A571-386DBC2D4698}" dt="2020-04-02T00:34:35.245" v="1447" actId="478"/>
          <ac:picMkLst>
            <pc:docMk/>
            <pc:sldMk cId="1181080291" sldId="275"/>
            <ac:picMk id="4" creationId="{7453853D-F364-4373-8412-D11E015E89D4}"/>
          </ac:picMkLst>
        </pc:picChg>
        <pc:picChg chg="del">
          <ac:chgData name="p. 마니라네" userId="58895ae724b4fdba" providerId="LiveId" clId="{B8430E5B-068C-4AC0-A571-386DBC2D4698}" dt="2020-04-02T00:34:36.224" v="1448" actId="478"/>
          <ac:picMkLst>
            <pc:docMk/>
            <pc:sldMk cId="1181080291" sldId="275"/>
            <ac:picMk id="5" creationId="{271FEDAB-A76B-4D7D-AB89-E1C32E12281D}"/>
          </ac:picMkLst>
        </pc:picChg>
        <pc:picChg chg="add mod">
          <ac:chgData name="p. 마니라네" userId="58895ae724b4fdba" providerId="LiveId" clId="{B8430E5B-068C-4AC0-A571-386DBC2D4698}" dt="2020-04-02T00:35:09.902" v="1471" actId="26606"/>
          <ac:picMkLst>
            <pc:docMk/>
            <pc:sldMk cId="1181080291" sldId="275"/>
            <ac:picMk id="6" creationId="{AEDDBF69-A4FF-4F52-BDA4-D36787BB56D1}"/>
          </ac:picMkLst>
        </pc:picChg>
      </pc:sldChg>
      <pc:sldChg chg="addSp delSp modSp add">
        <pc:chgData name="p. 마니라네" userId="58895ae724b4fdba" providerId="LiveId" clId="{B8430E5B-068C-4AC0-A571-386DBC2D4698}" dt="2020-04-02T01:13:32.296" v="2605" actId="20577"/>
        <pc:sldMkLst>
          <pc:docMk/>
          <pc:sldMk cId="1111380702" sldId="276"/>
        </pc:sldMkLst>
        <pc:spChg chg="mod">
          <ac:chgData name="p. 마니라네" userId="58895ae724b4fdba" providerId="LiveId" clId="{B8430E5B-068C-4AC0-A571-386DBC2D4698}" dt="2020-04-02T01:07:15.586" v="2351" actId="20577"/>
          <ac:spMkLst>
            <pc:docMk/>
            <pc:sldMk cId="1111380702" sldId="276"/>
            <ac:spMk id="2" creationId="{00000000-0000-0000-0000-000000000000}"/>
          </ac:spMkLst>
        </pc:spChg>
        <pc:spChg chg="mod">
          <ac:chgData name="p. 마니라네" userId="58895ae724b4fdba" providerId="LiveId" clId="{B8430E5B-068C-4AC0-A571-386DBC2D4698}" dt="2020-04-02T01:13:32.296" v="2605" actId="20577"/>
          <ac:spMkLst>
            <pc:docMk/>
            <pc:sldMk cId="1111380702" sldId="276"/>
            <ac:spMk id="3" creationId="{00000000-0000-0000-0000-000000000000}"/>
          </ac:spMkLst>
        </pc:spChg>
        <pc:picChg chg="add mod">
          <ac:chgData name="p. 마니라네" userId="58895ae724b4fdba" providerId="LiveId" clId="{B8430E5B-068C-4AC0-A571-386DBC2D4698}" dt="2020-04-02T01:08:12.961" v="2357" actId="1076"/>
          <ac:picMkLst>
            <pc:docMk/>
            <pc:sldMk cId="1111380702" sldId="276"/>
            <ac:picMk id="4" creationId="{887A7181-8E99-4C4C-B710-8A50C056FB89}"/>
          </ac:picMkLst>
        </pc:picChg>
        <pc:picChg chg="del">
          <ac:chgData name="p. 마니라네" userId="58895ae724b4fdba" providerId="LiveId" clId="{B8430E5B-068C-4AC0-A571-386DBC2D4698}" dt="2020-04-02T01:07:53.219" v="2352" actId="478"/>
          <ac:picMkLst>
            <pc:docMk/>
            <pc:sldMk cId="1111380702" sldId="276"/>
            <ac:picMk id="3074" creationId="{362863FB-8F8B-4B2D-B2DE-759B1C4FFF2F}"/>
          </ac:picMkLst>
        </pc:picChg>
      </pc:sldChg>
      <pc:sldChg chg="delSp modSp add del ord">
        <pc:chgData name="p. 마니라네" userId="58895ae724b4fdba" providerId="LiveId" clId="{B8430E5B-068C-4AC0-A571-386DBC2D4698}" dt="2020-04-02T01:07:06.203" v="2340" actId="2696"/>
        <pc:sldMkLst>
          <pc:docMk/>
          <pc:sldMk cId="2049162504" sldId="276"/>
        </pc:sldMkLst>
        <pc:spChg chg="mod">
          <ac:chgData name="p. 마니라네" userId="58895ae724b4fdba" providerId="LiveId" clId="{B8430E5B-068C-4AC0-A571-386DBC2D4698}" dt="2020-04-02T00:57:05.704" v="2338" actId="20577"/>
          <ac:spMkLst>
            <pc:docMk/>
            <pc:sldMk cId="2049162504" sldId="276"/>
            <ac:spMk id="2" creationId="{00000000-0000-0000-0000-000000000000}"/>
          </ac:spMkLst>
        </pc:spChg>
        <pc:picChg chg="del">
          <ac:chgData name="p. 마니라네" userId="58895ae724b4fdba" providerId="LiveId" clId="{B8430E5B-068C-4AC0-A571-386DBC2D4698}" dt="2020-04-02T01:06:54.605" v="2339" actId="478"/>
          <ac:picMkLst>
            <pc:docMk/>
            <pc:sldMk cId="2049162504" sldId="276"/>
            <ac:picMk id="6" creationId="{AEDDBF69-A4FF-4F52-BDA4-D36787BB56D1}"/>
          </ac:picMkLst>
        </pc:picChg>
      </pc:sldChg>
      <pc:sldChg chg="add del">
        <pc:chgData name="p. 마니라네" userId="58895ae724b4fdba" providerId="LiveId" clId="{B8430E5B-068C-4AC0-A571-386DBC2D4698}" dt="2020-04-02T00:56:32.757" v="2325" actId="2696"/>
        <pc:sldMkLst>
          <pc:docMk/>
          <pc:sldMk cId="3941402620" sldId="276"/>
        </pc:sldMkLst>
      </pc:sldChg>
      <pc:sldMasterChg chg="modTransition modSldLayout">
        <pc:chgData name="p. 마니라네" userId="58895ae724b4fdba" providerId="LiveId" clId="{B8430E5B-068C-4AC0-A571-386DBC2D4698}" dt="2020-04-02T00:31:10.981" v="1442"/>
        <pc:sldMasterMkLst>
          <pc:docMk/>
          <pc:sldMasterMk cId="1858786139" sldId="2147483672"/>
        </pc:sldMasterMkLst>
        <pc:sldLayoutChg chg="modTransition">
          <pc:chgData name="p. 마니라네" userId="58895ae724b4fdba" providerId="LiveId" clId="{B8430E5B-068C-4AC0-A571-386DBC2D4698}" dt="2020-04-02T00:31:10.981" v="1442"/>
          <pc:sldLayoutMkLst>
            <pc:docMk/>
            <pc:sldMasterMk cId="1858786139" sldId="2147483672"/>
            <pc:sldLayoutMk cId="3641758027" sldId="2147483673"/>
          </pc:sldLayoutMkLst>
        </pc:sldLayoutChg>
        <pc:sldLayoutChg chg="modTransition">
          <pc:chgData name="p. 마니라네" userId="58895ae724b4fdba" providerId="LiveId" clId="{B8430E5B-068C-4AC0-A571-386DBC2D4698}" dt="2020-04-02T00:31:10.981" v="1442"/>
          <pc:sldLayoutMkLst>
            <pc:docMk/>
            <pc:sldMasterMk cId="1858786139" sldId="2147483672"/>
            <pc:sldLayoutMk cId="3625762673" sldId="2147483674"/>
          </pc:sldLayoutMkLst>
        </pc:sldLayoutChg>
        <pc:sldLayoutChg chg="modTransition">
          <pc:chgData name="p. 마니라네" userId="58895ae724b4fdba" providerId="LiveId" clId="{B8430E5B-068C-4AC0-A571-386DBC2D4698}" dt="2020-04-02T00:31:10.981" v="1442"/>
          <pc:sldLayoutMkLst>
            <pc:docMk/>
            <pc:sldMasterMk cId="1858786139" sldId="2147483672"/>
            <pc:sldLayoutMk cId="2056733540" sldId="2147483675"/>
          </pc:sldLayoutMkLst>
        </pc:sldLayoutChg>
        <pc:sldLayoutChg chg="modTransition">
          <pc:chgData name="p. 마니라네" userId="58895ae724b4fdba" providerId="LiveId" clId="{B8430E5B-068C-4AC0-A571-386DBC2D4698}" dt="2020-04-02T00:31:10.981" v="1442"/>
          <pc:sldLayoutMkLst>
            <pc:docMk/>
            <pc:sldMasterMk cId="1858786139" sldId="2147483672"/>
            <pc:sldLayoutMk cId="622068283" sldId="2147483677"/>
          </pc:sldLayoutMkLst>
        </pc:sldLayoutChg>
        <pc:sldLayoutChg chg="modTransition">
          <pc:chgData name="p. 마니라네" userId="58895ae724b4fdba" providerId="LiveId" clId="{B8430E5B-068C-4AC0-A571-386DBC2D4698}" dt="2020-04-02T00:31:10.981" v="1442"/>
          <pc:sldLayoutMkLst>
            <pc:docMk/>
            <pc:sldMasterMk cId="1858786139" sldId="2147483672"/>
            <pc:sldLayoutMk cId="2028883999" sldId="2147483678"/>
          </pc:sldLayoutMkLst>
        </pc:sldLayoutChg>
        <pc:sldLayoutChg chg="modTransition">
          <pc:chgData name="p. 마니라네" userId="58895ae724b4fdba" providerId="LiveId" clId="{B8430E5B-068C-4AC0-A571-386DBC2D4698}" dt="2020-04-02T00:31:10.981" v="1442"/>
          <pc:sldLayoutMkLst>
            <pc:docMk/>
            <pc:sldMasterMk cId="1858786139" sldId="2147483672"/>
            <pc:sldLayoutMk cId="2928866258" sldId="2147483680"/>
          </pc:sldLayoutMkLst>
        </pc:sldLayoutChg>
        <pc:sldLayoutChg chg="modTransition">
          <pc:chgData name="p. 마니라네" userId="58895ae724b4fdba" providerId="LiveId" clId="{B8430E5B-068C-4AC0-A571-386DBC2D4698}" dt="2020-04-02T00:31:10.981" v="1442"/>
          <pc:sldLayoutMkLst>
            <pc:docMk/>
            <pc:sldMasterMk cId="1858786139" sldId="2147483672"/>
            <pc:sldLayoutMk cId="59057418" sldId="2147483681"/>
          </pc:sldLayoutMkLst>
        </pc:sldLayoutChg>
        <pc:sldLayoutChg chg="modTransition">
          <pc:chgData name="p. 마니라네" userId="58895ae724b4fdba" providerId="LiveId" clId="{B8430E5B-068C-4AC0-A571-386DBC2D4698}" dt="2020-04-02T00:31:10.981" v="1442"/>
          <pc:sldLayoutMkLst>
            <pc:docMk/>
            <pc:sldMasterMk cId="1858786139" sldId="2147483672"/>
            <pc:sldLayoutMk cId="1937361245" sldId="2147483682"/>
          </pc:sldLayoutMkLst>
        </pc:sldLayoutChg>
        <pc:sldLayoutChg chg="modTransition">
          <pc:chgData name="p. 마니라네" userId="58895ae724b4fdba" providerId="LiveId" clId="{B8430E5B-068C-4AC0-A571-386DBC2D4698}" dt="2020-04-02T00:31:10.981" v="1442"/>
          <pc:sldLayoutMkLst>
            <pc:docMk/>
            <pc:sldMasterMk cId="1858786139" sldId="2147483672"/>
            <pc:sldLayoutMk cId="2836869799" sldId="2147483683"/>
          </pc:sldLayoutMkLst>
        </pc:sldLayoutChg>
      </pc:sldMasterChg>
    </pc:docChg>
  </pc:docChgLst>
  <pc:docChgLst>
    <pc:chgData name="p. 마니라네" userId="58895ae724b4fdba" providerId="LiveId" clId="{9331DF42-6693-4B34-AB4D-E47173E7BCFD}"/>
    <pc:docChg chg="undo custSel mod addSld modSld sldOrd">
      <pc:chgData name="p. 마니라네" userId="58895ae724b4fdba" providerId="LiveId" clId="{9331DF42-6693-4B34-AB4D-E47173E7BCFD}" dt="2020-04-01T16:43:41.506" v="6042" actId="20577"/>
      <pc:docMkLst>
        <pc:docMk/>
      </pc:docMkLst>
      <pc:sldChg chg="modSp">
        <pc:chgData name="p. 마니라네" userId="58895ae724b4fdba" providerId="LiveId" clId="{9331DF42-6693-4B34-AB4D-E47173E7BCFD}" dt="2020-04-01T14:58:05.669" v="479" actId="20577"/>
        <pc:sldMkLst>
          <pc:docMk/>
          <pc:sldMk cId="3658128150" sldId="257"/>
        </pc:sldMkLst>
        <pc:spChg chg="mod">
          <ac:chgData name="p. 마니라네" userId="58895ae724b4fdba" providerId="LiveId" clId="{9331DF42-6693-4B34-AB4D-E47173E7BCFD}" dt="2020-04-01T14:31:44.364" v="39"/>
          <ac:spMkLst>
            <pc:docMk/>
            <pc:sldMk cId="3658128150" sldId="257"/>
            <ac:spMk id="3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4:58:05.669" v="479" actId="20577"/>
          <ac:spMkLst>
            <pc:docMk/>
            <pc:sldMk cId="3658128150" sldId="257"/>
            <ac:spMk id="4" creationId="{00000000-0000-0000-0000-000000000000}"/>
          </ac:spMkLst>
        </pc:spChg>
      </pc:sldChg>
      <pc:sldChg chg="addSp modSp">
        <pc:chgData name="p. 마니라네" userId="58895ae724b4fdba" providerId="LiveId" clId="{9331DF42-6693-4B34-AB4D-E47173E7BCFD}" dt="2020-04-01T14:48:16.386" v="411" actId="6549"/>
        <pc:sldMkLst>
          <pc:docMk/>
          <pc:sldMk cId="1637310646" sldId="258"/>
        </pc:sldMkLst>
        <pc:spChg chg="mod">
          <ac:chgData name="p. 마니라네" userId="58895ae724b4fdba" providerId="LiveId" clId="{9331DF42-6693-4B34-AB4D-E47173E7BCFD}" dt="2020-04-01T14:36:12.403" v="86"/>
          <ac:spMkLst>
            <pc:docMk/>
            <pc:sldMk cId="1637310646" sldId="258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4:48:16.386" v="411" actId="6549"/>
          <ac:spMkLst>
            <pc:docMk/>
            <pc:sldMk cId="1637310646" sldId="258"/>
            <ac:spMk id="3" creationId="{00000000-0000-0000-0000-000000000000}"/>
          </ac:spMkLst>
        </pc:spChg>
        <pc:spChg chg="add mod">
          <ac:chgData name="p. 마니라네" userId="58895ae724b4fdba" providerId="LiveId" clId="{9331DF42-6693-4B34-AB4D-E47173E7BCFD}" dt="2020-04-01T14:40:09.897" v="88" actId="14100"/>
          <ac:spMkLst>
            <pc:docMk/>
            <pc:sldMk cId="1637310646" sldId="258"/>
            <ac:spMk id="4" creationId="{FF979BA1-025D-4545-87BB-42D697F762E5}"/>
          </ac:spMkLst>
        </pc:spChg>
        <pc:picChg chg="add mod">
          <ac:chgData name="p. 마니라네" userId="58895ae724b4fdba" providerId="LiveId" clId="{9331DF42-6693-4B34-AB4D-E47173E7BCFD}" dt="2020-04-01T14:42:09.552" v="103" actId="1076"/>
          <ac:picMkLst>
            <pc:docMk/>
            <pc:sldMk cId="1637310646" sldId="258"/>
            <ac:picMk id="5" creationId="{C5DDC48C-AFC3-4F54-896C-5C283AADB309}"/>
          </ac:picMkLst>
        </pc:picChg>
        <pc:picChg chg="add mod">
          <ac:chgData name="p. 마니라네" userId="58895ae724b4fdba" providerId="LiveId" clId="{9331DF42-6693-4B34-AB4D-E47173E7BCFD}" dt="2020-04-01T14:42:13.163" v="104" actId="1076"/>
          <ac:picMkLst>
            <pc:docMk/>
            <pc:sldMk cId="1637310646" sldId="258"/>
            <ac:picMk id="6" creationId="{C4091CA2-30E7-4C34-95AF-1A19B846AE1A}"/>
          </ac:picMkLst>
        </pc:picChg>
      </pc:sldChg>
      <pc:sldChg chg="addSp delSp modSp">
        <pc:chgData name="p. 마니라네" userId="58895ae724b4fdba" providerId="LiveId" clId="{9331DF42-6693-4B34-AB4D-E47173E7BCFD}" dt="2020-04-01T15:03:23.708" v="624" actId="1076"/>
        <pc:sldMkLst>
          <pc:docMk/>
          <pc:sldMk cId="2772895749" sldId="259"/>
        </pc:sldMkLst>
        <pc:spChg chg="mod">
          <ac:chgData name="p. 마니라네" userId="58895ae724b4fdba" providerId="LiveId" clId="{9331DF42-6693-4B34-AB4D-E47173E7BCFD}" dt="2020-04-01T14:45:53.941" v="375"/>
          <ac:spMkLst>
            <pc:docMk/>
            <pc:sldMk cId="2772895749" sldId="259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4:58:39.011" v="530"/>
          <ac:spMkLst>
            <pc:docMk/>
            <pc:sldMk cId="2772895749" sldId="259"/>
            <ac:spMk id="3" creationId="{00000000-0000-0000-0000-000000000000}"/>
          </ac:spMkLst>
        </pc:spChg>
        <pc:picChg chg="add del mod">
          <ac:chgData name="p. 마니라네" userId="58895ae724b4fdba" providerId="LiveId" clId="{9331DF42-6693-4B34-AB4D-E47173E7BCFD}" dt="2020-04-01T15:00:24.216" v="623" actId="478"/>
          <ac:picMkLst>
            <pc:docMk/>
            <pc:sldMk cId="2772895749" sldId="259"/>
            <ac:picMk id="4" creationId="{9743C503-5624-4C93-8AC0-ADAAC772B776}"/>
          </ac:picMkLst>
        </pc:picChg>
        <pc:picChg chg="add mod">
          <ac:chgData name="p. 마니라네" userId="58895ae724b4fdba" providerId="LiveId" clId="{9331DF42-6693-4B34-AB4D-E47173E7BCFD}" dt="2020-04-01T15:03:23.708" v="624" actId="1076"/>
          <ac:picMkLst>
            <pc:docMk/>
            <pc:sldMk cId="2772895749" sldId="259"/>
            <ac:picMk id="5" creationId="{D0A9E8A9-C9D8-447E-A1BE-A4B4776395A1}"/>
          </ac:picMkLst>
        </pc:picChg>
      </pc:sldChg>
      <pc:sldChg chg="addSp delSp modSp">
        <pc:chgData name="p. 마니라네" userId="58895ae724b4fdba" providerId="LiveId" clId="{9331DF42-6693-4B34-AB4D-E47173E7BCFD}" dt="2020-04-01T15:41:53.257" v="3053"/>
        <pc:sldMkLst>
          <pc:docMk/>
          <pc:sldMk cId="421519693" sldId="260"/>
        </pc:sldMkLst>
        <pc:spChg chg="mod">
          <ac:chgData name="p. 마니라네" userId="58895ae724b4fdba" providerId="LiveId" clId="{9331DF42-6693-4B34-AB4D-E47173E7BCFD}" dt="2020-04-01T14:59:25.364" v="617" actId="20577"/>
          <ac:spMkLst>
            <pc:docMk/>
            <pc:sldMk cId="421519693" sldId="260"/>
            <ac:spMk id="2" creationId="{00000000-0000-0000-0000-000000000000}"/>
          </ac:spMkLst>
        </pc:spChg>
        <pc:spChg chg="del mod">
          <ac:chgData name="p. 마니라네" userId="58895ae724b4fdba" providerId="LiveId" clId="{9331DF42-6693-4B34-AB4D-E47173E7BCFD}" dt="2020-04-01T15:06:18.503" v="638"/>
          <ac:spMkLst>
            <pc:docMk/>
            <pc:sldMk cId="421519693" sldId="260"/>
            <ac:spMk id="3" creationId="{00000000-0000-0000-0000-000000000000}"/>
          </ac:spMkLst>
        </pc:spChg>
        <pc:spChg chg="add mod">
          <ac:chgData name="p. 마니라네" userId="58895ae724b4fdba" providerId="LiveId" clId="{9331DF42-6693-4B34-AB4D-E47173E7BCFD}" dt="2020-04-01T15:41:53.257" v="3053"/>
          <ac:spMkLst>
            <pc:docMk/>
            <pc:sldMk cId="421519693" sldId="260"/>
            <ac:spMk id="8" creationId="{658BB7FF-D14A-4E7C-8547-B84F619A8088}"/>
          </ac:spMkLst>
        </pc:spChg>
        <pc:picChg chg="add del mod">
          <ac:chgData name="p. 마니라네" userId="58895ae724b4fdba" providerId="LiveId" clId="{9331DF42-6693-4B34-AB4D-E47173E7BCFD}" dt="2020-04-01T14:57:41.750" v="474" actId="478"/>
          <ac:picMkLst>
            <pc:docMk/>
            <pc:sldMk cId="421519693" sldId="260"/>
            <ac:picMk id="4" creationId="{30F85B2C-1ED5-4136-8AB2-CC485DF8A35F}"/>
          </ac:picMkLst>
        </pc:picChg>
        <pc:picChg chg="add mod">
          <ac:chgData name="p. 마니라네" userId="58895ae724b4fdba" providerId="LiveId" clId="{9331DF42-6693-4B34-AB4D-E47173E7BCFD}" dt="2020-04-01T15:06:27.034" v="641" actId="1076"/>
          <ac:picMkLst>
            <pc:docMk/>
            <pc:sldMk cId="421519693" sldId="260"/>
            <ac:picMk id="5" creationId="{60892E4F-8CB3-4353-9DEC-F0EB74581212}"/>
          </ac:picMkLst>
        </pc:picChg>
        <pc:picChg chg="add mod">
          <ac:chgData name="p. 마니라네" userId="58895ae724b4fdba" providerId="LiveId" clId="{9331DF42-6693-4B34-AB4D-E47173E7BCFD}" dt="2020-04-01T15:09:41.114" v="789" actId="1076"/>
          <ac:picMkLst>
            <pc:docMk/>
            <pc:sldMk cId="421519693" sldId="260"/>
            <ac:picMk id="6" creationId="{09DAD8FB-DE41-4E7C-898C-8678548EBB1D}"/>
          </ac:picMkLst>
        </pc:picChg>
        <pc:picChg chg="add del">
          <ac:chgData name="p. 마니라네" userId="58895ae724b4fdba" providerId="LiveId" clId="{9331DF42-6693-4B34-AB4D-E47173E7BCFD}" dt="2020-04-01T15:07:03.022" v="644" actId="478"/>
          <ac:picMkLst>
            <pc:docMk/>
            <pc:sldMk cId="421519693" sldId="260"/>
            <ac:picMk id="7" creationId="{2E3CB5B9-534A-4E12-BDB6-C372F748CD9B}"/>
          </ac:picMkLst>
        </pc:picChg>
      </pc:sldChg>
      <pc:sldChg chg="modSp">
        <pc:chgData name="p. 마니라네" userId="58895ae724b4fdba" providerId="LiveId" clId="{9331DF42-6693-4B34-AB4D-E47173E7BCFD}" dt="2020-04-01T15:20:23.484" v="1753" actId="20577"/>
        <pc:sldMkLst>
          <pc:docMk/>
          <pc:sldMk cId="3388139804" sldId="261"/>
        </pc:sldMkLst>
        <pc:spChg chg="mod">
          <ac:chgData name="p. 마니라네" userId="58895ae724b4fdba" providerId="LiveId" clId="{9331DF42-6693-4B34-AB4D-E47173E7BCFD}" dt="2020-04-01T15:15:15.720" v="1360" actId="20577"/>
          <ac:spMkLst>
            <pc:docMk/>
            <pc:sldMk cId="3388139804" sldId="261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5:20:23.484" v="1753" actId="20577"/>
          <ac:spMkLst>
            <pc:docMk/>
            <pc:sldMk cId="3388139804" sldId="261"/>
            <ac:spMk id="3" creationId="{00000000-0000-0000-0000-000000000000}"/>
          </ac:spMkLst>
        </pc:spChg>
      </pc:sldChg>
      <pc:sldChg chg="modSp">
        <pc:chgData name="p. 마니라네" userId="58895ae724b4fdba" providerId="LiveId" clId="{9331DF42-6693-4B34-AB4D-E47173E7BCFD}" dt="2020-04-01T15:17:24.714" v="1646" actId="20577"/>
        <pc:sldMkLst>
          <pc:docMk/>
          <pc:sldMk cId="1173429218" sldId="262"/>
        </pc:sldMkLst>
        <pc:spChg chg="mod">
          <ac:chgData name="p. 마니라네" userId="58895ae724b4fdba" providerId="LiveId" clId="{9331DF42-6693-4B34-AB4D-E47173E7BCFD}" dt="2020-04-01T15:16:25.312" v="1493"/>
          <ac:spMkLst>
            <pc:docMk/>
            <pc:sldMk cId="1173429218" sldId="262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5:17:24.714" v="1646" actId="20577"/>
          <ac:spMkLst>
            <pc:docMk/>
            <pc:sldMk cId="1173429218" sldId="262"/>
            <ac:spMk id="3" creationId="{00000000-0000-0000-0000-000000000000}"/>
          </ac:spMkLst>
        </pc:spChg>
      </pc:sldChg>
      <pc:sldChg chg="addSp modSp">
        <pc:chgData name="p. 마니라네" userId="58895ae724b4fdba" providerId="LiveId" clId="{9331DF42-6693-4B34-AB4D-E47173E7BCFD}" dt="2020-04-01T15:46:33.614" v="3246" actId="1076"/>
        <pc:sldMkLst>
          <pc:docMk/>
          <pc:sldMk cId="4259246236" sldId="263"/>
        </pc:sldMkLst>
        <pc:spChg chg="mod">
          <ac:chgData name="p. 마니라네" userId="58895ae724b4fdba" providerId="LiveId" clId="{9331DF42-6693-4B34-AB4D-E47173E7BCFD}" dt="2020-04-01T15:26:32.836" v="1775" actId="20577"/>
          <ac:spMkLst>
            <pc:docMk/>
            <pc:sldMk cId="4259246236" sldId="263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5:33:37.899" v="2060"/>
          <ac:spMkLst>
            <pc:docMk/>
            <pc:sldMk cId="4259246236" sldId="263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5:46:33.614" v="3246" actId="1076"/>
          <ac:picMkLst>
            <pc:docMk/>
            <pc:sldMk cId="4259246236" sldId="263"/>
            <ac:picMk id="4" creationId="{D81728E9-EB2B-44A3-BBCA-0A9A059B88F7}"/>
          </ac:picMkLst>
        </pc:picChg>
      </pc:sldChg>
      <pc:sldChg chg="modSp add ord">
        <pc:chgData name="p. 마니라네" userId="58895ae724b4fdba" providerId="LiveId" clId="{9331DF42-6693-4B34-AB4D-E47173E7BCFD}" dt="2020-04-01T15:46:10.071" v="3243" actId="20577"/>
        <pc:sldMkLst>
          <pc:docMk/>
          <pc:sldMk cId="748184582" sldId="264"/>
        </pc:sldMkLst>
        <pc:spChg chg="mod">
          <ac:chgData name="p. 마니라네" userId="58895ae724b4fdba" providerId="LiveId" clId="{9331DF42-6693-4B34-AB4D-E47173E7BCFD}" dt="2020-04-01T15:34:05.820" v="2078"/>
          <ac:spMkLst>
            <pc:docMk/>
            <pc:sldMk cId="748184582" sldId="264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5:46:10.071" v="3243" actId="20577"/>
          <ac:spMkLst>
            <pc:docMk/>
            <pc:sldMk cId="748184582" sldId="264"/>
            <ac:spMk id="3" creationId="{00000000-0000-0000-0000-000000000000}"/>
          </ac:spMkLst>
        </pc:spChg>
      </pc:sldChg>
      <pc:sldChg chg="addSp modSp add">
        <pc:chgData name="p. 마니라네" userId="58895ae724b4fdba" providerId="LiveId" clId="{9331DF42-6693-4B34-AB4D-E47173E7BCFD}" dt="2020-04-01T15:56:03.087" v="3729" actId="1076"/>
        <pc:sldMkLst>
          <pc:docMk/>
          <pc:sldMk cId="3556045373" sldId="265"/>
        </pc:sldMkLst>
        <pc:spChg chg="mod">
          <ac:chgData name="p. 마니라네" userId="58895ae724b4fdba" providerId="LiveId" clId="{9331DF42-6693-4B34-AB4D-E47173E7BCFD}" dt="2020-04-01T15:54:09.705" v="3724"/>
          <ac:spMkLst>
            <pc:docMk/>
            <pc:sldMk cId="3556045373" sldId="265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5:51:32.257" v="3703" actId="20577"/>
          <ac:spMkLst>
            <pc:docMk/>
            <pc:sldMk cId="3556045373" sldId="265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5:54:42.600" v="3725" actId="1076"/>
          <ac:picMkLst>
            <pc:docMk/>
            <pc:sldMk cId="3556045373" sldId="265"/>
            <ac:picMk id="4" creationId="{7453853D-F364-4373-8412-D11E015E89D4}"/>
          </ac:picMkLst>
        </pc:picChg>
        <pc:picChg chg="add mod">
          <ac:chgData name="p. 마니라네" userId="58895ae724b4fdba" providerId="LiveId" clId="{9331DF42-6693-4B34-AB4D-E47173E7BCFD}" dt="2020-04-01T15:56:03.087" v="3729" actId="1076"/>
          <ac:picMkLst>
            <pc:docMk/>
            <pc:sldMk cId="3556045373" sldId="265"/>
            <ac:picMk id="5" creationId="{271FEDAB-A76B-4D7D-AB89-E1C32E12281D}"/>
          </ac:picMkLst>
        </pc:picChg>
      </pc:sldChg>
      <pc:sldChg chg="addSp modSp add">
        <pc:chgData name="p. 마니라네" userId="58895ae724b4fdba" providerId="LiveId" clId="{9331DF42-6693-4B34-AB4D-E47173E7BCFD}" dt="2020-04-01T16:29:28.838" v="4967"/>
        <pc:sldMkLst>
          <pc:docMk/>
          <pc:sldMk cId="1115790006" sldId="266"/>
        </pc:sldMkLst>
        <pc:spChg chg="mod">
          <ac:chgData name="p. 마니라네" userId="58895ae724b4fdba" providerId="LiveId" clId="{9331DF42-6693-4B34-AB4D-E47173E7BCFD}" dt="2020-04-01T15:54:04.136" v="3718"/>
          <ac:spMkLst>
            <pc:docMk/>
            <pc:sldMk cId="1115790006" sldId="266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6:29:28.838" v="4967"/>
          <ac:spMkLst>
            <pc:docMk/>
            <pc:sldMk cId="1115790006" sldId="266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6:28:59.358" v="4931" actId="14100"/>
          <ac:picMkLst>
            <pc:docMk/>
            <pc:sldMk cId="1115790006" sldId="266"/>
            <ac:picMk id="4" creationId="{2379CBB9-E981-481C-BA26-077711155FF9}"/>
          </ac:picMkLst>
        </pc:picChg>
        <pc:picChg chg="add mod">
          <ac:chgData name="p. 마니라네" userId="58895ae724b4fdba" providerId="LiveId" clId="{9331DF42-6693-4B34-AB4D-E47173E7BCFD}" dt="2020-04-01T16:28:54.221" v="4929" actId="1076"/>
          <ac:picMkLst>
            <pc:docMk/>
            <pc:sldMk cId="1115790006" sldId="266"/>
            <ac:picMk id="5" creationId="{E87932AD-8FA7-4530-9F91-7C931D915551}"/>
          </ac:picMkLst>
        </pc:picChg>
      </pc:sldChg>
      <pc:sldChg chg="addSp modSp add">
        <pc:chgData name="p. 마니라네" userId="58895ae724b4fdba" providerId="LiveId" clId="{9331DF42-6693-4B34-AB4D-E47173E7BCFD}" dt="2020-04-01T16:30:06.174" v="5013" actId="1076"/>
        <pc:sldMkLst>
          <pc:docMk/>
          <pc:sldMk cId="2418315749" sldId="267"/>
        </pc:sldMkLst>
        <pc:spChg chg="mod">
          <ac:chgData name="p. 마니라네" userId="58895ae724b4fdba" providerId="LiveId" clId="{9331DF42-6693-4B34-AB4D-E47173E7BCFD}" dt="2020-04-01T16:00:43.970" v="3878" actId="20577"/>
          <ac:spMkLst>
            <pc:docMk/>
            <pc:sldMk cId="2418315749" sldId="267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6:30:04.194" v="5012"/>
          <ac:spMkLst>
            <pc:docMk/>
            <pc:sldMk cId="2418315749" sldId="267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6:30:06.174" v="5013" actId="1076"/>
          <ac:picMkLst>
            <pc:docMk/>
            <pc:sldMk cId="2418315749" sldId="267"/>
            <ac:picMk id="4" creationId="{D1AAAB0E-4B9D-4566-8828-5528BF113A0F}"/>
          </ac:picMkLst>
        </pc:picChg>
      </pc:sldChg>
      <pc:sldChg chg="addSp modSp add">
        <pc:chgData name="p. 마니라네" userId="58895ae724b4fdba" providerId="LiveId" clId="{9331DF42-6693-4B34-AB4D-E47173E7BCFD}" dt="2020-04-01T16:06:51.325" v="4150" actId="20577"/>
        <pc:sldMkLst>
          <pc:docMk/>
          <pc:sldMk cId="3225518937" sldId="268"/>
        </pc:sldMkLst>
        <pc:spChg chg="mod">
          <ac:chgData name="p. 마니라네" userId="58895ae724b4fdba" providerId="LiveId" clId="{9331DF42-6693-4B34-AB4D-E47173E7BCFD}" dt="2020-04-01T16:04:48.439" v="3985"/>
          <ac:spMkLst>
            <pc:docMk/>
            <pc:sldMk cId="3225518937" sldId="268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6:06:51.325" v="4150" actId="20577"/>
          <ac:spMkLst>
            <pc:docMk/>
            <pc:sldMk cId="3225518937" sldId="268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6:04:16.819" v="3958" actId="1076"/>
          <ac:picMkLst>
            <pc:docMk/>
            <pc:sldMk cId="3225518937" sldId="268"/>
            <ac:picMk id="2050" creationId="{7F40DD43-B5FF-4A89-83C6-FC6170A46510}"/>
          </ac:picMkLst>
        </pc:picChg>
      </pc:sldChg>
      <pc:sldChg chg="addSp modSp add">
        <pc:chgData name="p. 마니라네" userId="58895ae724b4fdba" providerId="LiveId" clId="{9331DF42-6693-4B34-AB4D-E47173E7BCFD}" dt="2020-04-01T16:30:34.300" v="5014" actId="1076"/>
        <pc:sldMkLst>
          <pc:docMk/>
          <pc:sldMk cId="1371762726" sldId="269"/>
        </pc:sldMkLst>
        <pc:spChg chg="mod">
          <ac:chgData name="p. 마니라네" userId="58895ae724b4fdba" providerId="LiveId" clId="{9331DF42-6693-4B34-AB4D-E47173E7BCFD}" dt="2020-04-01T16:10:36.344" v="4163" actId="14100"/>
          <ac:spMkLst>
            <pc:docMk/>
            <pc:sldMk cId="1371762726" sldId="269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6:11:38.053" v="4331" actId="20577"/>
          <ac:spMkLst>
            <pc:docMk/>
            <pc:sldMk cId="1371762726" sldId="269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6:30:34.300" v="5014" actId="1076"/>
          <ac:picMkLst>
            <pc:docMk/>
            <pc:sldMk cId="1371762726" sldId="269"/>
            <ac:picMk id="3074" creationId="{362863FB-8F8B-4B2D-B2DE-759B1C4FFF2F}"/>
          </ac:picMkLst>
        </pc:picChg>
      </pc:sldChg>
      <pc:sldChg chg="addSp modSp add mod modClrScheme chgLayout">
        <pc:chgData name="p. 마니라네" userId="58895ae724b4fdba" providerId="LiveId" clId="{9331DF42-6693-4B34-AB4D-E47173E7BCFD}" dt="2020-04-01T16:27:20.603" v="4921"/>
        <pc:sldMkLst>
          <pc:docMk/>
          <pc:sldMk cId="1553290485" sldId="270"/>
        </pc:sldMkLst>
        <pc:spChg chg="mod">
          <ac:chgData name="p. 마니라네" userId="58895ae724b4fdba" providerId="LiveId" clId="{9331DF42-6693-4B34-AB4D-E47173E7BCFD}" dt="2020-04-01T16:24:32.538" v="4832" actId="26606"/>
          <ac:spMkLst>
            <pc:docMk/>
            <pc:sldMk cId="1553290485" sldId="270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6:27:20.603" v="4921"/>
          <ac:spMkLst>
            <pc:docMk/>
            <pc:sldMk cId="1553290485" sldId="270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6:24:36.531" v="4834" actId="1076"/>
          <ac:picMkLst>
            <pc:docMk/>
            <pc:sldMk cId="1553290485" sldId="270"/>
            <ac:picMk id="4" creationId="{EDE4F58C-7187-438A-AB13-FAFB5B24F82E}"/>
          </ac:picMkLst>
        </pc:picChg>
      </pc:sldChg>
      <pc:sldChg chg="addSp modSp add">
        <pc:chgData name="p. 마니라네" userId="58895ae724b4fdba" providerId="LiveId" clId="{9331DF42-6693-4B34-AB4D-E47173E7BCFD}" dt="2020-04-01T16:38:05.117" v="5527" actId="20577"/>
        <pc:sldMkLst>
          <pc:docMk/>
          <pc:sldMk cId="516752287" sldId="271"/>
        </pc:sldMkLst>
        <pc:spChg chg="mod">
          <ac:chgData name="p. 마니라네" userId="58895ae724b4fdba" providerId="LiveId" clId="{9331DF42-6693-4B34-AB4D-E47173E7BCFD}" dt="2020-04-01T16:36:43.025" v="5376"/>
          <ac:spMkLst>
            <pc:docMk/>
            <pc:sldMk cId="516752287" sldId="271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6:38:05.117" v="5527" actId="20577"/>
          <ac:spMkLst>
            <pc:docMk/>
            <pc:sldMk cId="516752287" sldId="271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6:37:08.841" v="5381" actId="1076"/>
          <ac:picMkLst>
            <pc:docMk/>
            <pc:sldMk cId="516752287" sldId="271"/>
            <ac:picMk id="4" creationId="{A2461466-E49B-4E03-83CE-1307F11D2BB9}"/>
          </ac:picMkLst>
        </pc:picChg>
      </pc:sldChg>
      <pc:sldChg chg="addSp modSp add ord">
        <pc:chgData name="p. 마니라네" userId="58895ae724b4fdba" providerId="LiveId" clId="{9331DF42-6693-4B34-AB4D-E47173E7BCFD}" dt="2020-04-01T16:21:56.395" v="4785"/>
        <pc:sldMkLst>
          <pc:docMk/>
          <pc:sldMk cId="4205985213" sldId="272"/>
        </pc:sldMkLst>
        <pc:spChg chg="mod">
          <ac:chgData name="p. 마니라네" userId="58895ae724b4fdba" providerId="LiveId" clId="{9331DF42-6693-4B34-AB4D-E47173E7BCFD}" dt="2020-04-01T16:13:52.841" v="4360" actId="20577"/>
          <ac:spMkLst>
            <pc:docMk/>
            <pc:sldMk cId="4205985213" sldId="272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6:21:46.269" v="4784" actId="20577"/>
          <ac:spMkLst>
            <pc:docMk/>
            <pc:sldMk cId="4205985213" sldId="272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6:18:51.029" v="4551" actId="1076"/>
          <ac:picMkLst>
            <pc:docMk/>
            <pc:sldMk cId="4205985213" sldId="272"/>
            <ac:picMk id="4" creationId="{CF16CAD8-AE67-48BD-B78C-66C5733A5E52}"/>
          </ac:picMkLst>
        </pc:picChg>
        <pc:picChg chg="add mod">
          <ac:chgData name="p. 마니라네" userId="58895ae724b4fdba" providerId="LiveId" clId="{9331DF42-6693-4B34-AB4D-E47173E7BCFD}" dt="2020-04-01T16:18:55.673" v="4552" actId="1076"/>
          <ac:picMkLst>
            <pc:docMk/>
            <pc:sldMk cId="4205985213" sldId="272"/>
            <ac:picMk id="5" creationId="{6D7224D6-A6DD-4EF4-A088-311C60FA4853}"/>
          </ac:picMkLst>
        </pc:picChg>
      </pc:sldChg>
      <pc:sldChg chg="addSp modSp add">
        <pc:chgData name="p. 마니라네" userId="58895ae724b4fdba" providerId="LiveId" clId="{9331DF42-6693-4B34-AB4D-E47173E7BCFD}" dt="2020-04-01T16:35:06.730" v="5361" actId="20577"/>
        <pc:sldMkLst>
          <pc:docMk/>
          <pc:sldMk cId="809758848" sldId="273"/>
        </pc:sldMkLst>
        <pc:spChg chg="mod">
          <ac:chgData name="p. 마니라네" userId="58895ae724b4fdba" providerId="LiveId" clId="{9331DF42-6693-4B34-AB4D-E47173E7BCFD}" dt="2020-04-01T16:32:21.321" v="5039"/>
          <ac:spMkLst>
            <pc:docMk/>
            <pc:sldMk cId="809758848" sldId="273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6:35:06.730" v="5361" actId="20577"/>
          <ac:spMkLst>
            <pc:docMk/>
            <pc:sldMk cId="809758848" sldId="273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6:32:48.202" v="5131" actId="1076"/>
          <ac:picMkLst>
            <pc:docMk/>
            <pc:sldMk cId="809758848" sldId="273"/>
            <ac:picMk id="4" creationId="{03C1EA28-1E4B-4A01-8A1E-0768F7FF1ADE}"/>
          </ac:picMkLst>
        </pc:picChg>
      </pc:sldChg>
      <pc:sldChg chg="modSp add">
        <pc:chgData name="p. 마니라네" userId="58895ae724b4fdba" providerId="LiveId" clId="{9331DF42-6693-4B34-AB4D-E47173E7BCFD}" dt="2020-04-01T16:43:41.506" v="6042" actId="20577"/>
        <pc:sldMkLst>
          <pc:docMk/>
          <pc:sldMk cId="349187125" sldId="274"/>
        </pc:sldMkLst>
        <pc:spChg chg="mod">
          <ac:chgData name="p. 마니라네" userId="58895ae724b4fdba" providerId="LiveId" clId="{9331DF42-6693-4B34-AB4D-E47173E7BCFD}" dt="2020-04-01T16:38:36.582" v="5538"/>
          <ac:spMkLst>
            <pc:docMk/>
            <pc:sldMk cId="349187125" sldId="274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6:43:41.506" v="6042" actId="20577"/>
          <ac:spMkLst>
            <pc:docMk/>
            <pc:sldMk cId="349187125" sldId="274"/>
            <ac:spMk id="3" creationId="{00000000-0000-0000-0000-000000000000}"/>
          </ac:spMkLst>
        </pc:spChg>
      </pc:sldChg>
    </pc:docChg>
  </pc:docChgLst>
</pc:chgInfo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03D6A4-E8F2-4B1D-8924-6D88380AE8C4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B38BE4C0-DBB4-412A-BAAF-083B2E63C15C}">
      <dgm:prSet/>
      <dgm:spPr/>
      <dgm:t>
        <a:bodyPr/>
        <a:lstStyle/>
        <a:p>
          <a:pPr latinLnBrk="1"/>
          <a:r>
            <a:rPr lang="ko-KR" dirty="0" err="1"/>
            <a:t>맥미니에</a:t>
          </a:r>
          <a:r>
            <a:rPr lang="ko-KR" dirty="0"/>
            <a:t> 우분투 설치하</a:t>
          </a:r>
          <a:r>
            <a:rPr lang="ko-KR" altLang="en-US" dirty="0"/>
            <a:t>여</a:t>
          </a:r>
          <a:br>
            <a:rPr lang="en-US" altLang="ko-KR" dirty="0"/>
          </a:br>
          <a:r>
            <a:rPr lang="ko-KR" dirty="0" err="1"/>
            <a:t>웹노리</a:t>
          </a:r>
          <a:r>
            <a:rPr lang="ko-KR" dirty="0"/>
            <a:t> 운영하는 개발자</a:t>
          </a:r>
          <a:br>
            <a:rPr lang="en-US" altLang="ko-KR" dirty="0"/>
          </a:br>
          <a:r>
            <a:rPr lang="ko-KR" altLang="en-US" dirty="0"/>
            <a:t>두꺼</a:t>
          </a:r>
          <a:r>
            <a:rPr lang="ko-KR" dirty="0"/>
            <a:t>비 문제로 가끔 장애발생</a:t>
          </a:r>
        </a:p>
      </dgm:t>
    </dgm:pt>
    <dgm:pt modelId="{044A0F05-75CB-4062-8332-BFCBAFB9E8F8}" type="parTrans" cxnId="{06594DB0-8DBE-4E59-8A10-4A0E0A337AF4}">
      <dgm:prSet/>
      <dgm:spPr/>
      <dgm:t>
        <a:bodyPr/>
        <a:lstStyle/>
        <a:p>
          <a:pPr latinLnBrk="1"/>
          <a:endParaRPr lang="ko-KR" altLang="en-US"/>
        </a:p>
      </dgm:t>
    </dgm:pt>
    <dgm:pt modelId="{62B8A789-2FA5-4DA3-BBB6-9D0C1A2D6394}" type="sibTrans" cxnId="{06594DB0-8DBE-4E59-8A10-4A0E0A337AF4}">
      <dgm:prSet/>
      <dgm:spPr/>
      <dgm:t>
        <a:bodyPr/>
        <a:lstStyle/>
        <a:p>
          <a:pPr latinLnBrk="1"/>
          <a:endParaRPr lang="ko-KR" altLang="en-US"/>
        </a:p>
      </dgm:t>
    </dgm:pt>
    <dgm:pt modelId="{FAEF09D5-2F0B-4A6C-86C7-D36FC60FD214}" type="pres">
      <dgm:prSet presAssocID="{F203D6A4-E8F2-4B1D-8924-6D88380AE8C4}" presName="linear" presStyleCnt="0">
        <dgm:presLayoutVars>
          <dgm:animLvl val="lvl"/>
          <dgm:resizeHandles val="exact"/>
        </dgm:presLayoutVars>
      </dgm:prSet>
      <dgm:spPr/>
    </dgm:pt>
    <dgm:pt modelId="{0071688B-419D-4F43-A108-431083E1FA00}" type="pres">
      <dgm:prSet presAssocID="{B38BE4C0-DBB4-412A-BAAF-083B2E63C15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672A7A1-E30B-4578-AAA0-96255BA1BCB2}" type="presOf" srcId="{B38BE4C0-DBB4-412A-BAAF-083B2E63C15C}" destId="{0071688B-419D-4F43-A108-431083E1FA00}" srcOrd="0" destOrd="0" presId="urn:microsoft.com/office/officeart/2005/8/layout/vList2"/>
    <dgm:cxn modelId="{5D8879A6-85DD-4EAB-8A2B-FB21F19EF4B1}" type="presOf" srcId="{F203D6A4-E8F2-4B1D-8924-6D88380AE8C4}" destId="{FAEF09D5-2F0B-4A6C-86C7-D36FC60FD214}" srcOrd="0" destOrd="0" presId="urn:microsoft.com/office/officeart/2005/8/layout/vList2"/>
    <dgm:cxn modelId="{06594DB0-8DBE-4E59-8A10-4A0E0A337AF4}" srcId="{F203D6A4-E8F2-4B1D-8924-6D88380AE8C4}" destId="{B38BE4C0-DBB4-412A-BAAF-083B2E63C15C}" srcOrd="0" destOrd="0" parTransId="{044A0F05-75CB-4062-8332-BFCBAFB9E8F8}" sibTransId="{62B8A789-2FA5-4DA3-BBB6-9D0C1A2D6394}"/>
    <dgm:cxn modelId="{2060AD59-CD8E-4AF2-A249-32554CC9B5E3}" type="presParOf" srcId="{FAEF09D5-2F0B-4A6C-86C7-D36FC60FD214}" destId="{0071688B-419D-4F43-A108-431083E1FA0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DB86F0E-1505-4222-AE06-25E4F6B951D6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D29CC6FE-F75B-4632-A7B5-5F1FE8927EF4}">
      <dgm:prSet/>
      <dgm:spPr/>
      <dgm:t>
        <a:bodyPr/>
        <a:lstStyle/>
        <a:p>
          <a:pPr latinLnBrk="1"/>
          <a:r>
            <a:rPr lang="ko-KR" altLang="en-US" dirty="0"/>
            <a:t>메시지 전송에 다양한 </a:t>
          </a:r>
          <a:r>
            <a:rPr lang="ko-KR" altLang="en-US" dirty="0" err="1"/>
            <a:t>라우팅활용</a:t>
          </a:r>
          <a:endParaRPr lang="ko-KR" dirty="0"/>
        </a:p>
      </dgm:t>
    </dgm:pt>
    <dgm:pt modelId="{A6544184-DE05-485F-A988-5F8139CAD0EB}" type="parTrans" cxnId="{21DFEC58-7E32-4542-AC3E-7BE9BABD21BB}">
      <dgm:prSet/>
      <dgm:spPr/>
      <dgm:t>
        <a:bodyPr/>
        <a:lstStyle/>
        <a:p>
          <a:pPr latinLnBrk="1"/>
          <a:endParaRPr lang="ko-KR" altLang="en-US"/>
        </a:p>
      </dgm:t>
    </dgm:pt>
    <dgm:pt modelId="{DCBC7738-1FF3-4035-87C9-C714175213EA}" type="sibTrans" cxnId="{21DFEC58-7E32-4542-AC3E-7BE9BABD21BB}">
      <dgm:prSet/>
      <dgm:spPr/>
      <dgm:t>
        <a:bodyPr/>
        <a:lstStyle/>
        <a:p>
          <a:pPr latinLnBrk="1"/>
          <a:endParaRPr lang="ko-KR" altLang="en-US"/>
        </a:p>
      </dgm:t>
    </dgm:pt>
    <dgm:pt modelId="{3CF14126-AC54-4256-8068-1F52E80BD112}">
      <dgm:prSet/>
      <dgm:spPr/>
      <dgm:t>
        <a:bodyPr/>
        <a:lstStyle/>
        <a:p>
          <a:pPr latinLnBrk="1"/>
          <a:r>
            <a:rPr lang="ko-KR"/>
            <a:t>라우터 </a:t>
          </a:r>
          <a:r>
            <a:rPr lang="en-US"/>
            <a:t>: </a:t>
          </a:r>
          <a:r>
            <a:rPr lang="ko-KR"/>
            <a:t>분기되는 방식</a:t>
          </a:r>
        </a:p>
      </dgm:t>
    </dgm:pt>
    <dgm:pt modelId="{A0954D24-F67E-4649-B904-59E8B34E27BD}" type="parTrans" cxnId="{ED313E4F-BD49-46C8-B0DF-BFE8576CEB65}">
      <dgm:prSet/>
      <dgm:spPr/>
      <dgm:t>
        <a:bodyPr/>
        <a:lstStyle/>
        <a:p>
          <a:pPr latinLnBrk="1"/>
          <a:endParaRPr lang="ko-KR" altLang="en-US"/>
        </a:p>
      </dgm:t>
    </dgm:pt>
    <dgm:pt modelId="{BEE70AF5-2850-4BDF-9D68-A9447D9762B0}" type="sibTrans" cxnId="{ED313E4F-BD49-46C8-B0DF-BFE8576CEB65}">
      <dgm:prSet/>
      <dgm:spPr/>
      <dgm:t>
        <a:bodyPr/>
        <a:lstStyle/>
        <a:p>
          <a:pPr latinLnBrk="1"/>
          <a:endParaRPr lang="ko-KR" altLang="en-US"/>
        </a:p>
      </dgm:t>
    </dgm:pt>
    <dgm:pt modelId="{2AAC5872-9E7D-4048-8F39-6DA234309526}">
      <dgm:prSet/>
      <dgm:spPr/>
      <dgm:t>
        <a:bodyPr/>
        <a:lstStyle/>
        <a:p>
          <a:pPr latinLnBrk="1"/>
          <a:r>
            <a:rPr lang="ko-KR" dirty="0" err="1"/>
            <a:t>라우티</a:t>
          </a:r>
          <a:r>
            <a:rPr lang="ko-KR" dirty="0"/>
            <a:t> </a:t>
          </a:r>
          <a:r>
            <a:rPr lang="en-US" dirty="0"/>
            <a:t>: </a:t>
          </a:r>
          <a:r>
            <a:rPr lang="ko-KR" dirty="0"/>
            <a:t>분기된 녀석들이 도달하는 곳</a:t>
          </a:r>
        </a:p>
      </dgm:t>
    </dgm:pt>
    <dgm:pt modelId="{83A38D77-CF36-4388-8F48-3671A5668B63}" type="parTrans" cxnId="{B4BA9548-40D2-4A03-8C5E-6D2B7C4DEDD2}">
      <dgm:prSet/>
      <dgm:spPr/>
      <dgm:t>
        <a:bodyPr/>
        <a:lstStyle/>
        <a:p>
          <a:pPr latinLnBrk="1"/>
          <a:endParaRPr lang="ko-KR" altLang="en-US"/>
        </a:p>
      </dgm:t>
    </dgm:pt>
    <dgm:pt modelId="{F141E8EE-BEFC-4CC2-9E0F-D709455B151A}" type="sibTrans" cxnId="{B4BA9548-40D2-4A03-8C5E-6D2B7C4DEDD2}">
      <dgm:prSet/>
      <dgm:spPr/>
      <dgm:t>
        <a:bodyPr/>
        <a:lstStyle/>
        <a:p>
          <a:pPr latinLnBrk="1"/>
          <a:endParaRPr lang="ko-KR" altLang="en-US"/>
        </a:p>
      </dgm:t>
    </dgm:pt>
    <dgm:pt modelId="{5E38938F-C3AF-43B4-80DB-03CCD0D124F7}" type="pres">
      <dgm:prSet presAssocID="{DDB86F0E-1505-4222-AE06-25E4F6B951D6}" presName="vert0" presStyleCnt="0">
        <dgm:presLayoutVars>
          <dgm:dir/>
          <dgm:animOne val="branch"/>
          <dgm:animLvl val="lvl"/>
        </dgm:presLayoutVars>
      </dgm:prSet>
      <dgm:spPr/>
    </dgm:pt>
    <dgm:pt modelId="{1C5763B2-E680-4D6C-AF9B-E662B92A4A16}" type="pres">
      <dgm:prSet presAssocID="{D29CC6FE-F75B-4632-A7B5-5F1FE8927EF4}" presName="thickLine" presStyleLbl="alignNode1" presStyleIdx="0" presStyleCnt="3"/>
      <dgm:spPr/>
    </dgm:pt>
    <dgm:pt modelId="{60D31B65-DA5D-4B1E-B0B4-A49C48B033DF}" type="pres">
      <dgm:prSet presAssocID="{D29CC6FE-F75B-4632-A7B5-5F1FE8927EF4}" presName="horz1" presStyleCnt="0"/>
      <dgm:spPr/>
    </dgm:pt>
    <dgm:pt modelId="{FB2F4BBB-9B4E-4AC8-9E79-178C519C86E3}" type="pres">
      <dgm:prSet presAssocID="{D29CC6FE-F75B-4632-A7B5-5F1FE8927EF4}" presName="tx1" presStyleLbl="revTx" presStyleIdx="0" presStyleCnt="3"/>
      <dgm:spPr/>
    </dgm:pt>
    <dgm:pt modelId="{BB2D28C6-A4B0-4639-ADAB-D457C621FABC}" type="pres">
      <dgm:prSet presAssocID="{D29CC6FE-F75B-4632-A7B5-5F1FE8927EF4}" presName="vert1" presStyleCnt="0"/>
      <dgm:spPr/>
    </dgm:pt>
    <dgm:pt modelId="{80105045-57ED-44DA-854C-BA7460FD28C0}" type="pres">
      <dgm:prSet presAssocID="{3CF14126-AC54-4256-8068-1F52E80BD112}" presName="thickLine" presStyleLbl="alignNode1" presStyleIdx="1" presStyleCnt="3"/>
      <dgm:spPr/>
    </dgm:pt>
    <dgm:pt modelId="{0A58F389-88DB-408E-88C8-AB1263F1ED34}" type="pres">
      <dgm:prSet presAssocID="{3CF14126-AC54-4256-8068-1F52E80BD112}" presName="horz1" presStyleCnt="0"/>
      <dgm:spPr/>
    </dgm:pt>
    <dgm:pt modelId="{04B4A0C1-CF69-416B-8417-FBAA478F0451}" type="pres">
      <dgm:prSet presAssocID="{3CF14126-AC54-4256-8068-1F52E80BD112}" presName="tx1" presStyleLbl="revTx" presStyleIdx="1" presStyleCnt="3"/>
      <dgm:spPr/>
    </dgm:pt>
    <dgm:pt modelId="{5F76722C-7E94-498D-9ECE-BF7A1EDB60C8}" type="pres">
      <dgm:prSet presAssocID="{3CF14126-AC54-4256-8068-1F52E80BD112}" presName="vert1" presStyleCnt="0"/>
      <dgm:spPr/>
    </dgm:pt>
    <dgm:pt modelId="{E86BC3C5-5990-440E-A7E2-D0928F29BC45}" type="pres">
      <dgm:prSet presAssocID="{2AAC5872-9E7D-4048-8F39-6DA234309526}" presName="thickLine" presStyleLbl="alignNode1" presStyleIdx="2" presStyleCnt="3"/>
      <dgm:spPr/>
    </dgm:pt>
    <dgm:pt modelId="{01233680-AC8E-4DDF-A28C-FD2636A5FA79}" type="pres">
      <dgm:prSet presAssocID="{2AAC5872-9E7D-4048-8F39-6DA234309526}" presName="horz1" presStyleCnt="0"/>
      <dgm:spPr/>
    </dgm:pt>
    <dgm:pt modelId="{24A963F1-AE6C-42E2-B757-BD7CB243A43A}" type="pres">
      <dgm:prSet presAssocID="{2AAC5872-9E7D-4048-8F39-6DA234309526}" presName="tx1" presStyleLbl="revTx" presStyleIdx="2" presStyleCnt="3"/>
      <dgm:spPr/>
    </dgm:pt>
    <dgm:pt modelId="{BE5F2E63-71E3-423A-9519-9B182ACF2816}" type="pres">
      <dgm:prSet presAssocID="{2AAC5872-9E7D-4048-8F39-6DA234309526}" presName="vert1" presStyleCnt="0"/>
      <dgm:spPr/>
    </dgm:pt>
  </dgm:ptLst>
  <dgm:cxnLst>
    <dgm:cxn modelId="{32771916-D82D-48A9-AC28-E14287FC0449}" type="presOf" srcId="{DDB86F0E-1505-4222-AE06-25E4F6B951D6}" destId="{5E38938F-C3AF-43B4-80DB-03CCD0D124F7}" srcOrd="0" destOrd="0" presId="urn:microsoft.com/office/officeart/2008/layout/LinedList"/>
    <dgm:cxn modelId="{0DD2B23D-D4F9-4FC7-B598-F7CEFA452FEC}" type="presOf" srcId="{D29CC6FE-F75B-4632-A7B5-5F1FE8927EF4}" destId="{FB2F4BBB-9B4E-4AC8-9E79-178C519C86E3}" srcOrd="0" destOrd="0" presId="urn:microsoft.com/office/officeart/2008/layout/LinedList"/>
    <dgm:cxn modelId="{B4BA9548-40D2-4A03-8C5E-6D2B7C4DEDD2}" srcId="{DDB86F0E-1505-4222-AE06-25E4F6B951D6}" destId="{2AAC5872-9E7D-4048-8F39-6DA234309526}" srcOrd="2" destOrd="0" parTransId="{83A38D77-CF36-4388-8F48-3671A5668B63}" sibTransId="{F141E8EE-BEFC-4CC2-9E0F-D709455B151A}"/>
    <dgm:cxn modelId="{ED313E4F-BD49-46C8-B0DF-BFE8576CEB65}" srcId="{DDB86F0E-1505-4222-AE06-25E4F6B951D6}" destId="{3CF14126-AC54-4256-8068-1F52E80BD112}" srcOrd="1" destOrd="0" parTransId="{A0954D24-F67E-4649-B904-59E8B34E27BD}" sibTransId="{BEE70AF5-2850-4BDF-9D68-A9447D9762B0}"/>
    <dgm:cxn modelId="{21DFEC58-7E32-4542-AC3E-7BE9BABD21BB}" srcId="{DDB86F0E-1505-4222-AE06-25E4F6B951D6}" destId="{D29CC6FE-F75B-4632-A7B5-5F1FE8927EF4}" srcOrd="0" destOrd="0" parTransId="{A6544184-DE05-485F-A988-5F8139CAD0EB}" sibTransId="{DCBC7738-1FF3-4035-87C9-C714175213EA}"/>
    <dgm:cxn modelId="{6394D08D-DEFF-4E50-84E8-17803063D37B}" type="presOf" srcId="{3CF14126-AC54-4256-8068-1F52E80BD112}" destId="{04B4A0C1-CF69-416B-8417-FBAA478F0451}" srcOrd="0" destOrd="0" presId="urn:microsoft.com/office/officeart/2008/layout/LinedList"/>
    <dgm:cxn modelId="{CABB6BAE-55D2-48F8-BF9C-31ADDEC757C3}" type="presOf" srcId="{2AAC5872-9E7D-4048-8F39-6DA234309526}" destId="{24A963F1-AE6C-42E2-B757-BD7CB243A43A}" srcOrd="0" destOrd="0" presId="urn:microsoft.com/office/officeart/2008/layout/LinedList"/>
    <dgm:cxn modelId="{E9DCEB76-B0CB-4D2B-A7DD-E312369B2AC9}" type="presParOf" srcId="{5E38938F-C3AF-43B4-80DB-03CCD0D124F7}" destId="{1C5763B2-E680-4D6C-AF9B-E662B92A4A16}" srcOrd="0" destOrd="0" presId="urn:microsoft.com/office/officeart/2008/layout/LinedList"/>
    <dgm:cxn modelId="{D48CD79F-54F1-4938-8F74-1395EB6478AC}" type="presParOf" srcId="{5E38938F-C3AF-43B4-80DB-03CCD0D124F7}" destId="{60D31B65-DA5D-4B1E-B0B4-A49C48B033DF}" srcOrd="1" destOrd="0" presId="urn:microsoft.com/office/officeart/2008/layout/LinedList"/>
    <dgm:cxn modelId="{A0211B51-E90E-4D1A-A6BD-CD48ADEBEC59}" type="presParOf" srcId="{60D31B65-DA5D-4B1E-B0B4-A49C48B033DF}" destId="{FB2F4BBB-9B4E-4AC8-9E79-178C519C86E3}" srcOrd="0" destOrd="0" presId="urn:microsoft.com/office/officeart/2008/layout/LinedList"/>
    <dgm:cxn modelId="{4703301E-BD54-4E90-B3D5-1C64524444AB}" type="presParOf" srcId="{60D31B65-DA5D-4B1E-B0B4-A49C48B033DF}" destId="{BB2D28C6-A4B0-4639-ADAB-D457C621FABC}" srcOrd="1" destOrd="0" presId="urn:microsoft.com/office/officeart/2008/layout/LinedList"/>
    <dgm:cxn modelId="{E15A3BB2-E4C7-43FD-9025-770A214AC156}" type="presParOf" srcId="{5E38938F-C3AF-43B4-80DB-03CCD0D124F7}" destId="{80105045-57ED-44DA-854C-BA7460FD28C0}" srcOrd="2" destOrd="0" presId="urn:microsoft.com/office/officeart/2008/layout/LinedList"/>
    <dgm:cxn modelId="{9089B70B-E437-414C-86F7-651CA0D2A0A5}" type="presParOf" srcId="{5E38938F-C3AF-43B4-80DB-03CCD0D124F7}" destId="{0A58F389-88DB-408E-88C8-AB1263F1ED34}" srcOrd="3" destOrd="0" presId="urn:microsoft.com/office/officeart/2008/layout/LinedList"/>
    <dgm:cxn modelId="{C663DE58-BEB1-4ADA-B8EE-F87C36DE3CD1}" type="presParOf" srcId="{0A58F389-88DB-408E-88C8-AB1263F1ED34}" destId="{04B4A0C1-CF69-416B-8417-FBAA478F0451}" srcOrd="0" destOrd="0" presId="urn:microsoft.com/office/officeart/2008/layout/LinedList"/>
    <dgm:cxn modelId="{BEA08629-A261-4F2E-8824-47517F14C97D}" type="presParOf" srcId="{0A58F389-88DB-408E-88C8-AB1263F1ED34}" destId="{5F76722C-7E94-498D-9ECE-BF7A1EDB60C8}" srcOrd="1" destOrd="0" presId="urn:microsoft.com/office/officeart/2008/layout/LinedList"/>
    <dgm:cxn modelId="{676AD5A9-2D6D-41B3-A667-C319A7D81130}" type="presParOf" srcId="{5E38938F-C3AF-43B4-80DB-03CCD0D124F7}" destId="{E86BC3C5-5990-440E-A7E2-D0928F29BC45}" srcOrd="4" destOrd="0" presId="urn:microsoft.com/office/officeart/2008/layout/LinedList"/>
    <dgm:cxn modelId="{BE09292D-1EC7-4D2C-A3F0-0F3637BEC258}" type="presParOf" srcId="{5E38938F-C3AF-43B4-80DB-03CCD0D124F7}" destId="{01233680-AC8E-4DDF-A28C-FD2636A5FA79}" srcOrd="5" destOrd="0" presId="urn:microsoft.com/office/officeart/2008/layout/LinedList"/>
    <dgm:cxn modelId="{0F740115-1E71-4BFA-A589-F82BA80E7407}" type="presParOf" srcId="{01233680-AC8E-4DDF-A28C-FD2636A5FA79}" destId="{24A963F1-AE6C-42E2-B757-BD7CB243A43A}" srcOrd="0" destOrd="0" presId="urn:microsoft.com/office/officeart/2008/layout/LinedList"/>
    <dgm:cxn modelId="{A034A41D-EA4C-4A47-997C-7584DD4B7923}" type="presParOf" srcId="{01233680-AC8E-4DDF-A28C-FD2636A5FA79}" destId="{BE5F2E63-71E3-423A-9519-9B182ACF281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7FA1D75-62FE-41E6-AFDC-1CB1C830D74E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6_2" csCatId="accent6"/>
      <dgm:spPr/>
      <dgm:t>
        <a:bodyPr/>
        <a:lstStyle/>
        <a:p>
          <a:pPr latinLnBrk="1"/>
          <a:endParaRPr lang="ko-KR" altLang="en-US"/>
        </a:p>
      </dgm:t>
    </dgm:pt>
    <dgm:pt modelId="{B35B6F63-DFE2-4413-A586-FCD24CA90861}">
      <dgm:prSet/>
      <dgm:spPr/>
      <dgm:t>
        <a:bodyPr/>
        <a:lstStyle/>
        <a:p>
          <a:pPr latinLnBrk="1"/>
          <a:r>
            <a:rPr lang="en-US" dirty="0"/>
            <a:t>FSM</a:t>
          </a:r>
          <a:r>
            <a:rPr lang="ko-KR" dirty="0"/>
            <a:t>을 이용하여 </a:t>
          </a:r>
          <a:r>
            <a:rPr lang="ko-KR" dirty="0" err="1"/>
            <a:t>액터의</a:t>
          </a:r>
          <a:r>
            <a:rPr lang="ko-KR" dirty="0"/>
            <a:t> 메시지 처리방식을 </a:t>
          </a:r>
          <a:r>
            <a:rPr lang="ko-KR" dirty="0" err="1"/>
            <a:t>변경할수</a:t>
          </a:r>
          <a:r>
            <a:rPr lang="ko-KR" dirty="0"/>
            <a:t> 있다</a:t>
          </a:r>
          <a:r>
            <a:rPr lang="en-US" dirty="0"/>
            <a:t>.</a:t>
          </a:r>
          <a:endParaRPr lang="ko-KR" dirty="0"/>
        </a:p>
      </dgm:t>
    </dgm:pt>
    <dgm:pt modelId="{42E61661-A852-4F75-AC06-EC3832A237FC}" type="parTrans" cxnId="{CF0D7017-E745-4A94-A22C-6E3A16016366}">
      <dgm:prSet/>
      <dgm:spPr/>
      <dgm:t>
        <a:bodyPr/>
        <a:lstStyle/>
        <a:p>
          <a:pPr latinLnBrk="1"/>
          <a:endParaRPr lang="ko-KR" altLang="en-US"/>
        </a:p>
      </dgm:t>
    </dgm:pt>
    <dgm:pt modelId="{CAEA8799-93FA-4918-BCAB-AF83684AA76F}" type="sibTrans" cxnId="{CF0D7017-E745-4A94-A22C-6E3A16016366}">
      <dgm:prSet/>
      <dgm:spPr/>
      <dgm:t>
        <a:bodyPr/>
        <a:lstStyle/>
        <a:p>
          <a:pPr latinLnBrk="1"/>
          <a:endParaRPr lang="ko-KR" altLang="en-US"/>
        </a:p>
      </dgm:t>
    </dgm:pt>
    <dgm:pt modelId="{85EC54C7-D9E7-452F-9AF4-B86291458AB2}">
      <dgm:prSet/>
      <dgm:spPr/>
      <dgm:t>
        <a:bodyPr/>
        <a:lstStyle/>
        <a:p>
          <a:pPr latinLnBrk="1"/>
          <a:r>
            <a:rPr lang="ko-KR"/>
            <a:t>실시간 메시지 벌크 배치를 쉽게 구현할수 있다</a:t>
          </a:r>
          <a:r>
            <a:rPr lang="en-US"/>
            <a:t>.</a:t>
          </a:r>
          <a:endParaRPr lang="ko-KR"/>
        </a:p>
      </dgm:t>
    </dgm:pt>
    <dgm:pt modelId="{2A8D62ED-0527-41D8-95E2-D8FAECC86890}" type="parTrans" cxnId="{0B63A26D-6FC1-488B-8C94-9276E756802A}">
      <dgm:prSet/>
      <dgm:spPr/>
      <dgm:t>
        <a:bodyPr/>
        <a:lstStyle/>
        <a:p>
          <a:pPr latinLnBrk="1"/>
          <a:endParaRPr lang="ko-KR" altLang="en-US"/>
        </a:p>
      </dgm:t>
    </dgm:pt>
    <dgm:pt modelId="{7505C2D8-0B81-4FEE-AAB5-C9F685893BEF}" type="sibTrans" cxnId="{0B63A26D-6FC1-488B-8C94-9276E756802A}">
      <dgm:prSet/>
      <dgm:spPr/>
      <dgm:t>
        <a:bodyPr/>
        <a:lstStyle/>
        <a:p>
          <a:pPr latinLnBrk="1"/>
          <a:endParaRPr lang="ko-KR" altLang="en-US"/>
        </a:p>
      </dgm:t>
    </dgm:pt>
    <dgm:pt modelId="{8D436008-BA7F-4FDC-AAA8-A00AAF4DCA6C}" type="pres">
      <dgm:prSet presAssocID="{17FA1D75-62FE-41E6-AFDC-1CB1C830D74E}" presName="Name0" presStyleCnt="0">
        <dgm:presLayoutVars>
          <dgm:dir/>
          <dgm:resizeHandles val="exact"/>
        </dgm:presLayoutVars>
      </dgm:prSet>
      <dgm:spPr/>
    </dgm:pt>
    <dgm:pt modelId="{6DAE5808-86F7-406B-ABF3-1A9C4C1E8283}" type="pres">
      <dgm:prSet presAssocID="{B35B6F63-DFE2-4413-A586-FCD24CA90861}" presName="node" presStyleLbl="node1" presStyleIdx="0" presStyleCnt="2">
        <dgm:presLayoutVars>
          <dgm:bulletEnabled val="1"/>
        </dgm:presLayoutVars>
      </dgm:prSet>
      <dgm:spPr/>
    </dgm:pt>
    <dgm:pt modelId="{2210C0A5-B8F6-427F-A02C-1554C232AF3E}" type="pres">
      <dgm:prSet presAssocID="{CAEA8799-93FA-4918-BCAB-AF83684AA76F}" presName="sibTrans" presStyleLbl="sibTrans1D1" presStyleIdx="0" presStyleCnt="1"/>
      <dgm:spPr/>
    </dgm:pt>
    <dgm:pt modelId="{E4DFA79F-D314-445B-964B-9C7AC7783474}" type="pres">
      <dgm:prSet presAssocID="{CAEA8799-93FA-4918-BCAB-AF83684AA76F}" presName="connectorText" presStyleLbl="sibTrans1D1" presStyleIdx="0" presStyleCnt="1"/>
      <dgm:spPr/>
    </dgm:pt>
    <dgm:pt modelId="{33CC1999-C59F-4F73-A4E7-2CE4EC4DA613}" type="pres">
      <dgm:prSet presAssocID="{85EC54C7-D9E7-452F-9AF4-B86291458AB2}" presName="node" presStyleLbl="node1" presStyleIdx="1" presStyleCnt="2">
        <dgm:presLayoutVars>
          <dgm:bulletEnabled val="1"/>
        </dgm:presLayoutVars>
      </dgm:prSet>
      <dgm:spPr/>
    </dgm:pt>
  </dgm:ptLst>
  <dgm:cxnLst>
    <dgm:cxn modelId="{C19A6C03-3173-478C-90D0-D1C2AFB37759}" type="presOf" srcId="{85EC54C7-D9E7-452F-9AF4-B86291458AB2}" destId="{33CC1999-C59F-4F73-A4E7-2CE4EC4DA613}" srcOrd="0" destOrd="0" presId="urn:microsoft.com/office/officeart/2016/7/layout/RepeatingBendingProcessNew"/>
    <dgm:cxn modelId="{CF0D7017-E745-4A94-A22C-6E3A16016366}" srcId="{17FA1D75-62FE-41E6-AFDC-1CB1C830D74E}" destId="{B35B6F63-DFE2-4413-A586-FCD24CA90861}" srcOrd="0" destOrd="0" parTransId="{42E61661-A852-4F75-AC06-EC3832A237FC}" sibTransId="{CAEA8799-93FA-4918-BCAB-AF83684AA76F}"/>
    <dgm:cxn modelId="{18370839-8906-45E9-A548-158B1FA18F7C}" type="presOf" srcId="{CAEA8799-93FA-4918-BCAB-AF83684AA76F}" destId="{2210C0A5-B8F6-427F-A02C-1554C232AF3E}" srcOrd="0" destOrd="0" presId="urn:microsoft.com/office/officeart/2016/7/layout/RepeatingBendingProcessNew"/>
    <dgm:cxn modelId="{38D2A741-0A54-45D1-B4FF-4C5F1FFF871E}" type="presOf" srcId="{CAEA8799-93FA-4918-BCAB-AF83684AA76F}" destId="{E4DFA79F-D314-445B-964B-9C7AC7783474}" srcOrd="1" destOrd="0" presId="urn:microsoft.com/office/officeart/2016/7/layout/RepeatingBendingProcessNew"/>
    <dgm:cxn modelId="{B72B0F4B-7F3B-4963-84E9-AFF54FB893BD}" type="presOf" srcId="{17FA1D75-62FE-41E6-AFDC-1CB1C830D74E}" destId="{8D436008-BA7F-4FDC-AAA8-A00AAF4DCA6C}" srcOrd="0" destOrd="0" presId="urn:microsoft.com/office/officeart/2016/7/layout/RepeatingBendingProcessNew"/>
    <dgm:cxn modelId="{0B63A26D-6FC1-488B-8C94-9276E756802A}" srcId="{17FA1D75-62FE-41E6-AFDC-1CB1C830D74E}" destId="{85EC54C7-D9E7-452F-9AF4-B86291458AB2}" srcOrd="1" destOrd="0" parTransId="{2A8D62ED-0527-41D8-95E2-D8FAECC86890}" sibTransId="{7505C2D8-0B81-4FEE-AAB5-C9F685893BEF}"/>
    <dgm:cxn modelId="{A802EBE0-B54E-45F1-9B00-9CFBC6FCE260}" type="presOf" srcId="{B35B6F63-DFE2-4413-A586-FCD24CA90861}" destId="{6DAE5808-86F7-406B-ABF3-1A9C4C1E8283}" srcOrd="0" destOrd="0" presId="urn:microsoft.com/office/officeart/2016/7/layout/RepeatingBendingProcessNew"/>
    <dgm:cxn modelId="{BCA189B0-8473-452D-B399-2E88A834856A}" type="presParOf" srcId="{8D436008-BA7F-4FDC-AAA8-A00AAF4DCA6C}" destId="{6DAE5808-86F7-406B-ABF3-1A9C4C1E8283}" srcOrd="0" destOrd="0" presId="urn:microsoft.com/office/officeart/2016/7/layout/RepeatingBendingProcessNew"/>
    <dgm:cxn modelId="{3DF20C4A-BB82-4BAF-BAE6-78C471172C09}" type="presParOf" srcId="{8D436008-BA7F-4FDC-AAA8-A00AAF4DCA6C}" destId="{2210C0A5-B8F6-427F-A02C-1554C232AF3E}" srcOrd="1" destOrd="0" presId="urn:microsoft.com/office/officeart/2016/7/layout/RepeatingBendingProcessNew"/>
    <dgm:cxn modelId="{85CA8105-2B12-4098-8EBC-0090750D877E}" type="presParOf" srcId="{2210C0A5-B8F6-427F-A02C-1554C232AF3E}" destId="{E4DFA79F-D314-445B-964B-9C7AC7783474}" srcOrd="0" destOrd="0" presId="urn:microsoft.com/office/officeart/2016/7/layout/RepeatingBendingProcessNew"/>
    <dgm:cxn modelId="{995214BD-3642-47CC-A19C-B2823E7ACBEB}" type="presParOf" srcId="{8D436008-BA7F-4FDC-AAA8-A00AAF4DCA6C}" destId="{33CC1999-C59F-4F73-A4E7-2CE4EC4DA613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0DC3185-30AF-47B8-BA9C-D216FC5539F8}" type="doc">
      <dgm:prSet loTypeId="urn:microsoft.com/office/officeart/2008/layout/LinedList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8EEA91D1-8657-4382-A962-8E48BAC2B17B}">
      <dgm:prSet/>
      <dgm:spPr/>
      <dgm:t>
        <a:bodyPr/>
        <a:lstStyle/>
        <a:p>
          <a:pPr latinLnBrk="1"/>
          <a:r>
            <a:rPr lang="ko-KR"/>
            <a:t>실시간 이벤트를 상태화</a:t>
          </a:r>
          <a:r>
            <a:rPr lang="ko-KR" altLang="en-US"/>
            <a:t>하여 저장가능</a:t>
          </a:r>
          <a:endParaRPr lang="ko-KR" dirty="0"/>
        </a:p>
      </dgm:t>
    </dgm:pt>
    <dgm:pt modelId="{600F4A9E-809B-45D6-9E0D-A02CA5C833B6}" type="parTrans" cxnId="{EFC00273-26BA-4142-92A5-095755B07F64}">
      <dgm:prSet/>
      <dgm:spPr/>
      <dgm:t>
        <a:bodyPr/>
        <a:lstStyle/>
        <a:p>
          <a:pPr latinLnBrk="1"/>
          <a:endParaRPr lang="ko-KR" altLang="en-US"/>
        </a:p>
      </dgm:t>
    </dgm:pt>
    <dgm:pt modelId="{2B95ACD6-C918-4319-8C87-9433F06A1B56}" type="sibTrans" cxnId="{EFC00273-26BA-4142-92A5-095755B07F64}">
      <dgm:prSet/>
      <dgm:spPr/>
      <dgm:t>
        <a:bodyPr/>
        <a:lstStyle/>
        <a:p>
          <a:pPr latinLnBrk="1"/>
          <a:endParaRPr lang="ko-KR" altLang="en-US"/>
        </a:p>
      </dgm:t>
    </dgm:pt>
    <dgm:pt modelId="{A677A4E8-F9B3-4890-BC97-71F581E2FB2A}">
      <dgm:prSet/>
      <dgm:spPr/>
      <dgm:t>
        <a:bodyPr/>
        <a:lstStyle/>
        <a:p>
          <a:pPr latinLnBrk="1"/>
          <a:r>
            <a:rPr lang="ko-KR" dirty="0"/>
            <a:t>이벤트 소싱</a:t>
          </a:r>
          <a:br>
            <a:rPr lang="en-US" altLang="ko-KR" dirty="0"/>
          </a:br>
          <a:r>
            <a:rPr lang="ko-KR" altLang="en-US" dirty="0"/>
            <a:t>구현에 용이</a:t>
          </a:r>
          <a:endParaRPr lang="ko-KR" dirty="0"/>
        </a:p>
      </dgm:t>
    </dgm:pt>
    <dgm:pt modelId="{7BC311C1-C07A-4A74-9308-BD7AA521B4DF}" type="parTrans" cxnId="{4EC1880D-F1BF-4F11-B499-230B528F631E}">
      <dgm:prSet/>
      <dgm:spPr/>
      <dgm:t>
        <a:bodyPr/>
        <a:lstStyle/>
        <a:p>
          <a:pPr latinLnBrk="1"/>
          <a:endParaRPr lang="ko-KR" altLang="en-US"/>
        </a:p>
      </dgm:t>
    </dgm:pt>
    <dgm:pt modelId="{11EC2731-F626-48F4-B6BD-16DC8D73D897}" type="sibTrans" cxnId="{4EC1880D-F1BF-4F11-B499-230B528F631E}">
      <dgm:prSet/>
      <dgm:spPr/>
      <dgm:t>
        <a:bodyPr/>
        <a:lstStyle/>
        <a:p>
          <a:pPr latinLnBrk="1"/>
          <a:endParaRPr lang="ko-KR" altLang="en-US"/>
        </a:p>
      </dgm:t>
    </dgm:pt>
    <dgm:pt modelId="{EE2B1F2B-9B60-4C75-B974-362E8EC37238}">
      <dgm:prSet/>
      <dgm:spPr/>
      <dgm:t>
        <a:bodyPr/>
        <a:lstStyle/>
        <a:p>
          <a:pPr latinLnBrk="1"/>
          <a:r>
            <a:rPr lang="en-US" altLang="ko-KR"/>
            <a:t>CRUD VS CQRS</a:t>
          </a:r>
          <a:endParaRPr lang="ko-KR" dirty="0"/>
        </a:p>
      </dgm:t>
    </dgm:pt>
    <dgm:pt modelId="{556FFB1E-14FC-432C-B5DE-9496607F2239}" type="parTrans" cxnId="{5A6F7654-BE57-49DA-8DFC-986E2E55E039}">
      <dgm:prSet/>
      <dgm:spPr/>
      <dgm:t>
        <a:bodyPr/>
        <a:lstStyle/>
        <a:p>
          <a:pPr latinLnBrk="1"/>
          <a:endParaRPr lang="ko-KR" altLang="en-US"/>
        </a:p>
      </dgm:t>
    </dgm:pt>
    <dgm:pt modelId="{ACAA5BDF-F1FB-4AE3-BB50-DEB0AB5A2E4F}" type="sibTrans" cxnId="{5A6F7654-BE57-49DA-8DFC-986E2E55E039}">
      <dgm:prSet/>
      <dgm:spPr/>
      <dgm:t>
        <a:bodyPr/>
        <a:lstStyle/>
        <a:p>
          <a:pPr latinLnBrk="1"/>
          <a:endParaRPr lang="ko-KR" altLang="en-US"/>
        </a:p>
      </dgm:t>
    </dgm:pt>
    <dgm:pt modelId="{2C81066E-830C-4EAF-8DD5-4968B3FC515B}" type="pres">
      <dgm:prSet presAssocID="{C0DC3185-30AF-47B8-BA9C-D216FC5539F8}" presName="vert0" presStyleCnt="0">
        <dgm:presLayoutVars>
          <dgm:dir/>
          <dgm:animOne val="branch"/>
          <dgm:animLvl val="lvl"/>
        </dgm:presLayoutVars>
      </dgm:prSet>
      <dgm:spPr/>
    </dgm:pt>
    <dgm:pt modelId="{61DEC1E6-207C-4267-B11D-C79138770829}" type="pres">
      <dgm:prSet presAssocID="{8EEA91D1-8657-4382-A962-8E48BAC2B17B}" presName="thickLine" presStyleLbl="alignNode1" presStyleIdx="0" presStyleCnt="3"/>
      <dgm:spPr/>
    </dgm:pt>
    <dgm:pt modelId="{C21B0D3F-763D-42D3-AFA8-A04BE3A92790}" type="pres">
      <dgm:prSet presAssocID="{8EEA91D1-8657-4382-A962-8E48BAC2B17B}" presName="horz1" presStyleCnt="0"/>
      <dgm:spPr/>
    </dgm:pt>
    <dgm:pt modelId="{76711F3D-FEB8-4F7D-A487-628108B9E871}" type="pres">
      <dgm:prSet presAssocID="{8EEA91D1-8657-4382-A962-8E48BAC2B17B}" presName="tx1" presStyleLbl="revTx" presStyleIdx="0" presStyleCnt="3"/>
      <dgm:spPr/>
    </dgm:pt>
    <dgm:pt modelId="{6CA7295B-7A03-4CB6-B7D0-AB19E4CD37F6}" type="pres">
      <dgm:prSet presAssocID="{8EEA91D1-8657-4382-A962-8E48BAC2B17B}" presName="vert1" presStyleCnt="0"/>
      <dgm:spPr/>
    </dgm:pt>
    <dgm:pt modelId="{6F18FC1D-3721-4681-B6F4-284D1C84E464}" type="pres">
      <dgm:prSet presAssocID="{EE2B1F2B-9B60-4C75-B974-362E8EC37238}" presName="thickLine" presStyleLbl="alignNode1" presStyleIdx="1" presStyleCnt="3"/>
      <dgm:spPr/>
    </dgm:pt>
    <dgm:pt modelId="{7C282FD8-47FD-479E-A889-3C5DEC7C8F85}" type="pres">
      <dgm:prSet presAssocID="{EE2B1F2B-9B60-4C75-B974-362E8EC37238}" presName="horz1" presStyleCnt="0"/>
      <dgm:spPr/>
    </dgm:pt>
    <dgm:pt modelId="{C3C5E1D4-6E1B-4706-AC66-EC8820A01D33}" type="pres">
      <dgm:prSet presAssocID="{EE2B1F2B-9B60-4C75-B974-362E8EC37238}" presName="tx1" presStyleLbl="revTx" presStyleIdx="1" presStyleCnt="3"/>
      <dgm:spPr/>
    </dgm:pt>
    <dgm:pt modelId="{6270195B-0279-405A-AFEE-51FCC1DD39CC}" type="pres">
      <dgm:prSet presAssocID="{EE2B1F2B-9B60-4C75-B974-362E8EC37238}" presName="vert1" presStyleCnt="0"/>
      <dgm:spPr/>
    </dgm:pt>
    <dgm:pt modelId="{707BE6DF-E71E-4F7A-8B84-A633609EA2D6}" type="pres">
      <dgm:prSet presAssocID="{A677A4E8-F9B3-4890-BC97-71F581E2FB2A}" presName="thickLine" presStyleLbl="alignNode1" presStyleIdx="2" presStyleCnt="3"/>
      <dgm:spPr/>
    </dgm:pt>
    <dgm:pt modelId="{49E8C4E8-C5BA-48C0-93C8-084EC4DF2C2A}" type="pres">
      <dgm:prSet presAssocID="{A677A4E8-F9B3-4890-BC97-71F581E2FB2A}" presName="horz1" presStyleCnt="0"/>
      <dgm:spPr/>
    </dgm:pt>
    <dgm:pt modelId="{14C693A7-659E-4166-90B4-55D58185F030}" type="pres">
      <dgm:prSet presAssocID="{A677A4E8-F9B3-4890-BC97-71F581E2FB2A}" presName="tx1" presStyleLbl="revTx" presStyleIdx="2" presStyleCnt="3"/>
      <dgm:spPr/>
    </dgm:pt>
    <dgm:pt modelId="{5900FDAD-AC96-4C80-9DFD-79517C636363}" type="pres">
      <dgm:prSet presAssocID="{A677A4E8-F9B3-4890-BC97-71F581E2FB2A}" presName="vert1" presStyleCnt="0"/>
      <dgm:spPr/>
    </dgm:pt>
  </dgm:ptLst>
  <dgm:cxnLst>
    <dgm:cxn modelId="{4EC1880D-F1BF-4F11-B499-230B528F631E}" srcId="{C0DC3185-30AF-47B8-BA9C-D216FC5539F8}" destId="{A677A4E8-F9B3-4890-BC97-71F581E2FB2A}" srcOrd="2" destOrd="0" parTransId="{7BC311C1-C07A-4A74-9308-BD7AA521B4DF}" sibTransId="{11EC2731-F626-48F4-B6BD-16DC8D73D897}"/>
    <dgm:cxn modelId="{EFC00273-26BA-4142-92A5-095755B07F64}" srcId="{C0DC3185-30AF-47B8-BA9C-D216FC5539F8}" destId="{8EEA91D1-8657-4382-A962-8E48BAC2B17B}" srcOrd="0" destOrd="0" parTransId="{600F4A9E-809B-45D6-9E0D-A02CA5C833B6}" sibTransId="{2B95ACD6-C918-4319-8C87-9433F06A1B56}"/>
    <dgm:cxn modelId="{5A6F7654-BE57-49DA-8DFC-986E2E55E039}" srcId="{C0DC3185-30AF-47B8-BA9C-D216FC5539F8}" destId="{EE2B1F2B-9B60-4C75-B974-362E8EC37238}" srcOrd="1" destOrd="0" parTransId="{556FFB1E-14FC-432C-B5DE-9496607F2239}" sibTransId="{ACAA5BDF-F1FB-4AE3-BB50-DEB0AB5A2E4F}"/>
    <dgm:cxn modelId="{83109397-3A23-460E-949C-07EE798F5DAD}" type="presOf" srcId="{8EEA91D1-8657-4382-A962-8E48BAC2B17B}" destId="{76711F3D-FEB8-4F7D-A487-628108B9E871}" srcOrd="0" destOrd="0" presId="urn:microsoft.com/office/officeart/2008/layout/LinedList"/>
    <dgm:cxn modelId="{867745BF-311B-4762-B94D-B792104191F4}" type="presOf" srcId="{EE2B1F2B-9B60-4C75-B974-362E8EC37238}" destId="{C3C5E1D4-6E1B-4706-AC66-EC8820A01D33}" srcOrd="0" destOrd="0" presId="urn:microsoft.com/office/officeart/2008/layout/LinedList"/>
    <dgm:cxn modelId="{D02F09CB-1B59-4F20-BC12-66D3AE468D79}" type="presOf" srcId="{C0DC3185-30AF-47B8-BA9C-D216FC5539F8}" destId="{2C81066E-830C-4EAF-8DD5-4968B3FC515B}" srcOrd="0" destOrd="0" presId="urn:microsoft.com/office/officeart/2008/layout/LinedList"/>
    <dgm:cxn modelId="{E53859F4-9B42-41B3-8D6D-1CB5365160CA}" type="presOf" srcId="{A677A4E8-F9B3-4890-BC97-71F581E2FB2A}" destId="{14C693A7-659E-4166-90B4-55D58185F030}" srcOrd="0" destOrd="0" presId="urn:microsoft.com/office/officeart/2008/layout/LinedList"/>
    <dgm:cxn modelId="{8C0001A1-1770-4091-8432-FA588020E7A4}" type="presParOf" srcId="{2C81066E-830C-4EAF-8DD5-4968B3FC515B}" destId="{61DEC1E6-207C-4267-B11D-C79138770829}" srcOrd="0" destOrd="0" presId="urn:microsoft.com/office/officeart/2008/layout/LinedList"/>
    <dgm:cxn modelId="{902D42E2-24C1-4B5B-BBDD-BAAE25421303}" type="presParOf" srcId="{2C81066E-830C-4EAF-8DD5-4968B3FC515B}" destId="{C21B0D3F-763D-42D3-AFA8-A04BE3A92790}" srcOrd="1" destOrd="0" presId="urn:microsoft.com/office/officeart/2008/layout/LinedList"/>
    <dgm:cxn modelId="{A0B0A8E4-A955-42FB-AEDA-AE809938FAA3}" type="presParOf" srcId="{C21B0D3F-763D-42D3-AFA8-A04BE3A92790}" destId="{76711F3D-FEB8-4F7D-A487-628108B9E871}" srcOrd="0" destOrd="0" presId="urn:microsoft.com/office/officeart/2008/layout/LinedList"/>
    <dgm:cxn modelId="{42FBB8D6-0EE6-4BBC-86ED-8D725BEE2675}" type="presParOf" srcId="{C21B0D3F-763D-42D3-AFA8-A04BE3A92790}" destId="{6CA7295B-7A03-4CB6-B7D0-AB19E4CD37F6}" srcOrd="1" destOrd="0" presId="urn:microsoft.com/office/officeart/2008/layout/LinedList"/>
    <dgm:cxn modelId="{CD07821A-4B0B-4747-B521-BA29F872B77D}" type="presParOf" srcId="{2C81066E-830C-4EAF-8DD5-4968B3FC515B}" destId="{6F18FC1D-3721-4681-B6F4-284D1C84E464}" srcOrd="2" destOrd="0" presId="urn:microsoft.com/office/officeart/2008/layout/LinedList"/>
    <dgm:cxn modelId="{4987FF7C-58E4-4BBE-B193-AFA22078624C}" type="presParOf" srcId="{2C81066E-830C-4EAF-8DD5-4968B3FC515B}" destId="{7C282FD8-47FD-479E-A889-3C5DEC7C8F85}" srcOrd="3" destOrd="0" presId="urn:microsoft.com/office/officeart/2008/layout/LinedList"/>
    <dgm:cxn modelId="{0B139AC3-2EC2-4EEB-9DFC-42DF82EE4CB2}" type="presParOf" srcId="{7C282FD8-47FD-479E-A889-3C5DEC7C8F85}" destId="{C3C5E1D4-6E1B-4706-AC66-EC8820A01D33}" srcOrd="0" destOrd="0" presId="urn:microsoft.com/office/officeart/2008/layout/LinedList"/>
    <dgm:cxn modelId="{09FE81E7-F2CC-4893-A4F2-AD410C7A6F7C}" type="presParOf" srcId="{7C282FD8-47FD-479E-A889-3C5DEC7C8F85}" destId="{6270195B-0279-405A-AFEE-51FCC1DD39CC}" srcOrd="1" destOrd="0" presId="urn:microsoft.com/office/officeart/2008/layout/LinedList"/>
    <dgm:cxn modelId="{48876652-33E9-494C-B33F-1912B8A838E0}" type="presParOf" srcId="{2C81066E-830C-4EAF-8DD5-4968B3FC515B}" destId="{707BE6DF-E71E-4F7A-8B84-A633609EA2D6}" srcOrd="4" destOrd="0" presId="urn:microsoft.com/office/officeart/2008/layout/LinedList"/>
    <dgm:cxn modelId="{E8514372-BDE3-48A3-A328-C134A19264C5}" type="presParOf" srcId="{2C81066E-830C-4EAF-8DD5-4968B3FC515B}" destId="{49E8C4E8-C5BA-48C0-93C8-084EC4DF2C2A}" srcOrd="5" destOrd="0" presId="urn:microsoft.com/office/officeart/2008/layout/LinedList"/>
    <dgm:cxn modelId="{7EDFB463-F9E8-48F9-ACF1-9C6E15EC7A8C}" type="presParOf" srcId="{49E8C4E8-C5BA-48C0-93C8-084EC4DF2C2A}" destId="{14C693A7-659E-4166-90B4-55D58185F030}" srcOrd="0" destOrd="0" presId="urn:microsoft.com/office/officeart/2008/layout/LinedList"/>
    <dgm:cxn modelId="{EC49645A-9544-4810-9E4E-62F77DF2C302}" type="presParOf" srcId="{49E8C4E8-C5BA-48C0-93C8-084EC4DF2C2A}" destId="{5900FDAD-AC96-4C80-9DFD-79517C63636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9709FCC-2E6B-4AE8-BC37-3F30B6C9AB40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25A0521A-732E-4C86-AE3E-80CA22663DA0}">
      <dgm:prSet/>
      <dgm:spPr/>
      <dgm:t>
        <a:bodyPr/>
        <a:lstStyle/>
        <a:p>
          <a:pPr latinLnBrk="1"/>
          <a:r>
            <a:rPr lang="en-US" dirty="0" err="1"/>
            <a:t>AtLeastOnce</a:t>
          </a:r>
          <a:br>
            <a:rPr lang="en-US" dirty="0"/>
          </a:br>
          <a:r>
            <a:rPr lang="en-US" dirty="0"/>
            <a:t>Delivery</a:t>
          </a:r>
          <a:endParaRPr lang="ko-KR" dirty="0"/>
        </a:p>
      </dgm:t>
    </dgm:pt>
    <dgm:pt modelId="{505968F9-BDA2-4541-B17C-FE5AC77F912E}" type="parTrans" cxnId="{DAADBC3E-A166-4E24-96CE-C0503B7E2317}">
      <dgm:prSet/>
      <dgm:spPr/>
      <dgm:t>
        <a:bodyPr/>
        <a:lstStyle/>
        <a:p>
          <a:pPr latinLnBrk="1"/>
          <a:endParaRPr lang="ko-KR" altLang="en-US"/>
        </a:p>
      </dgm:t>
    </dgm:pt>
    <dgm:pt modelId="{FF6A6A39-9901-4889-8B75-D56A1DD105FD}" type="sibTrans" cxnId="{DAADBC3E-A166-4E24-96CE-C0503B7E2317}">
      <dgm:prSet/>
      <dgm:spPr/>
      <dgm:t>
        <a:bodyPr/>
        <a:lstStyle/>
        <a:p>
          <a:pPr latinLnBrk="1"/>
          <a:endParaRPr lang="ko-KR" altLang="en-US"/>
        </a:p>
      </dgm:t>
    </dgm:pt>
    <dgm:pt modelId="{EC248660-0152-495C-A2D0-F176B85BFBF6}">
      <dgm:prSet/>
      <dgm:spPr/>
      <dgm:t>
        <a:bodyPr/>
        <a:lstStyle/>
        <a:p>
          <a:pPr latinLnBrk="1"/>
          <a:r>
            <a:rPr lang="en-US" altLang="ko-KR" dirty="0"/>
            <a:t>Reactive Stream</a:t>
          </a:r>
          <a:endParaRPr lang="ko-KR" dirty="0"/>
        </a:p>
      </dgm:t>
    </dgm:pt>
    <dgm:pt modelId="{443B6BC8-52D8-49E5-953E-BF25E984BFA0}" type="parTrans" cxnId="{A9C830A8-3421-4B06-B77F-3E46010211A7}">
      <dgm:prSet/>
      <dgm:spPr/>
      <dgm:t>
        <a:bodyPr/>
        <a:lstStyle/>
        <a:p>
          <a:pPr latinLnBrk="1"/>
          <a:endParaRPr lang="ko-KR" altLang="en-US"/>
        </a:p>
      </dgm:t>
    </dgm:pt>
    <dgm:pt modelId="{7CC48F32-8821-4EFA-B043-B9E4CE293CF1}" type="sibTrans" cxnId="{A9C830A8-3421-4B06-B77F-3E46010211A7}">
      <dgm:prSet/>
      <dgm:spPr/>
      <dgm:t>
        <a:bodyPr/>
        <a:lstStyle/>
        <a:p>
          <a:pPr latinLnBrk="1"/>
          <a:endParaRPr lang="ko-KR" altLang="en-US"/>
        </a:p>
      </dgm:t>
    </dgm:pt>
    <dgm:pt modelId="{A0AE9DAA-5F34-4209-B64C-A72A407DC49A}" type="pres">
      <dgm:prSet presAssocID="{B9709FCC-2E6B-4AE8-BC37-3F30B6C9AB40}" presName="vert0" presStyleCnt="0">
        <dgm:presLayoutVars>
          <dgm:dir/>
          <dgm:animOne val="branch"/>
          <dgm:animLvl val="lvl"/>
        </dgm:presLayoutVars>
      </dgm:prSet>
      <dgm:spPr/>
    </dgm:pt>
    <dgm:pt modelId="{1701BE03-4AD6-468E-BC3C-73CDCBFB0E72}" type="pres">
      <dgm:prSet presAssocID="{25A0521A-732E-4C86-AE3E-80CA22663DA0}" presName="thickLine" presStyleLbl="alignNode1" presStyleIdx="0" presStyleCnt="2"/>
      <dgm:spPr/>
    </dgm:pt>
    <dgm:pt modelId="{1EF9C5BD-8C27-4B75-B9AE-158B83E0FDB3}" type="pres">
      <dgm:prSet presAssocID="{25A0521A-732E-4C86-AE3E-80CA22663DA0}" presName="horz1" presStyleCnt="0"/>
      <dgm:spPr/>
    </dgm:pt>
    <dgm:pt modelId="{EA161278-D4CB-4E42-81CC-726A315DF79E}" type="pres">
      <dgm:prSet presAssocID="{25A0521A-732E-4C86-AE3E-80CA22663DA0}" presName="tx1" presStyleLbl="revTx" presStyleIdx="0" presStyleCnt="2"/>
      <dgm:spPr/>
    </dgm:pt>
    <dgm:pt modelId="{E29D28E6-BB10-405E-9258-D0BE89E594BA}" type="pres">
      <dgm:prSet presAssocID="{25A0521A-732E-4C86-AE3E-80CA22663DA0}" presName="vert1" presStyleCnt="0"/>
      <dgm:spPr/>
    </dgm:pt>
    <dgm:pt modelId="{F9E3C7B8-AA7F-4B64-8368-C60BE2A04D37}" type="pres">
      <dgm:prSet presAssocID="{EC248660-0152-495C-A2D0-F176B85BFBF6}" presName="thickLine" presStyleLbl="alignNode1" presStyleIdx="1" presStyleCnt="2"/>
      <dgm:spPr/>
    </dgm:pt>
    <dgm:pt modelId="{97E73095-3D00-4A82-B4B4-9787ABD9A52A}" type="pres">
      <dgm:prSet presAssocID="{EC248660-0152-495C-A2D0-F176B85BFBF6}" presName="horz1" presStyleCnt="0"/>
      <dgm:spPr/>
    </dgm:pt>
    <dgm:pt modelId="{5395E9C4-07BF-4E01-AB75-C1AF872F4AA3}" type="pres">
      <dgm:prSet presAssocID="{EC248660-0152-495C-A2D0-F176B85BFBF6}" presName="tx1" presStyleLbl="revTx" presStyleIdx="1" presStyleCnt="2"/>
      <dgm:spPr/>
    </dgm:pt>
    <dgm:pt modelId="{745EA0C9-936B-4832-9EC8-5A300A515389}" type="pres">
      <dgm:prSet presAssocID="{EC248660-0152-495C-A2D0-F176B85BFBF6}" presName="vert1" presStyleCnt="0"/>
      <dgm:spPr/>
    </dgm:pt>
  </dgm:ptLst>
  <dgm:cxnLst>
    <dgm:cxn modelId="{DAADBC3E-A166-4E24-96CE-C0503B7E2317}" srcId="{B9709FCC-2E6B-4AE8-BC37-3F30B6C9AB40}" destId="{25A0521A-732E-4C86-AE3E-80CA22663DA0}" srcOrd="0" destOrd="0" parTransId="{505968F9-BDA2-4541-B17C-FE5AC77F912E}" sibTransId="{FF6A6A39-9901-4889-8B75-D56A1DD105FD}"/>
    <dgm:cxn modelId="{14A30083-6659-4748-976F-5F0DF18BD4BB}" type="presOf" srcId="{B9709FCC-2E6B-4AE8-BC37-3F30B6C9AB40}" destId="{A0AE9DAA-5F34-4209-B64C-A72A407DC49A}" srcOrd="0" destOrd="0" presId="urn:microsoft.com/office/officeart/2008/layout/LinedList"/>
    <dgm:cxn modelId="{A9C830A8-3421-4B06-B77F-3E46010211A7}" srcId="{B9709FCC-2E6B-4AE8-BC37-3F30B6C9AB40}" destId="{EC248660-0152-495C-A2D0-F176B85BFBF6}" srcOrd="1" destOrd="0" parTransId="{443B6BC8-52D8-49E5-953E-BF25E984BFA0}" sibTransId="{7CC48F32-8821-4EFA-B043-B9E4CE293CF1}"/>
    <dgm:cxn modelId="{EC01E5B7-87B2-41B1-B28B-580DAFEE0237}" type="presOf" srcId="{EC248660-0152-495C-A2D0-F176B85BFBF6}" destId="{5395E9C4-07BF-4E01-AB75-C1AF872F4AA3}" srcOrd="0" destOrd="0" presId="urn:microsoft.com/office/officeart/2008/layout/LinedList"/>
    <dgm:cxn modelId="{C0E1D0F6-A7AA-4F35-8877-EB775FC4C835}" type="presOf" srcId="{25A0521A-732E-4C86-AE3E-80CA22663DA0}" destId="{EA161278-D4CB-4E42-81CC-726A315DF79E}" srcOrd="0" destOrd="0" presId="urn:microsoft.com/office/officeart/2008/layout/LinedList"/>
    <dgm:cxn modelId="{AED1FD53-8EAA-41A4-BC71-9CAFE10C1E1C}" type="presParOf" srcId="{A0AE9DAA-5F34-4209-B64C-A72A407DC49A}" destId="{1701BE03-4AD6-468E-BC3C-73CDCBFB0E72}" srcOrd="0" destOrd="0" presId="urn:microsoft.com/office/officeart/2008/layout/LinedList"/>
    <dgm:cxn modelId="{B9F30928-FFF6-4DA5-9744-69A2DDBADA53}" type="presParOf" srcId="{A0AE9DAA-5F34-4209-B64C-A72A407DC49A}" destId="{1EF9C5BD-8C27-4B75-B9AE-158B83E0FDB3}" srcOrd="1" destOrd="0" presId="urn:microsoft.com/office/officeart/2008/layout/LinedList"/>
    <dgm:cxn modelId="{A62C128D-D377-49B6-887F-2513D8CDD16C}" type="presParOf" srcId="{1EF9C5BD-8C27-4B75-B9AE-158B83E0FDB3}" destId="{EA161278-D4CB-4E42-81CC-726A315DF79E}" srcOrd="0" destOrd="0" presId="urn:microsoft.com/office/officeart/2008/layout/LinedList"/>
    <dgm:cxn modelId="{C2ACB735-BA04-4781-B6F5-9A5089B6D829}" type="presParOf" srcId="{1EF9C5BD-8C27-4B75-B9AE-158B83E0FDB3}" destId="{E29D28E6-BB10-405E-9258-D0BE89E594BA}" srcOrd="1" destOrd="0" presId="urn:microsoft.com/office/officeart/2008/layout/LinedList"/>
    <dgm:cxn modelId="{0E1B7709-DB2F-408D-8461-A2AD4B01E1DD}" type="presParOf" srcId="{A0AE9DAA-5F34-4209-B64C-A72A407DC49A}" destId="{F9E3C7B8-AA7F-4B64-8368-C60BE2A04D37}" srcOrd="2" destOrd="0" presId="urn:microsoft.com/office/officeart/2008/layout/LinedList"/>
    <dgm:cxn modelId="{B773A452-416A-4E9E-8657-2B65F8403C75}" type="presParOf" srcId="{A0AE9DAA-5F34-4209-B64C-A72A407DC49A}" destId="{97E73095-3D00-4A82-B4B4-9787ABD9A52A}" srcOrd="3" destOrd="0" presId="urn:microsoft.com/office/officeart/2008/layout/LinedList"/>
    <dgm:cxn modelId="{9D1810D2-9881-44D0-BCF5-0F6CABC39847}" type="presParOf" srcId="{97E73095-3D00-4A82-B4B4-9787ABD9A52A}" destId="{5395E9C4-07BF-4E01-AB75-C1AF872F4AA3}" srcOrd="0" destOrd="0" presId="urn:microsoft.com/office/officeart/2008/layout/LinedList"/>
    <dgm:cxn modelId="{6F0A5553-0871-4A10-805B-9E6AAA931B4C}" type="presParOf" srcId="{97E73095-3D00-4A82-B4B4-9787ABD9A52A}" destId="{745EA0C9-936B-4832-9EC8-5A300A51538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2BFE7A5-6AA7-4886-9E9B-E0E3CD3F85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DBD9266E-E030-4B07-A10B-62EA176905DC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덜바쁜 녀석에게 전송 가능</a:t>
          </a:r>
        </a:p>
      </dgm:t>
    </dgm:pt>
    <dgm:pt modelId="{9A874520-6B38-4E63-BFFC-6BEB249986E7}" type="parTrans" cxnId="{B8FAE2F5-505C-467A-8C46-E053C0EFC95A}">
      <dgm:prSet/>
      <dgm:spPr/>
      <dgm:t>
        <a:bodyPr/>
        <a:lstStyle/>
        <a:p>
          <a:pPr latinLnBrk="1"/>
          <a:endParaRPr lang="ko-KR" altLang="en-US"/>
        </a:p>
      </dgm:t>
    </dgm:pt>
    <dgm:pt modelId="{5E61BDF3-8059-4EC7-AE91-D544EF015620}" type="sibTrans" cxnId="{B8FAE2F5-505C-467A-8C46-E053C0EFC95A}">
      <dgm:prSet/>
      <dgm:spPr/>
      <dgm:t>
        <a:bodyPr/>
        <a:lstStyle/>
        <a:p>
          <a:pPr latinLnBrk="1"/>
          <a:endParaRPr lang="ko-KR" altLang="en-US"/>
        </a:p>
      </dgm:t>
    </dgm:pt>
    <dgm:pt modelId="{A6A8D864-3655-436B-985D-952AA751806C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/>
            <a:t>우선순위역전가능</a:t>
          </a:r>
          <a:r>
            <a:rPr lang="en-US" altLang="ko-KR"/>
            <a:t>-</a:t>
          </a:r>
          <a:r>
            <a:rPr lang="ko-KR" altLang="en-US"/>
            <a:t>긴급우편</a:t>
          </a:r>
          <a:endParaRPr lang="ko-KR"/>
        </a:p>
      </dgm:t>
    </dgm:pt>
    <dgm:pt modelId="{A4D4FC10-1388-415B-8076-D694706F98BC}" type="parTrans" cxnId="{7F54459F-B798-4B61-87C8-F760625D10C2}">
      <dgm:prSet/>
      <dgm:spPr/>
      <dgm:t>
        <a:bodyPr/>
        <a:lstStyle/>
        <a:p>
          <a:pPr latinLnBrk="1"/>
          <a:endParaRPr lang="ko-KR" altLang="en-US"/>
        </a:p>
      </dgm:t>
    </dgm:pt>
    <dgm:pt modelId="{AE517591-9368-447B-816D-9EBF0CC4EE9C}" type="sibTrans" cxnId="{7F54459F-B798-4B61-87C8-F760625D10C2}">
      <dgm:prSet/>
      <dgm:spPr/>
      <dgm:t>
        <a:bodyPr/>
        <a:lstStyle/>
        <a:p>
          <a:pPr latinLnBrk="1"/>
          <a:endParaRPr lang="ko-KR" altLang="en-US"/>
        </a:p>
      </dgm:t>
    </dgm:pt>
    <dgm:pt modelId="{5B6096DF-AFAA-4102-85A8-E381DC77E29F}" type="pres">
      <dgm:prSet presAssocID="{B2BFE7A5-6AA7-4886-9E9B-E0E3CD3F8554}" presName="root" presStyleCnt="0">
        <dgm:presLayoutVars>
          <dgm:dir/>
          <dgm:resizeHandles val="exact"/>
        </dgm:presLayoutVars>
      </dgm:prSet>
      <dgm:spPr/>
    </dgm:pt>
    <dgm:pt modelId="{817C06C7-6B0A-449A-873B-A01E597D2ABD}" type="pres">
      <dgm:prSet presAssocID="{DBD9266E-E030-4B07-A10B-62EA176905DC}" presName="compNode" presStyleCnt="0"/>
      <dgm:spPr/>
    </dgm:pt>
    <dgm:pt modelId="{85720B88-5A3D-4965-A5C7-0DBAE5D6CEB0}" type="pres">
      <dgm:prSet presAssocID="{DBD9266E-E030-4B07-A10B-62EA176905DC}" presName="bgRect" presStyleLbl="bgShp" presStyleIdx="0" presStyleCnt="2"/>
      <dgm:spPr/>
    </dgm:pt>
    <dgm:pt modelId="{5657475B-C923-45B5-BD15-9C265EFAE483}" type="pres">
      <dgm:prSet presAssocID="{DBD9266E-E030-4B07-A10B-62EA176905D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velope"/>
        </a:ext>
      </dgm:extLst>
    </dgm:pt>
    <dgm:pt modelId="{5867588B-2CAE-4FD7-AD3F-40B3D0B38E51}" type="pres">
      <dgm:prSet presAssocID="{DBD9266E-E030-4B07-A10B-62EA176905DC}" presName="spaceRect" presStyleCnt="0"/>
      <dgm:spPr/>
    </dgm:pt>
    <dgm:pt modelId="{4F8E138E-46C9-455F-BBB3-4D7BFFA2E1B7}" type="pres">
      <dgm:prSet presAssocID="{DBD9266E-E030-4B07-A10B-62EA176905DC}" presName="parTx" presStyleLbl="revTx" presStyleIdx="0" presStyleCnt="2">
        <dgm:presLayoutVars>
          <dgm:chMax val="0"/>
          <dgm:chPref val="0"/>
        </dgm:presLayoutVars>
      </dgm:prSet>
      <dgm:spPr/>
    </dgm:pt>
    <dgm:pt modelId="{25146A35-0D82-431D-B361-74B48C669582}" type="pres">
      <dgm:prSet presAssocID="{5E61BDF3-8059-4EC7-AE91-D544EF015620}" presName="sibTrans" presStyleCnt="0"/>
      <dgm:spPr/>
    </dgm:pt>
    <dgm:pt modelId="{E5D0F75D-427F-48B3-B6B1-50C34D4A8901}" type="pres">
      <dgm:prSet presAssocID="{A6A8D864-3655-436B-985D-952AA751806C}" presName="compNode" presStyleCnt="0"/>
      <dgm:spPr/>
    </dgm:pt>
    <dgm:pt modelId="{E0E53372-8EDB-4328-856E-37BACCAD111D}" type="pres">
      <dgm:prSet presAssocID="{A6A8D864-3655-436B-985D-952AA751806C}" presName="bgRect" presStyleLbl="bgShp" presStyleIdx="1" presStyleCnt="2"/>
      <dgm:spPr/>
    </dgm:pt>
    <dgm:pt modelId="{4BE70001-4B0F-47D8-9EAE-D937670298E4}" type="pres">
      <dgm:prSet presAssocID="{A6A8D864-3655-436B-985D-952AA751806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F751A8F9-D318-4AC1-996E-3A5720C73EC7}" type="pres">
      <dgm:prSet presAssocID="{A6A8D864-3655-436B-985D-952AA751806C}" presName="spaceRect" presStyleCnt="0"/>
      <dgm:spPr/>
    </dgm:pt>
    <dgm:pt modelId="{84A022B6-B606-4FBE-B826-AC8EDACA57BD}" type="pres">
      <dgm:prSet presAssocID="{A6A8D864-3655-436B-985D-952AA751806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674CF3B-845D-4935-A5F4-BA72851CF2A9}" type="presOf" srcId="{B2BFE7A5-6AA7-4886-9E9B-E0E3CD3F8554}" destId="{5B6096DF-AFAA-4102-85A8-E381DC77E29F}" srcOrd="0" destOrd="0" presId="urn:microsoft.com/office/officeart/2018/2/layout/IconVerticalSolidList"/>
    <dgm:cxn modelId="{011B7B49-D20C-4123-8D03-689CE84E610C}" type="presOf" srcId="{A6A8D864-3655-436B-985D-952AA751806C}" destId="{84A022B6-B606-4FBE-B826-AC8EDACA57BD}" srcOrd="0" destOrd="0" presId="urn:microsoft.com/office/officeart/2018/2/layout/IconVerticalSolidList"/>
    <dgm:cxn modelId="{7F54459F-B798-4B61-87C8-F760625D10C2}" srcId="{B2BFE7A5-6AA7-4886-9E9B-E0E3CD3F8554}" destId="{A6A8D864-3655-436B-985D-952AA751806C}" srcOrd="1" destOrd="0" parTransId="{A4D4FC10-1388-415B-8076-D694706F98BC}" sibTransId="{AE517591-9368-447B-816D-9EBF0CC4EE9C}"/>
    <dgm:cxn modelId="{838862A6-F1D0-4456-95CF-82DB77FC825C}" type="presOf" srcId="{DBD9266E-E030-4B07-A10B-62EA176905DC}" destId="{4F8E138E-46C9-455F-BBB3-4D7BFFA2E1B7}" srcOrd="0" destOrd="0" presId="urn:microsoft.com/office/officeart/2018/2/layout/IconVerticalSolidList"/>
    <dgm:cxn modelId="{B8FAE2F5-505C-467A-8C46-E053C0EFC95A}" srcId="{B2BFE7A5-6AA7-4886-9E9B-E0E3CD3F8554}" destId="{DBD9266E-E030-4B07-A10B-62EA176905DC}" srcOrd="0" destOrd="0" parTransId="{9A874520-6B38-4E63-BFFC-6BEB249986E7}" sibTransId="{5E61BDF3-8059-4EC7-AE91-D544EF015620}"/>
    <dgm:cxn modelId="{EB1CE071-7D44-47B4-8E77-BEE438629381}" type="presParOf" srcId="{5B6096DF-AFAA-4102-85A8-E381DC77E29F}" destId="{817C06C7-6B0A-449A-873B-A01E597D2ABD}" srcOrd="0" destOrd="0" presId="urn:microsoft.com/office/officeart/2018/2/layout/IconVerticalSolidList"/>
    <dgm:cxn modelId="{358C0C8D-FC9F-4FEA-8AEC-8314AEEAF5EC}" type="presParOf" srcId="{817C06C7-6B0A-449A-873B-A01E597D2ABD}" destId="{85720B88-5A3D-4965-A5C7-0DBAE5D6CEB0}" srcOrd="0" destOrd="0" presId="urn:microsoft.com/office/officeart/2018/2/layout/IconVerticalSolidList"/>
    <dgm:cxn modelId="{AEC9088E-FFEE-4819-84E1-6729C1238A83}" type="presParOf" srcId="{817C06C7-6B0A-449A-873B-A01E597D2ABD}" destId="{5657475B-C923-45B5-BD15-9C265EFAE483}" srcOrd="1" destOrd="0" presId="urn:microsoft.com/office/officeart/2018/2/layout/IconVerticalSolidList"/>
    <dgm:cxn modelId="{5D57C022-67BC-4968-9379-B389CBD3C86F}" type="presParOf" srcId="{817C06C7-6B0A-449A-873B-A01E597D2ABD}" destId="{5867588B-2CAE-4FD7-AD3F-40B3D0B38E51}" srcOrd="2" destOrd="0" presId="urn:microsoft.com/office/officeart/2018/2/layout/IconVerticalSolidList"/>
    <dgm:cxn modelId="{D0A227E3-0933-4293-B199-A03DD8BBDAD0}" type="presParOf" srcId="{817C06C7-6B0A-449A-873B-A01E597D2ABD}" destId="{4F8E138E-46C9-455F-BBB3-4D7BFFA2E1B7}" srcOrd="3" destOrd="0" presId="urn:microsoft.com/office/officeart/2018/2/layout/IconVerticalSolidList"/>
    <dgm:cxn modelId="{972B4913-56AD-4C2A-9B3F-7713F76FD854}" type="presParOf" srcId="{5B6096DF-AFAA-4102-85A8-E381DC77E29F}" destId="{25146A35-0D82-431D-B361-74B48C669582}" srcOrd="1" destOrd="0" presId="urn:microsoft.com/office/officeart/2018/2/layout/IconVerticalSolidList"/>
    <dgm:cxn modelId="{576FD2FC-B10B-4BA8-A9B2-BF8683988CD2}" type="presParOf" srcId="{5B6096DF-AFAA-4102-85A8-E381DC77E29F}" destId="{E5D0F75D-427F-48B3-B6B1-50C34D4A8901}" srcOrd="2" destOrd="0" presId="urn:microsoft.com/office/officeart/2018/2/layout/IconVerticalSolidList"/>
    <dgm:cxn modelId="{4886EBAA-2A2D-41AB-B9E9-40B70DA8C3C5}" type="presParOf" srcId="{E5D0F75D-427F-48B3-B6B1-50C34D4A8901}" destId="{E0E53372-8EDB-4328-856E-37BACCAD111D}" srcOrd="0" destOrd="0" presId="urn:microsoft.com/office/officeart/2018/2/layout/IconVerticalSolidList"/>
    <dgm:cxn modelId="{1F54D8DC-5F95-4409-A636-4A8CB2DAF597}" type="presParOf" srcId="{E5D0F75D-427F-48B3-B6B1-50C34D4A8901}" destId="{4BE70001-4B0F-47D8-9EAE-D937670298E4}" srcOrd="1" destOrd="0" presId="urn:microsoft.com/office/officeart/2018/2/layout/IconVerticalSolidList"/>
    <dgm:cxn modelId="{265FE207-2806-4AC9-B49A-7C9FD66B7035}" type="presParOf" srcId="{E5D0F75D-427F-48B3-B6B1-50C34D4A8901}" destId="{F751A8F9-D318-4AC1-996E-3A5720C73EC7}" srcOrd="2" destOrd="0" presId="urn:microsoft.com/office/officeart/2018/2/layout/IconVerticalSolidList"/>
    <dgm:cxn modelId="{2E05F4B4-B9B9-4DEE-AA19-E619EEEEFF9C}" type="presParOf" srcId="{E5D0F75D-427F-48B3-B6B1-50C34D4A8901}" destId="{84A022B6-B606-4FBE-B826-AC8EDACA57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97D24C6-6B65-4CAB-B6A3-34938314E41D}" type="doc">
      <dgm:prSet loTypeId="urn:microsoft.com/office/officeart/2008/layout/LinedList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BCB083C3-C941-490F-942D-C47443AF6110}">
      <dgm:prSet/>
      <dgm:spPr/>
      <dgm:t>
        <a:bodyPr/>
        <a:lstStyle/>
        <a:p>
          <a:pPr latinLnBrk="1"/>
          <a:r>
            <a:rPr lang="ko-KR"/>
            <a:t>동시처리를 위한 커스텀한 스레드풀 지정가능</a:t>
          </a:r>
          <a:r>
            <a:rPr lang="en-US"/>
            <a:t>(</a:t>
          </a:r>
          <a:r>
            <a:rPr lang="ko-KR"/>
            <a:t>성능전략</a:t>
          </a:r>
          <a:r>
            <a:rPr lang="en-US"/>
            <a:t>)</a:t>
          </a:r>
          <a:endParaRPr lang="ko-KR" dirty="0"/>
        </a:p>
      </dgm:t>
    </dgm:pt>
    <dgm:pt modelId="{DD036C3E-20BA-4602-960A-B3EFDC8DDDB7}" type="parTrans" cxnId="{86BE808D-2748-4FEE-BD94-7F1FE8E43685}">
      <dgm:prSet/>
      <dgm:spPr/>
      <dgm:t>
        <a:bodyPr/>
        <a:lstStyle/>
        <a:p>
          <a:pPr latinLnBrk="1"/>
          <a:endParaRPr lang="ko-KR" altLang="en-US"/>
        </a:p>
      </dgm:t>
    </dgm:pt>
    <dgm:pt modelId="{57FEAB4E-6A06-4B7B-B508-A3148185C9F5}" type="sibTrans" cxnId="{86BE808D-2748-4FEE-BD94-7F1FE8E43685}">
      <dgm:prSet/>
      <dgm:spPr/>
      <dgm:t>
        <a:bodyPr/>
        <a:lstStyle/>
        <a:p>
          <a:pPr latinLnBrk="1"/>
          <a:endParaRPr lang="ko-KR" altLang="en-US"/>
        </a:p>
      </dgm:t>
    </dgm:pt>
    <dgm:pt modelId="{89C5D9CF-7BF1-4BC0-9B21-DB0D5D138B40}">
      <dgm:prSet/>
      <dgm:spPr/>
      <dgm:t>
        <a:bodyPr/>
        <a:lstStyle/>
        <a:p>
          <a:pPr latinLnBrk="1"/>
          <a:r>
            <a:rPr lang="ko-KR"/>
            <a:t>멀티스레드 프로그래밍을 할필요 없으나</a:t>
          </a:r>
          <a:r>
            <a:rPr lang="en-US"/>
            <a:t>,</a:t>
          </a:r>
          <a:r>
            <a:rPr lang="ko-KR"/>
            <a:t>심플하게 튜닝가능하며 그에 준하는 동시성 처리가가능하다</a:t>
          </a:r>
          <a:r>
            <a:rPr lang="en-US"/>
            <a:t>.</a:t>
          </a:r>
          <a:endParaRPr lang="ko-KR" dirty="0"/>
        </a:p>
      </dgm:t>
    </dgm:pt>
    <dgm:pt modelId="{88423AED-B4D0-4A40-B2A8-BBC16A078724}" type="parTrans" cxnId="{95B7B448-C507-480C-9B98-C5489B345DC6}">
      <dgm:prSet/>
      <dgm:spPr/>
      <dgm:t>
        <a:bodyPr/>
        <a:lstStyle/>
        <a:p>
          <a:pPr latinLnBrk="1"/>
          <a:endParaRPr lang="ko-KR" altLang="en-US"/>
        </a:p>
      </dgm:t>
    </dgm:pt>
    <dgm:pt modelId="{39F22276-35DB-4D9F-84CE-FE6ED5D74F4C}" type="sibTrans" cxnId="{95B7B448-C507-480C-9B98-C5489B345DC6}">
      <dgm:prSet/>
      <dgm:spPr/>
      <dgm:t>
        <a:bodyPr/>
        <a:lstStyle/>
        <a:p>
          <a:pPr latinLnBrk="1"/>
          <a:endParaRPr lang="ko-KR" altLang="en-US"/>
        </a:p>
      </dgm:t>
    </dgm:pt>
    <dgm:pt modelId="{B305390F-5116-434B-8270-FAD7F61C3E53}" type="pres">
      <dgm:prSet presAssocID="{497D24C6-6B65-4CAB-B6A3-34938314E41D}" presName="vert0" presStyleCnt="0">
        <dgm:presLayoutVars>
          <dgm:dir/>
          <dgm:animOne val="branch"/>
          <dgm:animLvl val="lvl"/>
        </dgm:presLayoutVars>
      </dgm:prSet>
      <dgm:spPr/>
    </dgm:pt>
    <dgm:pt modelId="{458D1BC8-9A11-4795-92E1-1DC2A90E3D9F}" type="pres">
      <dgm:prSet presAssocID="{BCB083C3-C941-490F-942D-C47443AF6110}" presName="thickLine" presStyleLbl="alignNode1" presStyleIdx="0" presStyleCnt="2"/>
      <dgm:spPr/>
    </dgm:pt>
    <dgm:pt modelId="{5C0A2E8F-73F8-4FAD-920F-DF8F135956EF}" type="pres">
      <dgm:prSet presAssocID="{BCB083C3-C941-490F-942D-C47443AF6110}" presName="horz1" presStyleCnt="0"/>
      <dgm:spPr/>
    </dgm:pt>
    <dgm:pt modelId="{49465B2D-8F78-426E-80FE-CE72C100C61A}" type="pres">
      <dgm:prSet presAssocID="{BCB083C3-C941-490F-942D-C47443AF6110}" presName="tx1" presStyleLbl="revTx" presStyleIdx="0" presStyleCnt="2"/>
      <dgm:spPr/>
    </dgm:pt>
    <dgm:pt modelId="{E905EA46-EDA4-495C-AC96-838E1476DAF8}" type="pres">
      <dgm:prSet presAssocID="{BCB083C3-C941-490F-942D-C47443AF6110}" presName="vert1" presStyleCnt="0"/>
      <dgm:spPr/>
    </dgm:pt>
    <dgm:pt modelId="{E25D3DE7-E46C-4FD8-BC1D-82BDB250537B}" type="pres">
      <dgm:prSet presAssocID="{89C5D9CF-7BF1-4BC0-9B21-DB0D5D138B40}" presName="thickLine" presStyleLbl="alignNode1" presStyleIdx="1" presStyleCnt="2"/>
      <dgm:spPr/>
    </dgm:pt>
    <dgm:pt modelId="{2655F424-498B-40FA-824B-E504874E2CA3}" type="pres">
      <dgm:prSet presAssocID="{89C5D9CF-7BF1-4BC0-9B21-DB0D5D138B40}" presName="horz1" presStyleCnt="0"/>
      <dgm:spPr/>
    </dgm:pt>
    <dgm:pt modelId="{B0C1D879-E4DC-441E-8776-02BCAB31C791}" type="pres">
      <dgm:prSet presAssocID="{89C5D9CF-7BF1-4BC0-9B21-DB0D5D138B40}" presName="tx1" presStyleLbl="revTx" presStyleIdx="1" presStyleCnt="2"/>
      <dgm:spPr/>
    </dgm:pt>
    <dgm:pt modelId="{C971B99E-B49A-419C-9744-513BA66DDF89}" type="pres">
      <dgm:prSet presAssocID="{89C5D9CF-7BF1-4BC0-9B21-DB0D5D138B40}" presName="vert1" presStyleCnt="0"/>
      <dgm:spPr/>
    </dgm:pt>
  </dgm:ptLst>
  <dgm:cxnLst>
    <dgm:cxn modelId="{F935D037-06D3-4AFC-8C9B-52436CA78434}" type="presOf" srcId="{BCB083C3-C941-490F-942D-C47443AF6110}" destId="{49465B2D-8F78-426E-80FE-CE72C100C61A}" srcOrd="0" destOrd="0" presId="urn:microsoft.com/office/officeart/2008/layout/LinedList"/>
    <dgm:cxn modelId="{95B7B448-C507-480C-9B98-C5489B345DC6}" srcId="{497D24C6-6B65-4CAB-B6A3-34938314E41D}" destId="{89C5D9CF-7BF1-4BC0-9B21-DB0D5D138B40}" srcOrd="1" destOrd="0" parTransId="{88423AED-B4D0-4A40-B2A8-BBC16A078724}" sibTransId="{39F22276-35DB-4D9F-84CE-FE6ED5D74F4C}"/>
    <dgm:cxn modelId="{86BE808D-2748-4FEE-BD94-7F1FE8E43685}" srcId="{497D24C6-6B65-4CAB-B6A3-34938314E41D}" destId="{BCB083C3-C941-490F-942D-C47443AF6110}" srcOrd="0" destOrd="0" parTransId="{DD036C3E-20BA-4602-960A-B3EFDC8DDDB7}" sibTransId="{57FEAB4E-6A06-4B7B-B508-A3148185C9F5}"/>
    <dgm:cxn modelId="{F1DF5DCA-83D5-4567-BF44-0909B68C834F}" type="presOf" srcId="{497D24C6-6B65-4CAB-B6A3-34938314E41D}" destId="{B305390F-5116-434B-8270-FAD7F61C3E53}" srcOrd="0" destOrd="0" presId="urn:microsoft.com/office/officeart/2008/layout/LinedList"/>
    <dgm:cxn modelId="{0BF2F3CC-0096-4BD1-9829-12A560D10171}" type="presOf" srcId="{89C5D9CF-7BF1-4BC0-9B21-DB0D5D138B40}" destId="{B0C1D879-E4DC-441E-8776-02BCAB31C791}" srcOrd="0" destOrd="0" presId="urn:microsoft.com/office/officeart/2008/layout/LinedList"/>
    <dgm:cxn modelId="{63A4032F-71E9-4508-A18F-656984C2FDD3}" type="presParOf" srcId="{B305390F-5116-434B-8270-FAD7F61C3E53}" destId="{458D1BC8-9A11-4795-92E1-1DC2A90E3D9F}" srcOrd="0" destOrd="0" presId="urn:microsoft.com/office/officeart/2008/layout/LinedList"/>
    <dgm:cxn modelId="{5B8D208E-C72D-4DCF-9628-28909CAA8345}" type="presParOf" srcId="{B305390F-5116-434B-8270-FAD7F61C3E53}" destId="{5C0A2E8F-73F8-4FAD-920F-DF8F135956EF}" srcOrd="1" destOrd="0" presId="urn:microsoft.com/office/officeart/2008/layout/LinedList"/>
    <dgm:cxn modelId="{FB97ACB0-25FB-401D-9128-1412F18356BC}" type="presParOf" srcId="{5C0A2E8F-73F8-4FAD-920F-DF8F135956EF}" destId="{49465B2D-8F78-426E-80FE-CE72C100C61A}" srcOrd="0" destOrd="0" presId="urn:microsoft.com/office/officeart/2008/layout/LinedList"/>
    <dgm:cxn modelId="{4B083D22-10DF-45BE-B5CD-3B9DE62CA261}" type="presParOf" srcId="{5C0A2E8F-73F8-4FAD-920F-DF8F135956EF}" destId="{E905EA46-EDA4-495C-AC96-838E1476DAF8}" srcOrd="1" destOrd="0" presId="urn:microsoft.com/office/officeart/2008/layout/LinedList"/>
    <dgm:cxn modelId="{C41586B7-0183-4E64-954C-A91085C5B207}" type="presParOf" srcId="{B305390F-5116-434B-8270-FAD7F61C3E53}" destId="{E25D3DE7-E46C-4FD8-BC1D-82BDB250537B}" srcOrd="2" destOrd="0" presId="urn:microsoft.com/office/officeart/2008/layout/LinedList"/>
    <dgm:cxn modelId="{79AC547C-F22E-42A9-8011-C17BD5226CAE}" type="presParOf" srcId="{B305390F-5116-434B-8270-FAD7F61C3E53}" destId="{2655F424-498B-40FA-824B-E504874E2CA3}" srcOrd="3" destOrd="0" presId="urn:microsoft.com/office/officeart/2008/layout/LinedList"/>
    <dgm:cxn modelId="{50F701C5-24F2-4AB2-B235-2AE37AA6F505}" type="presParOf" srcId="{2655F424-498B-40FA-824B-E504874E2CA3}" destId="{B0C1D879-E4DC-441E-8776-02BCAB31C791}" srcOrd="0" destOrd="0" presId="urn:microsoft.com/office/officeart/2008/layout/LinedList"/>
    <dgm:cxn modelId="{41E96CAE-457C-4C8F-AABA-117DB27E54F6}" type="presParOf" srcId="{2655F424-498B-40FA-824B-E504874E2CA3}" destId="{C971B99E-B49A-419C-9744-513BA66DDF8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0D062CE-BF62-41D3-B6D5-5A6211094021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pPr latinLnBrk="1"/>
          <a:endParaRPr lang="ko-KR" altLang="en-US"/>
        </a:p>
      </dgm:t>
    </dgm:pt>
    <dgm:pt modelId="{C7C0E88C-26BA-4FC2-9237-6D7406297E70}">
      <dgm:prSet/>
      <dgm:spPr/>
      <dgm:t>
        <a:bodyPr/>
        <a:lstStyle/>
        <a:p>
          <a:pPr latinLnBrk="1"/>
          <a:r>
            <a:rPr lang="ko-KR" dirty="0"/>
            <a:t>복합적인 비동기 연산처리를</a:t>
          </a:r>
          <a:r>
            <a:rPr lang="en-US" dirty="0"/>
            <a:t>,</a:t>
          </a:r>
          <a:r>
            <a:rPr lang="ko-KR" dirty="0"/>
            <a:t> 그래프로 디자인 가능하다</a:t>
          </a:r>
          <a:r>
            <a:rPr lang="en-US" dirty="0"/>
            <a:t>.</a:t>
          </a:r>
          <a:endParaRPr lang="ko-KR" dirty="0"/>
        </a:p>
      </dgm:t>
    </dgm:pt>
    <dgm:pt modelId="{A8812290-CD31-484C-B060-0A00973A7F32}" type="parTrans" cxnId="{B68A5AB4-D81F-49A7-911B-2B13D50D4A99}">
      <dgm:prSet/>
      <dgm:spPr/>
      <dgm:t>
        <a:bodyPr/>
        <a:lstStyle/>
        <a:p>
          <a:pPr latinLnBrk="1"/>
          <a:endParaRPr lang="ko-KR" altLang="en-US"/>
        </a:p>
      </dgm:t>
    </dgm:pt>
    <dgm:pt modelId="{6028A643-73AB-4749-B23B-39EEEAEC8353}" type="sibTrans" cxnId="{B68A5AB4-D81F-49A7-911B-2B13D50D4A99}">
      <dgm:prSet/>
      <dgm:spPr/>
      <dgm:t>
        <a:bodyPr/>
        <a:lstStyle/>
        <a:p>
          <a:pPr latinLnBrk="1"/>
          <a:endParaRPr lang="ko-KR" altLang="en-US"/>
        </a:p>
      </dgm:t>
    </dgm:pt>
    <dgm:pt modelId="{16D6C133-A0BA-4D05-9881-A43C749A53E0}">
      <dgm:prSet/>
      <dgm:spPr/>
      <dgm:t>
        <a:bodyPr/>
        <a:lstStyle/>
        <a:p>
          <a:pPr latinLnBrk="1"/>
          <a:r>
            <a:rPr lang="ko-KR" dirty="0"/>
            <a:t>필요하면 조절기를 달아</a:t>
          </a:r>
          <a:r>
            <a:rPr lang="en-US" dirty="0"/>
            <a:t>, </a:t>
          </a:r>
          <a:r>
            <a:rPr lang="ko-KR" dirty="0"/>
            <a:t>속도를 </a:t>
          </a:r>
          <a:r>
            <a:rPr lang="ko-KR" dirty="0" err="1"/>
            <a:t>조절할수</a:t>
          </a:r>
          <a:r>
            <a:rPr lang="ko-KR" dirty="0"/>
            <a:t> 있다</a:t>
          </a:r>
          <a:r>
            <a:rPr lang="en-US" dirty="0"/>
            <a:t>.(</a:t>
          </a:r>
          <a:r>
            <a:rPr lang="en-US" b="0" i="0" dirty="0"/>
            <a:t>Back pressure</a:t>
          </a:r>
          <a:r>
            <a:rPr lang="en-US" dirty="0"/>
            <a:t>)</a:t>
          </a:r>
          <a:endParaRPr lang="ko-KR" dirty="0"/>
        </a:p>
      </dgm:t>
    </dgm:pt>
    <dgm:pt modelId="{0B2D785C-F294-4C2F-BA07-97693FD61608}" type="parTrans" cxnId="{24BAA629-74CE-49DA-9AFC-5B76ABE19435}">
      <dgm:prSet/>
      <dgm:spPr/>
      <dgm:t>
        <a:bodyPr/>
        <a:lstStyle/>
        <a:p>
          <a:pPr latinLnBrk="1"/>
          <a:endParaRPr lang="ko-KR" altLang="en-US"/>
        </a:p>
      </dgm:t>
    </dgm:pt>
    <dgm:pt modelId="{37B6925D-691E-4AD3-B97B-7520F37B6F3E}" type="sibTrans" cxnId="{24BAA629-74CE-49DA-9AFC-5B76ABE19435}">
      <dgm:prSet/>
      <dgm:spPr/>
      <dgm:t>
        <a:bodyPr/>
        <a:lstStyle/>
        <a:p>
          <a:pPr latinLnBrk="1"/>
          <a:endParaRPr lang="ko-KR" altLang="en-US"/>
        </a:p>
      </dgm:t>
    </dgm:pt>
    <dgm:pt modelId="{06A07CA9-DADE-4D55-A436-0A1B488D3802}">
      <dgm:prSet/>
      <dgm:spPr/>
      <dgm:t>
        <a:bodyPr/>
        <a:lstStyle/>
        <a:p>
          <a:pPr latinLnBrk="1"/>
          <a:r>
            <a:rPr lang="ko-KR"/>
            <a:t>스트림 처리를위한 </a:t>
          </a:r>
          <a:r>
            <a:rPr lang="en-US"/>
            <a:t>Backpressure</a:t>
          </a:r>
          <a:r>
            <a:rPr lang="ko-KR"/>
            <a:t>는 모든 </a:t>
          </a:r>
          <a:r>
            <a:rPr lang="en-US"/>
            <a:t>StreamAPI</a:t>
          </a:r>
          <a:r>
            <a:rPr lang="ko-KR"/>
            <a:t>들이 준수하고 있고 활용가능</a:t>
          </a:r>
        </a:p>
      </dgm:t>
    </dgm:pt>
    <dgm:pt modelId="{6E507B32-E8CD-4115-802F-D2FF2FEA5ECE}" type="parTrans" cxnId="{F8A57FC1-D264-4FD7-866B-E3847B69B2B0}">
      <dgm:prSet/>
      <dgm:spPr/>
      <dgm:t>
        <a:bodyPr/>
        <a:lstStyle/>
        <a:p>
          <a:pPr latinLnBrk="1"/>
          <a:endParaRPr lang="ko-KR" altLang="en-US"/>
        </a:p>
      </dgm:t>
    </dgm:pt>
    <dgm:pt modelId="{A582294E-4F44-4E9A-BC04-8982A6A3EC4F}" type="sibTrans" cxnId="{F8A57FC1-D264-4FD7-866B-E3847B69B2B0}">
      <dgm:prSet/>
      <dgm:spPr/>
      <dgm:t>
        <a:bodyPr/>
        <a:lstStyle/>
        <a:p>
          <a:pPr latinLnBrk="1"/>
          <a:endParaRPr lang="ko-KR" altLang="en-US"/>
        </a:p>
      </dgm:t>
    </dgm:pt>
    <dgm:pt modelId="{527EC936-AC71-4672-B7C2-D4479BF46EEC}" type="pres">
      <dgm:prSet presAssocID="{D0D062CE-BF62-41D3-B6D5-5A6211094021}" presName="vert0" presStyleCnt="0">
        <dgm:presLayoutVars>
          <dgm:dir/>
          <dgm:animOne val="branch"/>
          <dgm:animLvl val="lvl"/>
        </dgm:presLayoutVars>
      </dgm:prSet>
      <dgm:spPr/>
    </dgm:pt>
    <dgm:pt modelId="{C66F4363-9708-4524-B123-40C43E828A91}" type="pres">
      <dgm:prSet presAssocID="{C7C0E88C-26BA-4FC2-9237-6D7406297E70}" presName="thickLine" presStyleLbl="alignNode1" presStyleIdx="0" presStyleCnt="3"/>
      <dgm:spPr/>
    </dgm:pt>
    <dgm:pt modelId="{1742BB35-0992-4CEC-B809-358DB66B685A}" type="pres">
      <dgm:prSet presAssocID="{C7C0E88C-26BA-4FC2-9237-6D7406297E70}" presName="horz1" presStyleCnt="0"/>
      <dgm:spPr/>
    </dgm:pt>
    <dgm:pt modelId="{62FD0116-91CD-405B-964B-C36618EFC945}" type="pres">
      <dgm:prSet presAssocID="{C7C0E88C-26BA-4FC2-9237-6D7406297E70}" presName="tx1" presStyleLbl="revTx" presStyleIdx="0" presStyleCnt="3"/>
      <dgm:spPr/>
    </dgm:pt>
    <dgm:pt modelId="{86D91947-3E10-4854-9302-A3E0D9F77608}" type="pres">
      <dgm:prSet presAssocID="{C7C0E88C-26BA-4FC2-9237-6D7406297E70}" presName="vert1" presStyleCnt="0"/>
      <dgm:spPr/>
    </dgm:pt>
    <dgm:pt modelId="{D5DF6FD8-F197-4DAD-AF23-05DA22B573A6}" type="pres">
      <dgm:prSet presAssocID="{16D6C133-A0BA-4D05-9881-A43C749A53E0}" presName="thickLine" presStyleLbl="alignNode1" presStyleIdx="1" presStyleCnt="3"/>
      <dgm:spPr/>
    </dgm:pt>
    <dgm:pt modelId="{6E9A9C86-184A-48B1-9ACA-88DBC641BE94}" type="pres">
      <dgm:prSet presAssocID="{16D6C133-A0BA-4D05-9881-A43C749A53E0}" presName="horz1" presStyleCnt="0"/>
      <dgm:spPr/>
    </dgm:pt>
    <dgm:pt modelId="{43169251-B8FC-4341-A3EE-C9A8D68AC0AA}" type="pres">
      <dgm:prSet presAssocID="{16D6C133-A0BA-4D05-9881-A43C749A53E0}" presName="tx1" presStyleLbl="revTx" presStyleIdx="1" presStyleCnt="3"/>
      <dgm:spPr/>
    </dgm:pt>
    <dgm:pt modelId="{AF03F149-54FB-4A7B-86C1-177A4A34F44E}" type="pres">
      <dgm:prSet presAssocID="{16D6C133-A0BA-4D05-9881-A43C749A53E0}" presName="vert1" presStyleCnt="0"/>
      <dgm:spPr/>
    </dgm:pt>
    <dgm:pt modelId="{D0F0474C-83CE-4BDC-A5C5-A0CB0F816440}" type="pres">
      <dgm:prSet presAssocID="{06A07CA9-DADE-4D55-A436-0A1B488D3802}" presName="thickLine" presStyleLbl="alignNode1" presStyleIdx="2" presStyleCnt="3"/>
      <dgm:spPr/>
    </dgm:pt>
    <dgm:pt modelId="{1C8283A5-95D1-4427-B4B2-6C8427D2AD43}" type="pres">
      <dgm:prSet presAssocID="{06A07CA9-DADE-4D55-A436-0A1B488D3802}" presName="horz1" presStyleCnt="0"/>
      <dgm:spPr/>
    </dgm:pt>
    <dgm:pt modelId="{132A3898-BAF1-4310-98A7-AD3120EF863B}" type="pres">
      <dgm:prSet presAssocID="{06A07CA9-DADE-4D55-A436-0A1B488D3802}" presName="tx1" presStyleLbl="revTx" presStyleIdx="2" presStyleCnt="3"/>
      <dgm:spPr/>
    </dgm:pt>
    <dgm:pt modelId="{30AECCAE-4B74-4F05-B750-6AC8DF076632}" type="pres">
      <dgm:prSet presAssocID="{06A07CA9-DADE-4D55-A436-0A1B488D3802}" presName="vert1" presStyleCnt="0"/>
      <dgm:spPr/>
    </dgm:pt>
  </dgm:ptLst>
  <dgm:cxnLst>
    <dgm:cxn modelId="{24BAA629-74CE-49DA-9AFC-5B76ABE19435}" srcId="{D0D062CE-BF62-41D3-B6D5-5A6211094021}" destId="{16D6C133-A0BA-4D05-9881-A43C749A53E0}" srcOrd="1" destOrd="0" parTransId="{0B2D785C-F294-4C2F-BA07-97693FD61608}" sibTransId="{37B6925D-691E-4AD3-B97B-7520F37B6F3E}"/>
    <dgm:cxn modelId="{35914A3A-F874-4DA9-96FC-53C79ECC8F81}" type="presOf" srcId="{06A07CA9-DADE-4D55-A436-0A1B488D3802}" destId="{132A3898-BAF1-4310-98A7-AD3120EF863B}" srcOrd="0" destOrd="0" presId="urn:microsoft.com/office/officeart/2008/layout/LinedList"/>
    <dgm:cxn modelId="{70220D78-5367-40D4-8A25-F9D77C1EB4AD}" type="presOf" srcId="{C7C0E88C-26BA-4FC2-9237-6D7406297E70}" destId="{62FD0116-91CD-405B-964B-C36618EFC945}" srcOrd="0" destOrd="0" presId="urn:microsoft.com/office/officeart/2008/layout/LinedList"/>
    <dgm:cxn modelId="{DBFBF97B-814F-4689-97AF-78B8B1698198}" type="presOf" srcId="{D0D062CE-BF62-41D3-B6D5-5A6211094021}" destId="{527EC936-AC71-4672-B7C2-D4479BF46EEC}" srcOrd="0" destOrd="0" presId="urn:microsoft.com/office/officeart/2008/layout/LinedList"/>
    <dgm:cxn modelId="{63E54EAA-3062-44D3-8C76-06404A4D4D0B}" type="presOf" srcId="{16D6C133-A0BA-4D05-9881-A43C749A53E0}" destId="{43169251-B8FC-4341-A3EE-C9A8D68AC0AA}" srcOrd="0" destOrd="0" presId="urn:microsoft.com/office/officeart/2008/layout/LinedList"/>
    <dgm:cxn modelId="{B68A5AB4-D81F-49A7-911B-2B13D50D4A99}" srcId="{D0D062CE-BF62-41D3-B6D5-5A6211094021}" destId="{C7C0E88C-26BA-4FC2-9237-6D7406297E70}" srcOrd="0" destOrd="0" parTransId="{A8812290-CD31-484C-B060-0A00973A7F32}" sibTransId="{6028A643-73AB-4749-B23B-39EEEAEC8353}"/>
    <dgm:cxn modelId="{F8A57FC1-D264-4FD7-866B-E3847B69B2B0}" srcId="{D0D062CE-BF62-41D3-B6D5-5A6211094021}" destId="{06A07CA9-DADE-4D55-A436-0A1B488D3802}" srcOrd="2" destOrd="0" parTransId="{6E507B32-E8CD-4115-802F-D2FF2FEA5ECE}" sibTransId="{A582294E-4F44-4E9A-BC04-8982A6A3EC4F}"/>
    <dgm:cxn modelId="{D191571F-6F05-41A4-9C12-474EBD2E5EE6}" type="presParOf" srcId="{527EC936-AC71-4672-B7C2-D4479BF46EEC}" destId="{C66F4363-9708-4524-B123-40C43E828A91}" srcOrd="0" destOrd="0" presId="urn:microsoft.com/office/officeart/2008/layout/LinedList"/>
    <dgm:cxn modelId="{0C3274EB-BB0A-44A9-AEA5-34DFDF66D141}" type="presParOf" srcId="{527EC936-AC71-4672-B7C2-D4479BF46EEC}" destId="{1742BB35-0992-4CEC-B809-358DB66B685A}" srcOrd="1" destOrd="0" presId="urn:microsoft.com/office/officeart/2008/layout/LinedList"/>
    <dgm:cxn modelId="{842688D0-3E89-4878-93D2-130AE09DA7D1}" type="presParOf" srcId="{1742BB35-0992-4CEC-B809-358DB66B685A}" destId="{62FD0116-91CD-405B-964B-C36618EFC945}" srcOrd="0" destOrd="0" presId="urn:microsoft.com/office/officeart/2008/layout/LinedList"/>
    <dgm:cxn modelId="{C488BE57-587D-4EBB-99E3-E1D2450F9ED2}" type="presParOf" srcId="{1742BB35-0992-4CEC-B809-358DB66B685A}" destId="{86D91947-3E10-4854-9302-A3E0D9F77608}" srcOrd="1" destOrd="0" presId="urn:microsoft.com/office/officeart/2008/layout/LinedList"/>
    <dgm:cxn modelId="{73C55F6F-8F31-4A79-BF8A-AA57C5DCDCE6}" type="presParOf" srcId="{527EC936-AC71-4672-B7C2-D4479BF46EEC}" destId="{D5DF6FD8-F197-4DAD-AF23-05DA22B573A6}" srcOrd="2" destOrd="0" presId="urn:microsoft.com/office/officeart/2008/layout/LinedList"/>
    <dgm:cxn modelId="{3B87FBDF-1B03-4040-853F-72D0F5E8F8F1}" type="presParOf" srcId="{527EC936-AC71-4672-B7C2-D4479BF46EEC}" destId="{6E9A9C86-184A-48B1-9ACA-88DBC641BE94}" srcOrd="3" destOrd="0" presId="urn:microsoft.com/office/officeart/2008/layout/LinedList"/>
    <dgm:cxn modelId="{83025F0E-2672-4E69-98F6-70860F9B4D3D}" type="presParOf" srcId="{6E9A9C86-184A-48B1-9ACA-88DBC641BE94}" destId="{43169251-B8FC-4341-A3EE-C9A8D68AC0AA}" srcOrd="0" destOrd="0" presId="urn:microsoft.com/office/officeart/2008/layout/LinedList"/>
    <dgm:cxn modelId="{00092394-2DEA-47EB-A498-256AA50496D6}" type="presParOf" srcId="{6E9A9C86-184A-48B1-9ACA-88DBC641BE94}" destId="{AF03F149-54FB-4A7B-86C1-177A4A34F44E}" srcOrd="1" destOrd="0" presId="urn:microsoft.com/office/officeart/2008/layout/LinedList"/>
    <dgm:cxn modelId="{E393C42F-AECB-4882-8A51-BF99CC3B47DC}" type="presParOf" srcId="{527EC936-AC71-4672-B7C2-D4479BF46EEC}" destId="{D0F0474C-83CE-4BDC-A5C5-A0CB0F816440}" srcOrd="4" destOrd="0" presId="urn:microsoft.com/office/officeart/2008/layout/LinedList"/>
    <dgm:cxn modelId="{81EB7CE3-CD53-4BE8-A9FB-8CEA65A0C03E}" type="presParOf" srcId="{527EC936-AC71-4672-B7C2-D4479BF46EEC}" destId="{1C8283A5-95D1-4427-B4B2-6C8427D2AD43}" srcOrd="5" destOrd="0" presId="urn:microsoft.com/office/officeart/2008/layout/LinedList"/>
    <dgm:cxn modelId="{EA7729D2-0F6D-4D02-8837-C5B3DB61491C}" type="presParOf" srcId="{1C8283A5-95D1-4427-B4B2-6C8427D2AD43}" destId="{132A3898-BAF1-4310-98A7-AD3120EF863B}" srcOrd="0" destOrd="0" presId="urn:microsoft.com/office/officeart/2008/layout/LinedList"/>
    <dgm:cxn modelId="{83C75F03-9D8B-40AC-816E-D1FAA325A796}" type="presParOf" srcId="{1C8283A5-95D1-4427-B4B2-6C8427D2AD43}" destId="{30AECCAE-4B74-4F05-B750-6AC8DF07663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263BC10-6473-485A-A500-E5248B28100B}" type="doc">
      <dgm:prSet loTypeId="urn:microsoft.com/office/officeart/2005/8/layout/vList2" loCatId="list" qsTypeId="urn:microsoft.com/office/officeart/2005/8/quickstyle/simple2" qsCatId="simple" csTypeId="urn:microsoft.com/office/officeart/2005/8/colors/accent6_2" csCatId="accent6"/>
      <dgm:spPr/>
      <dgm:t>
        <a:bodyPr/>
        <a:lstStyle/>
        <a:p>
          <a:pPr latinLnBrk="1"/>
          <a:endParaRPr lang="ko-KR" altLang="en-US"/>
        </a:p>
      </dgm:t>
    </dgm:pt>
    <dgm:pt modelId="{8C6731ED-F3B1-4F56-BDD5-82AE084EC263}">
      <dgm:prSet/>
      <dgm:spPr/>
      <dgm:t>
        <a:bodyPr/>
        <a:lstStyle/>
        <a:p>
          <a:pPr latinLnBrk="1"/>
          <a:r>
            <a:rPr lang="ko-KR"/>
            <a:t>실시간 메시지를 검사하는 유닛테스트 방법을 제공한다</a:t>
          </a:r>
          <a:r>
            <a:rPr lang="en-US"/>
            <a:t>.</a:t>
          </a:r>
          <a:endParaRPr lang="ko-KR"/>
        </a:p>
      </dgm:t>
    </dgm:pt>
    <dgm:pt modelId="{FD083A76-E334-4511-91F9-61EA9B8D0A4D}" type="parTrans" cxnId="{BEEAE7BA-7E54-4650-980B-7E1B81CC569A}">
      <dgm:prSet/>
      <dgm:spPr/>
      <dgm:t>
        <a:bodyPr/>
        <a:lstStyle/>
        <a:p>
          <a:pPr latinLnBrk="1"/>
          <a:endParaRPr lang="ko-KR" altLang="en-US"/>
        </a:p>
      </dgm:t>
    </dgm:pt>
    <dgm:pt modelId="{49A02D76-C6ED-4DAA-BB40-8D5B22FA9FD9}" type="sibTrans" cxnId="{BEEAE7BA-7E54-4650-980B-7E1B81CC569A}">
      <dgm:prSet/>
      <dgm:spPr/>
      <dgm:t>
        <a:bodyPr/>
        <a:lstStyle/>
        <a:p>
          <a:pPr latinLnBrk="1"/>
          <a:endParaRPr lang="ko-KR" altLang="en-US"/>
        </a:p>
      </dgm:t>
    </dgm:pt>
    <dgm:pt modelId="{A1A137AC-8A99-4CA7-9D7C-3607EE815987}" type="pres">
      <dgm:prSet presAssocID="{4263BC10-6473-485A-A500-E5248B28100B}" presName="linear" presStyleCnt="0">
        <dgm:presLayoutVars>
          <dgm:animLvl val="lvl"/>
          <dgm:resizeHandles val="exact"/>
        </dgm:presLayoutVars>
      </dgm:prSet>
      <dgm:spPr/>
    </dgm:pt>
    <dgm:pt modelId="{F5881F45-A7CA-47C0-AF8F-C56EBF712BC4}" type="pres">
      <dgm:prSet presAssocID="{8C6731ED-F3B1-4F56-BDD5-82AE084EC26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1E11A13-17B7-4A94-87E9-CF05C6846B9B}" type="presOf" srcId="{8C6731ED-F3B1-4F56-BDD5-82AE084EC263}" destId="{F5881F45-A7CA-47C0-AF8F-C56EBF712BC4}" srcOrd="0" destOrd="0" presId="urn:microsoft.com/office/officeart/2005/8/layout/vList2"/>
    <dgm:cxn modelId="{9B153F88-1308-48F7-9707-B835FFEFF325}" type="presOf" srcId="{4263BC10-6473-485A-A500-E5248B28100B}" destId="{A1A137AC-8A99-4CA7-9D7C-3607EE815987}" srcOrd="0" destOrd="0" presId="urn:microsoft.com/office/officeart/2005/8/layout/vList2"/>
    <dgm:cxn modelId="{BEEAE7BA-7E54-4650-980B-7E1B81CC569A}" srcId="{4263BC10-6473-485A-A500-E5248B28100B}" destId="{8C6731ED-F3B1-4F56-BDD5-82AE084EC263}" srcOrd="0" destOrd="0" parTransId="{FD083A76-E334-4511-91F9-61EA9B8D0A4D}" sibTransId="{49A02D76-C6ED-4DAA-BB40-8D5B22FA9FD9}"/>
    <dgm:cxn modelId="{4181734D-6231-4F8A-BDF6-AF3982481063}" type="presParOf" srcId="{A1A137AC-8A99-4CA7-9D7C-3607EE815987}" destId="{F5881F45-A7CA-47C0-AF8F-C56EBF712BC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263BC10-6473-485A-A500-E5248B28100B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FD3D2434-7654-424A-865F-A8597EAC37CE}">
      <dgm:prSet/>
      <dgm:spPr/>
      <dgm:t>
        <a:bodyPr/>
        <a:lstStyle/>
        <a:p>
          <a:pPr latinLnBrk="1"/>
          <a:r>
            <a:rPr lang="ko-KR" altLang="en-US" dirty="0"/>
            <a:t>로컬 </a:t>
          </a:r>
          <a:br>
            <a:rPr lang="en-US" altLang="ko-KR" dirty="0"/>
          </a:br>
          <a:r>
            <a:rPr lang="ko-KR" altLang="en-US" dirty="0"/>
            <a:t>클러스터 </a:t>
          </a:r>
          <a:br>
            <a:rPr lang="en-US" altLang="ko-KR" dirty="0"/>
          </a:br>
          <a:r>
            <a:rPr lang="ko-KR" altLang="en-US" dirty="0"/>
            <a:t>디버깅가능</a:t>
          </a:r>
        </a:p>
      </dgm:t>
    </dgm:pt>
    <dgm:pt modelId="{965AA759-1D34-4BCF-8047-EBB021DBA974}" type="parTrans" cxnId="{79BFF5A5-C8C5-4D7C-AC71-25B2B2A08537}">
      <dgm:prSet/>
      <dgm:spPr/>
      <dgm:t>
        <a:bodyPr/>
        <a:lstStyle/>
        <a:p>
          <a:pPr latinLnBrk="1"/>
          <a:endParaRPr lang="ko-KR" altLang="en-US"/>
        </a:p>
      </dgm:t>
    </dgm:pt>
    <dgm:pt modelId="{48624C05-126E-4A07-B8BC-5A261B4FE214}" type="sibTrans" cxnId="{79BFF5A5-C8C5-4D7C-AC71-25B2B2A08537}">
      <dgm:prSet/>
      <dgm:spPr/>
      <dgm:t>
        <a:bodyPr/>
        <a:lstStyle/>
        <a:p>
          <a:pPr latinLnBrk="1"/>
          <a:endParaRPr lang="ko-KR" altLang="en-US"/>
        </a:p>
      </dgm:t>
    </dgm:pt>
    <dgm:pt modelId="{B8D70B2A-9BD2-44F0-8D03-C7C1055FAFB4}" type="pres">
      <dgm:prSet presAssocID="{4263BC10-6473-485A-A500-E5248B28100B}" presName="linear" presStyleCnt="0">
        <dgm:presLayoutVars>
          <dgm:animLvl val="lvl"/>
          <dgm:resizeHandles val="exact"/>
        </dgm:presLayoutVars>
      </dgm:prSet>
      <dgm:spPr/>
    </dgm:pt>
    <dgm:pt modelId="{270AD59E-F16F-4918-BF1B-3B5757AEC94A}" type="pres">
      <dgm:prSet presAssocID="{FD3D2434-7654-424A-865F-A8597EAC37C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9BFF5A5-C8C5-4D7C-AC71-25B2B2A08537}" srcId="{4263BC10-6473-485A-A500-E5248B28100B}" destId="{FD3D2434-7654-424A-865F-A8597EAC37CE}" srcOrd="0" destOrd="0" parTransId="{965AA759-1D34-4BCF-8047-EBB021DBA974}" sibTransId="{48624C05-126E-4A07-B8BC-5A261B4FE214}"/>
    <dgm:cxn modelId="{A33F57D3-C8CE-4519-BAE0-339ED865206F}" type="presOf" srcId="{FD3D2434-7654-424A-865F-A8597EAC37CE}" destId="{270AD59E-F16F-4918-BF1B-3B5757AEC94A}" srcOrd="0" destOrd="0" presId="urn:microsoft.com/office/officeart/2005/8/layout/vList2"/>
    <dgm:cxn modelId="{F72AE9FE-A00E-4727-83F5-4B67B4D12D8A}" type="presOf" srcId="{4263BC10-6473-485A-A500-E5248B28100B}" destId="{B8D70B2A-9BD2-44F0-8D03-C7C1055FAFB4}" srcOrd="0" destOrd="0" presId="urn:microsoft.com/office/officeart/2005/8/layout/vList2"/>
    <dgm:cxn modelId="{4741FD50-2C22-4BE2-9485-C7388CCAFDF3}" type="presParOf" srcId="{B8D70B2A-9BD2-44F0-8D03-C7C1055FAFB4}" destId="{270AD59E-F16F-4918-BF1B-3B5757AEC94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741D4C7-D0EB-47A7-B097-C6CB4CB27AA8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307529D3-0CFE-4AF8-A2B1-E0C475693AD6}">
      <dgm:prSet/>
      <dgm:spPr/>
      <dgm:t>
        <a:bodyPr/>
        <a:lstStyle/>
        <a:p>
          <a:pPr latinLnBrk="1"/>
          <a:r>
            <a:rPr lang="ko-KR" dirty="0"/>
            <a:t>다양한 성능 모니터링 툴과 연동가능 </a:t>
          </a:r>
          <a:r>
            <a:rPr lang="ko-KR" altLang="en-US" dirty="0"/>
            <a:t>도메인 </a:t>
          </a:r>
          <a:r>
            <a:rPr lang="ko-KR" dirty="0"/>
            <a:t>메시지 단위 측정가능</a:t>
          </a:r>
        </a:p>
      </dgm:t>
    </dgm:pt>
    <dgm:pt modelId="{499E863C-0802-4A22-A2C5-A84B165C2640}" type="parTrans" cxnId="{BB7BBAFF-2683-4CAD-B525-A39758F9284E}">
      <dgm:prSet/>
      <dgm:spPr/>
      <dgm:t>
        <a:bodyPr/>
        <a:lstStyle/>
        <a:p>
          <a:pPr latinLnBrk="1"/>
          <a:endParaRPr lang="ko-KR" altLang="en-US"/>
        </a:p>
      </dgm:t>
    </dgm:pt>
    <dgm:pt modelId="{3F1967CC-2929-4029-B8FE-6EBFE04B752C}" type="sibTrans" cxnId="{BB7BBAFF-2683-4CAD-B525-A39758F9284E}">
      <dgm:prSet/>
      <dgm:spPr/>
      <dgm:t>
        <a:bodyPr/>
        <a:lstStyle/>
        <a:p>
          <a:pPr latinLnBrk="1"/>
          <a:endParaRPr lang="ko-KR" altLang="en-US"/>
        </a:p>
      </dgm:t>
    </dgm:pt>
    <dgm:pt modelId="{5F1A31DB-8668-45C2-BAA2-C1E53DE4282B}">
      <dgm:prSet/>
      <dgm:spPr/>
      <dgm:t>
        <a:bodyPr/>
        <a:lstStyle/>
        <a:p>
          <a:pPr latinLnBrk="1"/>
          <a:r>
            <a:rPr lang="en-US" dirty="0"/>
            <a:t>AKKA Remote </a:t>
          </a:r>
          <a:r>
            <a:rPr lang="ko-KR" dirty="0"/>
            <a:t>전송성능은 </a:t>
          </a:r>
          <a:r>
            <a:rPr lang="en-US" dirty="0" err="1"/>
            <a:t>Netty</a:t>
          </a:r>
          <a:r>
            <a:rPr lang="ko-KR" dirty="0"/>
            <a:t>에 기반하며</a:t>
          </a:r>
          <a:r>
            <a:rPr lang="en-US" dirty="0"/>
            <a:t>,</a:t>
          </a:r>
          <a:r>
            <a:rPr lang="ko-KR" dirty="0"/>
            <a:t>필요하면 </a:t>
          </a:r>
          <a:r>
            <a:rPr lang="en-US" dirty="0"/>
            <a:t>TCP</a:t>
          </a:r>
          <a:r>
            <a:rPr lang="ko-KR" dirty="0"/>
            <a:t>모듈교체가능</a:t>
          </a:r>
        </a:p>
      </dgm:t>
    </dgm:pt>
    <dgm:pt modelId="{F34EFF9C-66BD-4E75-AD52-86FA68D03F78}" type="parTrans" cxnId="{E701AF18-8651-45CC-A3ED-CCA04836F3FB}">
      <dgm:prSet/>
      <dgm:spPr/>
      <dgm:t>
        <a:bodyPr/>
        <a:lstStyle/>
        <a:p>
          <a:pPr latinLnBrk="1"/>
          <a:endParaRPr lang="ko-KR" altLang="en-US"/>
        </a:p>
      </dgm:t>
    </dgm:pt>
    <dgm:pt modelId="{B34BE083-58C4-470F-9120-303BDF734E90}" type="sibTrans" cxnId="{E701AF18-8651-45CC-A3ED-CCA04836F3FB}">
      <dgm:prSet/>
      <dgm:spPr/>
      <dgm:t>
        <a:bodyPr/>
        <a:lstStyle/>
        <a:p>
          <a:pPr latinLnBrk="1"/>
          <a:endParaRPr lang="ko-KR" altLang="en-US"/>
        </a:p>
      </dgm:t>
    </dgm:pt>
    <dgm:pt modelId="{92C4C3A9-87F9-4562-AF40-F9D2266EBD70}" type="pres">
      <dgm:prSet presAssocID="{C741D4C7-D0EB-47A7-B097-C6CB4CB27AA8}" presName="vert0" presStyleCnt="0">
        <dgm:presLayoutVars>
          <dgm:dir/>
          <dgm:animOne val="branch"/>
          <dgm:animLvl val="lvl"/>
        </dgm:presLayoutVars>
      </dgm:prSet>
      <dgm:spPr/>
    </dgm:pt>
    <dgm:pt modelId="{44D6B3C6-E7CB-4D7F-8C5A-4EF094A75408}" type="pres">
      <dgm:prSet presAssocID="{307529D3-0CFE-4AF8-A2B1-E0C475693AD6}" presName="thickLine" presStyleLbl="alignNode1" presStyleIdx="0" presStyleCnt="2"/>
      <dgm:spPr/>
    </dgm:pt>
    <dgm:pt modelId="{5D1D0FB4-AFB0-49C4-ADD1-CFAD5F8FD7FB}" type="pres">
      <dgm:prSet presAssocID="{307529D3-0CFE-4AF8-A2B1-E0C475693AD6}" presName="horz1" presStyleCnt="0"/>
      <dgm:spPr/>
    </dgm:pt>
    <dgm:pt modelId="{CD4CB3C8-B31E-49B7-BC24-FAFCA0DD807F}" type="pres">
      <dgm:prSet presAssocID="{307529D3-0CFE-4AF8-A2B1-E0C475693AD6}" presName="tx1" presStyleLbl="revTx" presStyleIdx="0" presStyleCnt="2"/>
      <dgm:spPr/>
    </dgm:pt>
    <dgm:pt modelId="{624D828C-0B96-4FE7-8372-DCAB3F53F223}" type="pres">
      <dgm:prSet presAssocID="{307529D3-0CFE-4AF8-A2B1-E0C475693AD6}" presName="vert1" presStyleCnt="0"/>
      <dgm:spPr/>
    </dgm:pt>
    <dgm:pt modelId="{3C2FEFE2-D43B-4A27-A10F-BFCFCFE271FF}" type="pres">
      <dgm:prSet presAssocID="{5F1A31DB-8668-45C2-BAA2-C1E53DE4282B}" presName="thickLine" presStyleLbl="alignNode1" presStyleIdx="1" presStyleCnt="2"/>
      <dgm:spPr/>
    </dgm:pt>
    <dgm:pt modelId="{E00B1219-71A1-466A-A543-9A3B6BE4B182}" type="pres">
      <dgm:prSet presAssocID="{5F1A31DB-8668-45C2-BAA2-C1E53DE4282B}" presName="horz1" presStyleCnt="0"/>
      <dgm:spPr/>
    </dgm:pt>
    <dgm:pt modelId="{235AEAA1-A13D-498A-8716-D871FCCFD40C}" type="pres">
      <dgm:prSet presAssocID="{5F1A31DB-8668-45C2-BAA2-C1E53DE4282B}" presName="tx1" presStyleLbl="revTx" presStyleIdx="1" presStyleCnt="2"/>
      <dgm:spPr/>
    </dgm:pt>
    <dgm:pt modelId="{0A39F960-D26C-41DD-8FB2-FC8D1D638F8B}" type="pres">
      <dgm:prSet presAssocID="{5F1A31DB-8668-45C2-BAA2-C1E53DE4282B}" presName="vert1" presStyleCnt="0"/>
      <dgm:spPr/>
    </dgm:pt>
  </dgm:ptLst>
  <dgm:cxnLst>
    <dgm:cxn modelId="{E701AF18-8651-45CC-A3ED-CCA04836F3FB}" srcId="{C741D4C7-D0EB-47A7-B097-C6CB4CB27AA8}" destId="{5F1A31DB-8668-45C2-BAA2-C1E53DE4282B}" srcOrd="1" destOrd="0" parTransId="{F34EFF9C-66BD-4E75-AD52-86FA68D03F78}" sibTransId="{B34BE083-58C4-470F-9120-303BDF734E90}"/>
    <dgm:cxn modelId="{D7195692-A764-4757-90ED-142C7E9E2BB6}" type="presOf" srcId="{C741D4C7-D0EB-47A7-B097-C6CB4CB27AA8}" destId="{92C4C3A9-87F9-4562-AF40-F9D2266EBD70}" srcOrd="0" destOrd="0" presId="urn:microsoft.com/office/officeart/2008/layout/LinedList"/>
    <dgm:cxn modelId="{0434659E-2190-420D-A784-43902A0D09B0}" type="presOf" srcId="{307529D3-0CFE-4AF8-A2B1-E0C475693AD6}" destId="{CD4CB3C8-B31E-49B7-BC24-FAFCA0DD807F}" srcOrd="0" destOrd="0" presId="urn:microsoft.com/office/officeart/2008/layout/LinedList"/>
    <dgm:cxn modelId="{46722EFA-8CEE-4169-ACEB-A71165311A65}" type="presOf" srcId="{5F1A31DB-8668-45C2-BAA2-C1E53DE4282B}" destId="{235AEAA1-A13D-498A-8716-D871FCCFD40C}" srcOrd="0" destOrd="0" presId="urn:microsoft.com/office/officeart/2008/layout/LinedList"/>
    <dgm:cxn modelId="{BB7BBAFF-2683-4CAD-B525-A39758F9284E}" srcId="{C741D4C7-D0EB-47A7-B097-C6CB4CB27AA8}" destId="{307529D3-0CFE-4AF8-A2B1-E0C475693AD6}" srcOrd="0" destOrd="0" parTransId="{499E863C-0802-4A22-A2C5-A84B165C2640}" sibTransId="{3F1967CC-2929-4029-B8FE-6EBFE04B752C}"/>
    <dgm:cxn modelId="{0D4DDA97-C796-40F4-8D07-85AF233D1A53}" type="presParOf" srcId="{92C4C3A9-87F9-4562-AF40-F9D2266EBD70}" destId="{44D6B3C6-E7CB-4D7F-8C5A-4EF094A75408}" srcOrd="0" destOrd="0" presId="urn:microsoft.com/office/officeart/2008/layout/LinedList"/>
    <dgm:cxn modelId="{192577E1-4366-41C9-A07B-F768D59FB2BD}" type="presParOf" srcId="{92C4C3A9-87F9-4562-AF40-F9D2266EBD70}" destId="{5D1D0FB4-AFB0-49C4-ADD1-CFAD5F8FD7FB}" srcOrd="1" destOrd="0" presId="urn:microsoft.com/office/officeart/2008/layout/LinedList"/>
    <dgm:cxn modelId="{FC23B7CF-FD8C-409B-9A86-AC5ACE4F9C2A}" type="presParOf" srcId="{5D1D0FB4-AFB0-49C4-ADD1-CFAD5F8FD7FB}" destId="{CD4CB3C8-B31E-49B7-BC24-FAFCA0DD807F}" srcOrd="0" destOrd="0" presId="urn:microsoft.com/office/officeart/2008/layout/LinedList"/>
    <dgm:cxn modelId="{28C25019-F589-4C2A-A873-293E0780E8F8}" type="presParOf" srcId="{5D1D0FB4-AFB0-49C4-ADD1-CFAD5F8FD7FB}" destId="{624D828C-0B96-4FE7-8372-DCAB3F53F223}" srcOrd="1" destOrd="0" presId="urn:microsoft.com/office/officeart/2008/layout/LinedList"/>
    <dgm:cxn modelId="{3171EB07-7940-4C6D-BDD3-A5886ECFF5BF}" type="presParOf" srcId="{92C4C3A9-87F9-4562-AF40-F9D2266EBD70}" destId="{3C2FEFE2-D43B-4A27-A10F-BFCFCFE271FF}" srcOrd="2" destOrd="0" presId="urn:microsoft.com/office/officeart/2008/layout/LinedList"/>
    <dgm:cxn modelId="{EF142736-3DB7-4E0A-B597-44547E48911A}" type="presParOf" srcId="{92C4C3A9-87F9-4562-AF40-F9D2266EBD70}" destId="{E00B1219-71A1-466A-A543-9A3B6BE4B182}" srcOrd="3" destOrd="0" presId="urn:microsoft.com/office/officeart/2008/layout/LinedList"/>
    <dgm:cxn modelId="{1405320E-B089-4FAD-A20C-8F961E7C01BE}" type="presParOf" srcId="{E00B1219-71A1-466A-A543-9A3B6BE4B182}" destId="{235AEAA1-A13D-498A-8716-D871FCCFD40C}" srcOrd="0" destOrd="0" presId="urn:microsoft.com/office/officeart/2008/layout/LinedList"/>
    <dgm:cxn modelId="{E1C6967E-4009-4BA2-841C-AE890044E611}" type="presParOf" srcId="{E00B1219-71A1-466A-A543-9A3B6BE4B182}" destId="{0A39F960-D26C-41DD-8FB2-FC8D1D638F8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508521-4FF8-43A4-95C9-E153895750D7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CA82035-B04E-4741-9659-B9B4A44D6D27}">
      <dgm:prSet/>
      <dgm:spPr/>
      <dgm:t>
        <a:bodyPr/>
        <a:lstStyle/>
        <a:p>
          <a:pPr latinLnBrk="1"/>
          <a:r>
            <a:rPr lang="ko-KR" dirty="0"/>
            <a:t>루나 소프트 </a:t>
          </a:r>
          <a:r>
            <a:rPr lang="ko-KR" dirty="0" err="1"/>
            <a:t>다니는중</a:t>
          </a:r>
          <a:endParaRPr lang="ko-KR" dirty="0"/>
        </a:p>
      </dgm:t>
    </dgm:pt>
    <dgm:pt modelId="{DDCA69CD-6CB9-4C24-92C6-5471D76B8252}" type="parTrans" cxnId="{297E94E3-23B9-44F1-96ED-30F84DDAEA3D}">
      <dgm:prSet/>
      <dgm:spPr/>
      <dgm:t>
        <a:bodyPr/>
        <a:lstStyle/>
        <a:p>
          <a:pPr latinLnBrk="1"/>
          <a:endParaRPr lang="ko-KR" altLang="en-US"/>
        </a:p>
      </dgm:t>
    </dgm:pt>
    <dgm:pt modelId="{294F52DA-62E7-4095-8FDD-FAE9D84954E0}" type="sibTrans" cxnId="{297E94E3-23B9-44F1-96ED-30F84DDAEA3D}">
      <dgm:prSet/>
      <dgm:spPr/>
      <dgm:t>
        <a:bodyPr/>
        <a:lstStyle/>
        <a:p>
          <a:pPr latinLnBrk="1"/>
          <a:endParaRPr lang="ko-KR" altLang="en-US"/>
        </a:p>
      </dgm:t>
    </dgm:pt>
    <dgm:pt modelId="{8A930B5C-219C-48ED-9B12-B0D681BEEC70}">
      <dgm:prSet/>
      <dgm:spPr/>
      <dgm:t>
        <a:bodyPr/>
        <a:lstStyle/>
        <a:p>
          <a:pPr latinLnBrk="1"/>
          <a:r>
            <a:rPr lang="en-US"/>
            <a:t>AKKA</a:t>
          </a:r>
          <a:r>
            <a:rPr lang="ko-KR"/>
            <a:t>는 남는시간에 연구중</a:t>
          </a:r>
        </a:p>
      </dgm:t>
    </dgm:pt>
    <dgm:pt modelId="{EE2D26BA-DC02-404C-8435-4606ADF4D0CA}" type="parTrans" cxnId="{B99F6316-B586-41A7-9A94-58C7A8A96D42}">
      <dgm:prSet/>
      <dgm:spPr/>
      <dgm:t>
        <a:bodyPr/>
        <a:lstStyle/>
        <a:p>
          <a:pPr latinLnBrk="1"/>
          <a:endParaRPr lang="ko-KR" altLang="en-US"/>
        </a:p>
      </dgm:t>
    </dgm:pt>
    <dgm:pt modelId="{D6240599-1CDA-4221-8FBD-0AC85A2B1D36}" type="sibTrans" cxnId="{B99F6316-B586-41A7-9A94-58C7A8A96D42}">
      <dgm:prSet/>
      <dgm:spPr/>
      <dgm:t>
        <a:bodyPr/>
        <a:lstStyle/>
        <a:p>
          <a:pPr latinLnBrk="1"/>
          <a:endParaRPr lang="ko-KR" altLang="en-US"/>
        </a:p>
      </dgm:t>
    </dgm:pt>
    <dgm:pt modelId="{4ED910BE-CBCB-40A8-8DA6-ED2D5C0FE904}">
      <dgm:prSet/>
      <dgm:spPr/>
      <dgm:t>
        <a:bodyPr/>
        <a:lstStyle/>
        <a:p>
          <a:pPr latinLnBrk="1"/>
          <a:r>
            <a:rPr lang="en-US" dirty="0"/>
            <a:t>DDD</a:t>
          </a:r>
          <a:r>
            <a:rPr lang="ko-KR" dirty="0"/>
            <a:t>와 </a:t>
          </a:r>
          <a:r>
            <a:rPr lang="en-US" dirty="0"/>
            <a:t>AKKA</a:t>
          </a:r>
          <a:r>
            <a:rPr lang="ko-KR" dirty="0"/>
            <a:t> </a:t>
          </a:r>
          <a:br>
            <a:rPr lang="en-US" altLang="ko-KR" dirty="0"/>
          </a:br>
          <a:r>
            <a:rPr lang="en-US" dirty="0"/>
            <a:t>Inner</a:t>
          </a:r>
          <a:r>
            <a:rPr lang="ko-KR" dirty="0"/>
            <a:t> </a:t>
          </a:r>
          <a:r>
            <a:rPr lang="en-US" dirty="0"/>
            <a:t>Join</a:t>
          </a:r>
          <a:r>
            <a:rPr lang="ko-KR" dirty="0"/>
            <a:t> 을 지속 시도하고 계속 </a:t>
          </a:r>
          <a:r>
            <a:rPr lang="ko-KR" dirty="0" err="1"/>
            <a:t>실패하는중</a:t>
          </a:r>
          <a:endParaRPr lang="ko-KR" dirty="0"/>
        </a:p>
      </dgm:t>
    </dgm:pt>
    <dgm:pt modelId="{CE6CC5A7-3935-4CC2-A3B2-F86838CCB048}" type="parTrans" cxnId="{B014C634-F38E-4C59-92DF-EB622F051384}">
      <dgm:prSet/>
      <dgm:spPr/>
      <dgm:t>
        <a:bodyPr/>
        <a:lstStyle/>
        <a:p>
          <a:pPr latinLnBrk="1"/>
          <a:endParaRPr lang="ko-KR" altLang="en-US"/>
        </a:p>
      </dgm:t>
    </dgm:pt>
    <dgm:pt modelId="{D66220C5-6CD1-4C51-A563-03ABA04823DF}" type="sibTrans" cxnId="{B014C634-F38E-4C59-92DF-EB622F051384}">
      <dgm:prSet/>
      <dgm:spPr/>
      <dgm:t>
        <a:bodyPr/>
        <a:lstStyle/>
        <a:p>
          <a:pPr latinLnBrk="1"/>
          <a:endParaRPr lang="ko-KR" altLang="en-US"/>
        </a:p>
      </dgm:t>
    </dgm:pt>
    <dgm:pt modelId="{419024A3-CE46-4AAE-9EBC-3202EB0C4332}" type="pres">
      <dgm:prSet presAssocID="{A2508521-4FF8-43A4-95C9-E153895750D7}" presName="cycle" presStyleCnt="0">
        <dgm:presLayoutVars>
          <dgm:dir/>
          <dgm:resizeHandles val="exact"/>
        </dgm:presLayoutVars>
      </dgm:prSet>
      <dgm:spPr/>
    </dgm:pt>
    <dgm:pt modelId="{C182D1F2-B46D-4DF5-89C8-FB2333C112A4}" type="pres">
      <dgm:prSet presAssocID="{4CA82035-B04E-4741-9659-B9B4A44D6D27}" presName="node" presStyleLbl="node1" presStyleIdx="0" presStyleCnt="3">
        <dgm:presLayoutVars>
          <dgm:bulletEnabled val="1"/>
        </dgm:presLayoutVars>
      </dgm:prSet>
      <dgm:spPr/>
    </dgm:pt>
    <dgm:pt modelId="{B959ABC8-DE18-4C1E-96E5-546C7861BD4E}" type="pres">
      <dgm:prSet presAssocID="{294F52DA-62E7-4095-8FDD-FAE9D84954E0}" presName="sibTrans" presStyleLbl="sibTrans2D1" presStyleIdx="0" presStyleCnt="3"/>
      <dgm:spPr/>
    </dgm:pt>
    <dgm:pt modelId="{A984974D-28E5-41A0-A38A-F7E4453038C0}" type="pres">
      <dgm:prSet presAssocID="{294F52DA-62E7-4095-8FDD-FAE9D84954E0}" presName="connectorText" presStyleLbl="sibTrans2D1" presStyleIdx="0" presStyleCnt="3"/>
      <dgm:spPr/>
    </dgm:pt>
    <dgm:pt modelId="{E44A9EB3-C980-45D4-A100-36C770B922EA}" type="pres">
      <dgm:prSet presAssocID="{8A930B5C-219C-48ED-9B12-B0D681BEEC70}" presName="node" presStyleLbl="node1" presStyleIdx="1" presStyleCnt="3">
        <dgm:presLayoutVars>
          <dgm:bulletEnabled val="1"/>
        </dgm:presLayoutVars>
      </dgm:prSet>
      <dgm:spPr/>
    </dgm:pt>
    <dgm:pt modelId="{14FA38DA-7745-452D-9E6D-477F09E1B056}" type="pres">
      <dgm:prSet presAssocID="{D6240599-1CDA-4221-8FBD-0AC85A2B1D36}" presName="sibTrans" presStyleLbl="sibTrans2D1" presStyleIdx="1" presStyleCnt="3"/>
      <dgm:spPr/>
    </dgm:pt>
    <dgm:pt modelId="{25D39275-75C2-4315-8B59-3481A0A7C196}" type="pres">
      <dgm:prSet presAssocID="{D6240599-1CDA-4221-8FBD-0AC85A2B1D36}" presName="connectorText" presStyleLbl="sibTrans2D1" presStyleIdx="1" presStyleCnt="3"/>
      <dgm:spPr/>
    </dgm:pt>
    <dgm:pt modelId="{2C816C1D-EB4C-4887-80DA-D62EA78CC5C5}" type="pres">
      <dgm:prSet presAssocID="{4ED910BE-CBCB-40A8-8DA6-ED2D5C0FE904}" presName="node" presStyleLbl="node1" presStyleIdx="2" presStyleCnt="3">
        <dgm:presLayoutVars>
          <dgm:bulletEnabled val="1"/>
        </dgm:presLayoutVars>
      </dgm:prSet>
      <dgm:spPr/>
    </dgm:pt>
    <dgm:pt modelId="{596BC0A0-34BD-4675-AAF4-B23312019F93}" type="pres">
      <dgm:prSet presAssocID="{D66220C5-6CD1-4C51-A563-03ABA04823DF}" presName="sibTrans" presStyleLbl="sibTrans2D1" presStyleIdx="2" presStyleCnt="3"/>
      <dgm:spPr/>
    </dgm:pt>
    <dgm:pt modelId="{6D76B904-1628-4E55-BE28-89DBD396C753}" type="pres">
      <dgm:prSet presAssocID="{D66220C5-6CD1-4C51-A563-03ABA04823DF}" presName="connectorText" presStyleLbl="sibTrans2D1" presStyleIdx="2" presStyleCnt="3"/>
      <dgm:spPr/>
    </dgm:pt>
  </dgm:ptLst>
  <dgm:cxnLst>
    <dgm:cxn modelId="{B99F6316-B586-41A7-9A94-58C7A8A96D42}" srcId="{A2508521-4FF8-43A4-95C9-E153895750D7}" destId="{8A930B5C-219C-48ED-9B12-B0D681BEEC70}" srcOrd="1" destOrd="0" parTransId="{EE2D26BA-DC02-404C-8435-4606ADF4D0CA}" sibTransId="{D6240599-1CDA-4221-8FBD-0AC85A2B1D36}"/>
    <dgm:cxn modelId="{B014C634-F38E-4C59-92DF-EB622F051384}" srcId="{A2508521-4FF8-43A4-95C9-E153895750D7}" destId="{4ED910BE-CBCB-40A8-8DA6-ED2D5C0FE904}" srcOrd="2" destOrd="0" parTransId="{CE6CC5A7-3935-4CC2-A3B2-F86838CCB048}" sibTransId="{D66220C5-6CD1-4C51-A563-03ABA04823DF}"/>
    <dgm:cxn modelId="{6A1C365B-2F20-468B-9693-9D3CC3ECF406}" type="presOf" srcId="{4CA82035-B04E-4741-9659-B9B4A44D6D27}" destId="{C182D1F2-B46D-4DF5-89C8-FB2333C112A4}" srcOrd="0" destOrd="0" presId="urn:microsoft.com/office/officeart/2005/8/layout/cycle2"/>
    <dgm:cxn modelId="{91BA6F5F-1D77-4323-A437-337FCAE734CA}" type="presOf" srcId="{4ED910BE-CBCB-40A8-8DA6-ED2D5C0FE904}" destId="{2C816C1D-EB4C-4887-80DA-D62EA78CC5C5}" srcOrd="0" destOrd="0" presId="urn:microsoft.com/office/officeart/2005/8/layout/cycle2"/>
    <dgm:cxn modelId="{8A298966-8D3D-434B-B49C-5F9167FFA847}" type="presOf" srcId="{D66220C5-6CD1-4C51-A563-03ABA04823DF}" destId="{6D76B904-1628-4E55-BE28-89DBD396C753}" srcOrd="1" destOrd="0" presId="urn:microsoft.com/office/officeart/2005/8/layout/cycle2"/>
    <dgm:cxn modelId="{BAB02A6C-B18E-49A8-A9F2-ED60D3A6178A}" type="presOf" srcId="{D6240599-1CDA-4221-8FBD-0AC85A2B1D36}" destId="{14FA38DA-7745-452D-9E6D-477F09E1B056}" srcOrd="0" destOrd="0" presId="urn:microsoft.com/office/officeart/2005/8/layout/cycle2"/>
    <dgm:cxn modelId="{EAF3F985-27BF-4FB3-A1B4-3D280CFBEE37}" type="presOf" srcId="{294F52DA-62E7-4095-8FDD-FAE9D84954E0}" destId="{A984974D-28E5-41A0-A38A-F7E4453038C0}" srcOrd="1" destOrd="0" presId="urn:microsoft.com/office/officeart/2005/8/layout/cycle2"/>
    <dgm:cxn modelId="{BD1DBF90-30A9-41F0-9C8C-71318FD4F9D7}" type="presOf" srcId="{D6240599-1CDA-4221-8FBD-0AC85A2B1D36}" destId="{25D39275-75C2-4315-8B59-3481A0A7C196}" srcOrd="1" destOrd="0" presId="urn:microsoft.com/office/officeart/2005/8/layout/cycle2"/>
    <dgm:cxn modelId="{51B32693-A372-4B0F-887A-01EF6F25138E}" type="presOf" srcId="{A2508521-4FF8-43A4-95C9-E153895750D7}" destId="{419024A3-CE46-4AAE-9EBC-3202EB0C4332}" srcOrd="0" destOrd="0" presId="urn:microsoft.com/office/officeart/2005/8/layout/cycle2"/>
    <dgm:cxn modelId="{C7E17A95-4F54-4706-B06F-C925904E160B}" type="presOf" srcId="{294F52DA-62E7-4095-8FDD-FAE9D84954E0}" destId="{B959ABC8-DE18-4C1E-96E5-546C7861BD4E}" srcOrd="0" destOrd="0" presId="urn:microsoft.com/office/officeart/2005/8/layout/cycle2"/>
    <dgm:cxn modelId="{3415E3D8-9340-4DC0-8712-455DDD81B64C}" type="presOf" srcId="{D66220C5-6CD1-4C51-A563-03ABA04823DF}" destId="{596BC0A0-34BD-4675-AAF4-B23312019F93}" srcOrd="0" destOrd="0" presId="urn:microsoft.com/office/officeart/2005/8/layout/cycle2"/>
    <dgm:cxn modelId="{297E94E3-23B9-44F1-96ED-30F84DDAEA3D}" srcId="{A2508521-4FF8-43A4-95C9-E153895750D7}" destId="{4CA82035-B04E-4741-9659-B9B4A44D6D27}" srcOrd="0" destOrd="0" parTransId="{DDCA69CD-6CB9-4C24-92C6-5471D76B8252}" sibTransId="{294F52DA-62E7-4095-8FDD-FAE9D84954E0}"/>
    <dgm:cxn modelId="{AB9465ED-DD65-4A38-9339-B199DCDB6687}" type="presOf" srcId="{8A930B5C-219C-48ED-9B12-B0D681BEEC70}" destId="{E44A9EB3-C980-45D4-A100-36C770B922EA}" srcOrd="0" destOrd="0" presId="urn:microsoft.com/office/officeart/2005/8/layout/cycle2"/>
    <dgm:cxn modelId="{5147B686-8C8A-4648-B110-C8D15AA3E4DA}" type="presParOf" srcId="{419024A3-CE46-4AAE-9EBC-3202EB0C4332}" destId="{C182D1F2-B46D-4DF5-89C8-FB2333C112A4}" srcOrd="0" destOrd="0" presId="urn:microsoft.com/office/officeart/2005/8/layout/cycle2"/>
    <dgm:cxn modelId="{90BAC8D7-0D52-4867-8EE7-703F2435F956}" type="presParOf" srcId="{419024A3-CE46-4AAE-9EBC-3202EB0C4332}" destId="{B959ABC8-DE18-4C1E-96E5-546C7861BD4E}" srcOrd="1" destOrd="0" presId="urn:microsoft.com/office/officeart/2005/8/layout/cycle2"/>
    <dgm:cxn modelId="{9373C97B-988A-47F1-B9C8-A0F6DB8CD4A7}" type="presParOf" srcId="{B959ABC8-DE18-4C1E-96E5-546C7861BD4E}" destId="{A984974D-28E5-41A0-A38A-F7E4453038C0}" srcOrd="0" destOrd="0" presId="urn:microsoft.com/office/officeart/2005/8/layout/cycle2"/>
    <dgm:cxn modelId="{9A489218-C4E0-4CC9-AA70-1FEBE8B8AE0C}" type="presParOf" srcId="{419024A3-CE46-4AAE-9EBC-3202EB0C4332}" destId="{E44A9EB3-C980-45D4-A100-36C770B922EA}" srcOrd="2" destOrd="0" presId="urn:microsoft.com/office/officeart/2005/8/layout/cycle2"/>
    <dgm:cxn modelId="{719E4E0B-BDA1-476F-A542-3ED17B19D9E1}" type="presParOf" srcId="{419024A3-CE46-4AAE-9EBC-3202EB0C4332}" destId="{14FA38DA-7745-452D-9E6D-477F09E1B056}" srcOrd="3" destOrd="0" presId="urn:microsoft.com/office/officeart/2005/8/layout/cycle2"/>
    <dgm:cxn modelId="{E94491D6-C4FF-4C20-B57A-C91F61AA123C}" type="presParOf" srcId="{14FA38DA-7745-452D-9E6D-477F09E1B056}" destId="{25D39275-75C2-4315-8B59-3481A0A7C196}" srcOrd="0" destOrd="0" presId="urn:microsoft.com/office/officeart/2005/8/layout/cycle2"/>
    <dgm:cxn modelId="{AE388193-BDB1-4266-BB3C-5069C1EA9E09}" type="presParOf" srcId="{419024A3-CE46-4AAE-9EBC-3202EB0C4332}" destId="{2C816C1D-EB4C-4887-80DA-D62EA78CC5C5}" srcOrd="4" destOrd="0" presId="urn:microsoft.com/office/officeart/2005/8/layout/cycle2"/>
    <dgm:cxn modelId="{9C2829E8-F3BD-4539-AEAE-6BF05055B1B3}" type="presParOf" srcId="{419024A3-CE46-4AAE-9EBC-3202EB0C4332}" destId="{596BC0A0-34BD-4675-AAF4-B23312019F93}" srcOrd="5" destOrd="0" presId="urn:microsoft.com/office/officeart/2005/8/layout/cycle2"/>
    <dgm:cxn modelId="{C8417929-89C3-492A-8FD3-2FD9A0BF5E6B}" type="presParOf" srcId="{596BC0A0-34BD-4675-AAF4-B23312019F93}" destId="{6D76B904-1628-4E55-BE28-89DBD396C75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26224AB-7335-4CEC-9471-B448014FCD5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973D52C9-FBFF-4CA2-AC2C-5F4D2EE394CA}">
      <dgm:prSet/>
      <dgm:spPr/>
      <dgm:t>
        <a:bodyPr/>
        <a:lstStyle/>
        <a:p>
          <a:pPr latinLnBrk="1"/>
          <a:r>
            <a:rPr lang="ko-KR" dirty="0"/>
            <a:t>분산처리 완성판은 </a:t>
          </a:r>
          <a:br>
            <a:rPr lang="en-US" altLang="ko-KR" dirty="0"/>
          </a:br>
          <a:r>
            <a:rPr lang="ko-KR" dirty="0"/>
            <a:t>클러스터이다</a:t>
          </a:r>
          <a:r>
            <a:rPr lang="en-US" dirty="0"/>
            <a:t>.</a:t>
          </a:r>
          <a:endParaRPr lang="ko-KR" dirty="0"/>
        </a:p>
      </dgm:t>
    </dgm:pt>
    <dgm:pt modelId="{999733C9-088E-4A0E-BB62-CD8A712918D4}" type="parTrans" cxnId="{42653469-0F22-48EB-B183-E183939DF8B6}">
      <dgm:prSet/>
      <dgm:spPr/>
      <dgm:t>
        <a:bodyPr/>
        <a:lstStyle/>
        <a:p>
          <a:pPr latinLnBrk="1"/>
          <a:endParaRPr lang="ko-KR" altLang="en-US"/>
        </a:p>
      </dgm:t>
    </dgm:pt>
    <dgm:pt modelId="{A472FCE9-1843-4AD1-80EF-51A1D049AA24}" type="sibTrans" cxnId="{42653469-0F22-48EB-B183-E183939DF8B6}">
      <dgm:prSet/>
      <dgm:spPr/>
      <dgm:t>
        <a:bodyPr/>
        <a:lstStyle/>
        <a:p>
          <a:pPr latinLnBrk="1"/>
          <a:endParaRPr lang="ko-KR" altLang="en-US"/>
        </a:p>
      </dgm:t>
    </dgm:pt>
    <dgm:pt modelId="{214DCDD1-0C12-4F31-8D76-5158980F767F}">
      <dgm:prSet/>
      <dgm:spPr/>
      <dgm:t>
        <a:bodyPr/>
        <a:lstStyle/>
        <a:p>
          <a:pPr latinLnBrk="1"/>
          <a:r>
            <a:rPr lang="en-US" dirty="0"/>
            <a:t>Gossip(</a:t>
          </a:r>
          <a:r>
            <a:rPr lang="ko-KR" dirty="0"/>
            <a:t>잡담</a:t>
          </a:r>
          <a:r>
            <a:rPr lang="en-US" dirty="0"/>
            <a:t>)</a:t>
          </a:r>
          <a:r>
            <a:rPr lang="ko-KR" dirty="0"/>
            <a:t>방식으로 </a:t>
          </a:r>
          <a:r>
            <a:rPr lang="en-US" dirty="0"/>
            <a:t>P2P</a:t>
          </a:r>
          <a:r>
            <a:rPr lang="ko-KR" dirty="0"/>
            <a:t>연결을 맺으며</a:t>
          </a:r>
          <a:r>
            <a:rPr lang="en-US" dirty="0"/>
            <a:t>,</a:t>
          </a:r>
          <a:r>
            <a:rPr lang="ko-KR" dirty="0"/>
            <a:t>단</a:t>
          </a:r>
        </a:p>
      </dgm:t>
    </dgm:pt>
    <dgm:pt modelId="{DB18FB2D-A94C-409C-9765-3A075B56BAB9}" type="parTrans" cxnId="{802A55A7-A191-4F24-BEBB-D7C6B2E11786}">
      <dgm:prSet/>
      <dgm:spPr/>
      <dgm:t>
        <a:bodyPr/>
        <a:lstStyle/>
        <a:p>
          <a:pPr latinLnBrk="1"/>
          <a:endParaRPr lang="ko-KR" altLang="en-US"/>
        </a:p>
      </dgm:t>
    </dgm:pt>
    <dgm:pt modelId="{763C7632-CC43-4446-A8FC-8B380EA662E3}" type="sibTrans" cxnId="{802A55A7-A191-4F24-BEBB-D7C6B2E11786}">
      <dgm:prSet/>
      <dgm:spPr/>
      <dgm:t>
        <a:bodyPr/>
        <a:lstStyle/>
        <a:p>
          <a:pPr latinLnBrk="1"/>
          <a:endParaRPr lang="ko-KR" altLang="en-US"/>
        </a:p>
      </dgm:t>
    </dgm:pt>
    <dgm:pt modelId="{D62A04D0-7AD9-48ED-8245-41C87BEF08CE}">
      <dgm:prSet/>
      <dgm:spPr/>
      <dgm:t>
        <a:bodyPr/>
        <a:lstStyle/>
        <a:p>
          <a:pPr latinLnBrk="1"/>
          <a:r>
            <a:rPr lang="ko-KR" altLang="en-US" dirty="0"/>
            <a:t>위치 투명성은</a:t>
          </a:r>
          <a:r>
            <a:rPr lang="en-US" altLang="ko-KR" dirty="0"/>
            <a:t>,</a:t>
          </a:r>
          <a:r>
            <a:rPr lang="ko-KR" altLang="en-US" dirty="0" err="1"/>
            <a:t>등대하나면</a:t>
          </a:r>
          <a:r>
            <a:rPr lang="ko-KR" altLang="en-US" dirty="0"/>
            <a:t> 충분하다</a:t>
          </a:r>
          <a:r>
            <a:rPr lang="en-US" altLang="ko-KR" dirty="0"/>
            <a:t>.</a:t>
          </a:r>
          <a:endParaRPr lang="ko-KR" dirty="0"/>
        </a:p>
      </dgm:t>
    </dgm:pt>
    <dgm:pt modelId="{6740F1C4-294E-45B9-8E33-2E155B00E5A9}" type="parTrans" cxnId="{C770A10B-7F16-4478-A7E5-718FD2C69715}">
      <dgm:prSet/>
      <dgm:spPr/>
      <dgm:t>
        <a:bodyPr/>
        <a:lstStyle/>
        <a:p>
          <a:pPr latinLnBrk="1"/>
          <a:endParaRPr lang="ko-KR" altLang="en-US"/>
        </a:p>
      </dgm:t>
    </dgm:pt>
    <dgm:pt modelId="{232D50C5-4055-4D4A-AF65-654AAB127EDF}" type="sibTrans" cxnId="{C770A10B-7F16-4478-A7E5-718FD2C69715}">
      <dgm:prSet/>
      <dgm:spPr/>
      <dgm:t>
        <a:bodyPr/>
        <a:lstStyle/>
        <a:p>
          <a:pPr latinLnBrk="1"/>
          <a:endParaRPr lang="ko-KR" altLang="en-US"/>
        </a:p>
      </dgm:t>
    </dgm:pt>
    <dgm:pt modelId="{89DE5F6E-974E-4B96-9CE5-E2D5F11FFA81}" type="pres">
      <dgm:prSet presAssocID="{326224AB-7335-4CEC-9471-B448014FCD56}" presName="vert0" presStyleCnt="0">
        <dgm:presLayoutVars>
          <dgm:dir/>
          <dgm:animOne val="branch"/>
          <dgm:animLvl val="lvl"/>
        </dgm:presLayoutVars>
      </dgm:prSet>
      <dgm:spPr/>
    </dgm:pt>
    <dgm:pt modelId="{64818D3D-BDC9-409E-8AB5-0FF88EA3F185}" type="pres">
      <dgm:prSet presAssocID="{973D52C9-FBFF-4CA2-AC2C-5F4D2EE394CA}" presName="thickLine" presStyleLbl="alignNode1" presStyleIdx="0" presStyleCnt="3"/>
      <dgm:spPr/>
    </dgm:pt>
    <dgm:pt modelId="{F4710FEF-146B-419E-B916-6A2F41BADAA8}" type="pres">
      <dgm:prSet presAssocID="{973D52C9-FBFF-4CA2-AC2C-5F4D2EE394CA}" presName="horz1" presStyleCnt="0"/>
      <dgm:spPr/>
    </dgm:pt>
    <dgm:pt modelId="{6FAD0B7D-1A7F-4AE9-B7AB-2A6BCCB96B04}" type="pres">
      <dgm:prSet presAssocID="{973D52C9-FBFF-4CA2-AC2C-5F4D2EE394CA}" presName="tx1" presStyleLbl="revTx" presStyleIdx="0" presStyleCnt="3"/>
      <dgm:spPr/>
    </dgm:pt>
    <dgm:pt modelId="{B40E15A3-1EC7-4D24-9332-5B8EC59200BA}" type="pres">
      <dgm:prSet presAssocID="{973D52C9-FBFF-4CA2-AC2C-5F4D2EE394CA}" presName="vert1" presStyleCnt="0"/>
      <dgm:spPr/>
    </dgm:pt>
    <dgm:pt modelId="{B04B9908-491D-4F0F-9B71-BEC8E71273D5}" type="pres">
      <dgm:prSet presAssocID="{214DCDD1-0C12-4F31-8D76-5158980F767F}" presName="thickLine" presStyleLbl="alignNode1" presStyleIdx="1" presStyleCnt="3"/>
      <dgm:spPr/>
    </dgm:pt>
    <dgm:pt modelId="{119CEFC6-D9D0-4DB2-A1FE-66E090D2C64D}" type="pres">
      <dgm:prSet presAssocID="{214DCDD1-0C12-4F31-8D76-5158980F767F}" presName="horz1" presStyleCnt="0"/>
      <dgm:spPr/>
    </dgm:pt>
    <dgm:pt modelId="{472C3D95-9C17-4EBB-9133-124A2D9AB7A6}" type="pres">
      <dgm:prSet presAssocID="{214DCDD1-0C12-4F31-8D76-5158980F767F}" presName="tx1" presStyleLbl="revTx" presStyleIdx="1" presStyleCnt="3"/>
      <dgm:spPr/>
    </dgm:pt>
    <dgm:pt modelId="{6387E685-376D-4CCD-AA97-0A4D0DBE9545}" type="pres">
      <dgm:prSet presAssocID="{214DCDD1-0C12-4F31-8D76-5158980F767F}" presName="vert1" presStyleCnt="0"/>
      <dgm:spPr/>
    </dgm:pt>
    <dgm:pt modelId="{9FA39322-40FC-4F4D-82EE-5A88DFA7C994}" type="pres">
      <dgm:prSet presAssocID="{D62A04D0-7AD9-48ED-8245-41C87BEF08CE}" presName="thickLine" presStyleLbl="alignNode1" presStyleIdx="2" presStyleCnt="3"/>
      <dgm:spPr/>
    </dgm:pt>
    <dgm:pt modelId="{B7017156-AA12-4AED-9938-821717539C06}" type="pres">
      <dgm:prSet presAssocID="{D62A04D0-7AD9-48ED-8245-41C87BEF08CE}" presName="horz1" presStyleCnt="0"/>
      <dgm:spPr/>
    </dgm:pt>
    <dgm:pt modelId="{01E2E8BF-98AA-4A64-AC54-2B97C812182E}" type="pres">
      <dgm:prSet presAssocID="{D62A04D0-7AD9-48ED-8245-41C87BEF08CE}" presName="tx1" presStyleLbl="revTx" presStyleIdx="2" presStyleCnt="3"/>
      <dgm:spPr/>
    </dgm:pt>
    <dgm:pt modelId="{40831A04-C08C-4D0B-A0FD-2C326C378323}" type="pres">
      <dgm:prSet presAssocID="{D62A04D0-7AD9-48ED-8245-41C87BEF08CE}" presName="vert1" presStyleCnt="0"/>
      <dgm:spPr/>
    </dgm:pt>
  </dgm:ptLst>
  <dgm:cxnLst>
    <dgm:cxn modelId="{C770A10B-7F16-4478-A7E5-718FD2C69715}" srcId="{326224AB-7335-4CEC-9471-B448014FCD56}" destId="{D62A04D0-7AD9-48ED-8245-41C87BEF08CE}" srcOrd="2" destOrd="0" parTransId="{6740F1C4-294E-45B9-8E33-2E155B00E5A9}" sibTransId="{232D50C5-4055-4D4A-AF65-654AAB127EDF}"/>
    <dgm:cxn modelId="{42653469-0F22-48EB-B183-E183939DF8B6}" srcId="{326224AB-7335-4CEC-9471-B448014FCD56}" destId="{973D52C9-FBFF-4CA2-AC2C-5F4D2EE394CA}" srcOrd="0" destOrd="0" parTransId="{999733C9-088E-4A0E-BB62-CD8A712918D4}" sibTransId="{A472FCE9-1843-4AD1-80EF-51A1D049AA24}"/>
    <dgm:cxn modelId="{185B3A7E-966D-4C3F-AFF8-3C609267293C}" type="presOf" srcId="{973D52C9-FBFF-4CA2-AC2C-5F4D2EE394CA}" destId="{6FAD0B7D-1A7F-4AE9-B7AB-2A6BCCB96B04}" srcOrd="0" destOrd="0" presId="urn:microsoft.com/office/officeart/2008/layout/LinedList"/>
    <dgm:cxn modelId="{5097DC97-8006-4CCF-A58B-60267702A095}" type="presOf" srcId="{D62A04D0-7AD9-48ED-8245-41C87BEF08CE}" destId="{01E2E8BF-98AA-4A64-AC54-2B97C812182E}" srcOrd="0" destOrd="0" presId="urn:microsoft.com/office/officeart/2008/layout/LinedList"/>
    <dgm:cxn modelId="{802A55A7-A191-4F24-BEBB-D7C6B2E11786}" srcId="{326224AB-7335-4CEC-9471-B448014FCD56}" destId="{214DCDD1-0C12-4F31-8D76-5158980F767F}" srcOrd="1" destOrd="0" parTransId="{DB18FB2D-A94C-409C-9765-3A075B56BAB9}" sibTransId="{763C7632-CC43-4446-A8FC-8B380EA662E3}"/>
    <dgm:cxn modelId="{7C73A6F0-56C4-45E3-8FDE-CA9B39B2CEFF}" type="presOf" srcId="{214DCDD1-0C12-4F31-8D76-5158980F767F}" destId="{472C3D95-9C17-4EBB-9133-124A2D9AB7A6}" srcOrd="0" destOrd="0" presId="urn:microsoft.com/office/officeart/2008/layout/LinedList"/>
    <dgm:cxn modelId="{8CAC0DFF-9BCE-4D68-8B42-D5A3B6632441}" type="presOf" srcId="{326224AB-7335-4CEC-9471-B448014FCD56}" destId="{89DE5F6E-974E-4B96-9CE5-E2D5F11FFA81}" srcOrd="0" destOrd="0" presId="urn:microsoft.com/office/officeart/2008/layout/LinedList"/>
    <dgm:cxn modelId="{8E8567F5-44B9-404A-80E6-F6D712400E5F}" type="presParOf" srcId="{89DE5F6E-974E-4B96-9CE5-E2D5F11FFA81}" destId="{64818D3D-BDC9-409E-8AB5-0FF88EA3F185}" srcOrd="0" destOrd="0" presId="urn:microsoft.com/office/officeart/2008/layout/LinedList"/>
    <dgm:cxn modelId="{494E07F3-F29B-4D7B-8013-61FA13653AB1}" type="presParOf" srcId="{89DE5F6E-974E-4B96-9CE5-E2D5F11FFA81}" destId="{F4710FEF-146B-419E-B916-6A2F41BADAA8}" srcOrd="1" destOrd="0" presId="urn:microsoft.com/office/officeart/2008/layout/LinedList"/>
    <dgm:cxn modelId="{85EAFB36-2908-4959-B8FA-25CED3B5FF56}" type="presParOf" srcId="{F4710FEF-146B-419E-B916-6A2F41BADAA8}" destId="{6FAD0B7D-1A7F-4AE9-B7AB-2A6BCCB96B04}" srcOrd="0" destOrd="0" presId="urn:microsoft.com/office/officeart/2008/layout/LinedList"/>
    <dgm:cxn modelId="{16CF793E-B6D7-438B-B05E-07988966F82A}" type="presParOf" srcId="{F4710FEF-146B-419E-B916-6A2F41BADAA8}" destId="{B40E15A3-1EC7-4D24-9332-5B8EC59200BA}" srcOrd="1" destOrd="0" presId="urn:microsoft.com/office/officeart/2008/layout/LinedList"/>
    <dgm:cxn modelId="{A43D099E-93E7-49F7-9138-ABB062317EDF}" type="presParOf" srcId="{89DE5F6E-974E-4B96-9CE5-E2D5F11FFA81}" destId="{B04B9908-491D-4F0F-9B71-BEC8E71273D5}" srcOrd="2" destOrd="0" presId="urn:microsoft.com/office/officeart/2008/layout/LinedList"/>
    <dgm:cxn modelId="{89F9C34E-92CC-4CDF-BE12-7FC7B3ABBC16}" type="presParOf" srcId="{89DE5F6E-974E-4B96-9CE5-E2D5F11FFA81}" destId="{119CEFC6-D9D0-4DB2-A1FE-66E090D2C64D}" srcOrd="3" destOrd="0" presId="urn:microsoft.com/office/officeart/2008/layout/LinedList"/>
    <dgm:cxn modelId="{04491DF0-5A90-4C47-8F1F-D5F611EE1789}" type="presParOf" srcId="{119CEFC6-D9D0-4DB2-A1FE-66E090D2C64D}" destId="{472C3D95-9C17-4EBB-9133-124A2D9AB7A6}" srcOrd="0" destOrd="0" presId="urn:microsoft.com/office/officeart/2008/layout/LinedList"/>
    <dgm:cxn modelId="{E568091C-CC50-4A2A-9C48-A9F83E62DF34}" type="presParOf" srcId="{119CEFC6-D9D0-4DB2-A1FE-66E090D2C64D}" destId="{6387E685-376D-4CCD-AA97-0A4D0DBE9545}" srcOrd="1" destOrd="0" presId="urn:microsoft.com/office/officeart/2008/layout/LinedList"/>
    <dgm:cxn modelId="{47510EE8-354E-4818-A385-A8DB104AAA81}" type="presParOf" srcId="{89DE5F6E-974E-4B96-9CE5-E2D5F11FFA81}" destId="{9FA39322-40FC-4F4D-82EE-5A88DFA7C994}" srcOrd="4" destOrd="0" presId="urn:microsoft.com/office/officeart/2008/layout/LinedList"/>
    <dgm:cxn modelId="{856C50A1-C81F-4501-A76A-30CBA61F1425}" type="presParOf" srcId="{89DE5F6E-974E-4B96-9CE5-E2D5F11FFA81}" destId="{B7017156-AA12-4AED-9938-821717539C06}" srcOrd="5" destOrd="0" presId="urn:microsoft.com/office/officeart/2008/layout/LinedList"/>
    <dgm:cxn modelId="{7E442996-E86C-49D4-9EFD-5B1387CFB69C}" type="presParOf" srcId="{B7017156-AA12-4AED-9938-821717539C06}" destId="{01E2E8BF-98AA-4A64-AC54-2B97C812182E}" srcOrd="0" destOrd="0" presId="urn:microsoft.com/office/officeart/2008/layout/LinedList"/>
    <dgm:cxn modelId="{ECF98649-6D7F-46FA-9761-B5AA79F9BAE4}" type="presParOf" srcId="{B7017156-AA12-4AED-9938-821717539C06}" destId="{40831A04-C08C-4D0B-A0FD-2C326C37832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5B041FBD-289A-4195-BC08-3DE8ED4227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4BF943C-86C1-48F1-AFE5-745D421BA37B}">
      <dgm:prSet/>
      <dgm:spPr/>
      <dgm:t>
        <a:bodyPr/>
        <a:lstStyle/>
        <a:p>
          <a:pPr latinLnBrk="1"/>
          <a:r>
            <a:rPr lang="ko-KR" dirty="0"/>
            <a:t>클러스터내에 단하나만 </a:t>
          </a:r>
          <a:r>
            <a:rPr lang="ko-KR" dirty="0" err="1"/>
            <a:t>존재할수</a:t>
          </a:r>
          <a:r>
            <a:rPr lang="ko-KR" dirty="0"/>
            <a:t> 있는 </a:t>
          </a:r>
          <a:r>
            <a:rPr lang="ko-KR" dirty="0" err="1"/>
            <a:t>싱글톤</a:t>
          </a:r>
          <a:r>
            <a:rPr lang="ko-KR" dirty="0"/>
            <a:t> </a:t>
          </a:r>
          <a:r>
            <a:rPr lang="ko-KR" altLang="en-US" dirty="0"/>
            <a:t>롤을</a:t>
          </a:r>
          <a:r>
            <a:rPr lang="ko-KR" dirty="0"/>
            <a:t> 생성하고 </a:t>
          </a:r>
          <a:r>
            <a:rPr lang="ko-KR" dirty="0" err="1"/>
            <a:t>운영가능하다</a:t>
          </a:r>
          <a:r>
            <a:rPr lang="en-US" dirty="0"/>
            <a:t>.</a:t>
          </a:r>
          <a:endParaRPr lang="ko-KR" dirty="0"/>
        </a:p>
      </dgm:t>
    </dgm:pt>
    <dgm:pt modelId="{A23B4005-F974-43E5-80B0-849525139B77}" type="parTrans" cxnId="{1BF8C70F-660F-4E78-9E13-2EB490B91C4B}">
      <dgm:prSet/>
      <dgm:spPr/>
      <dgm:t>
        <a:bodyPr/>
        <a:lstStyle/>
        <a:p>
          <a:pPr latinLnBrk="1"/>
          <a:endParaRPr lang="ko-KR" altLang="en-US"/>
        </a:p>
      </dgm:t>
    </dgm:pt>
    <dgm:pt modelId="{F80BAEDD-4E30-481F-A500-BFE429F98498}" type="sibTrans" cxnId="{1BF8C70F-660F-4E78-9E13-2EB490B91C4B}">
      <dgm:prSet/>
      <dgm:spPr/>
      <dgm:t>
        <a:bodyPr/>
        <a:lstStyle/>
        <a:p>
          <a:pPr latinLnBrk="1"/>
          <a:endParaRPr lang="ko-KR" altLang="en-US"/>
        </a:p>
      </dgm:t>
    </dgm:pt>
    <dgm:pt modelId="{1DC17BE6-265F-444E-A877-6AB282A06435}">
      <dgm:prSet/>
      <dgm:spPr/>
      <dgm:t>
        <a:bodyPr/>
        <a:lstStyle/>
        <a:p>
          <a:pPr latinLnBrk="1"/>
          <a:r>
            <a:rPr lang="ko-KR" dirty="0"/>
            <a:t>메시지가 가진 </a:t>
          </a:r>
          <a:r>
            <a:rPr lang="ko-KR" dirty="0" err="1"/>
            <a:t>해쉬값을</a:t>
          </a:r>
          <a:r>
            <a:rPr lang="ko-KR" dirty="0"/>
            <a:t> 이용해 </a:t>
          </a:r>
          <a:r>
            <a:rPr lang="ko-KR" altLang="en-US" dirty="0" err="1"/>
            <a:t>샤딩처리가능</a:t>
          </a:r>
          <a:endParaRPr lang="ko-KR" dirty="0"/>
        </a:p>
      </dgm:t>
    </dgm:pt>
    <dgm:pt modelId="{2E287AC5-B74B-44D1-86EA-F957DE121518}" type="parTrans" cxnId="{8E2C74BE-147B-4E41-9C43-058F7C3DE189}">
      <dgm:prSet/>
      <dgm:spPr/>
      <dgm:t>
        <a:bodyPr/>
        <a:lstStyle/>
        <a:p>
          <a:pPr latinLnBrk="1"/>
          <a:endParaRPr lang="ko-KR" altLang="en-US"/>
        </a:p>
      </dgm:t>
    </dgm:pt>
    <dgm:pt modelId="{3B7CCCD2-3942-45D4-9109-E97EB5A41E5B}" type="sibTrans" cxnId="{8E2C74BE-147B-4E41-9C43-058F7C3DE189}">
      <dgm:prSet/>
      <dgm:spPr/>
      <dgm:t>
        <a:bodyPr/>
        <a:lstStyle/>
        <a:p>
          <a:pPr latinLnBrk="1"/>
          <a:endParaRPr lang="ko-KR" altLang="en-US"/>
        </a:p>
      </dgm:t>
    </dgm:pt>
    <dgm:pt modelId="{8619ABCC-852D-436D-8080-3425761B14DB}" type="pres">
      <dgm:prSet presAssocID="{5B041FBD-289A-4195-BC08-3DE8ED4227A9}" presName="linear" presStyleCnt="0">
        <dgm:presLayoutVars>
          <dgm:animLvl val="lvl"/>
          <dgm:resizeHandles val="exact"/>
        </dgm:presLayoutVars>
      </dgm:prSet>
      <dgm:spPr/>
    </dgm:pt>
    <dgm:pt modelId="{5C37915E-E47B-48E6-A104-73F1F3C80E45}" type="pres">
      <dgm:prSet presAssocID="{74BF943C-86C1-48F1-AFE5-745D421BA37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03A7CBB-BCE5-4B25-9D2D-1EB206EECDC2}" type="pres">
      <dgm:prSet presAssocID="{F80BAEDD-4E30-481F-A500-BFE429F98498}" presName="spacer" presStyleCnt="0"/>
      <dgm:spPr/>
    </dgm:pt>
    <dgm:pt modelId="{FB4B9464-84EF-40B5-BAAE-E29B45DD9762}" type="pres">
      <dgm:prSet presAssocID="{1DC17BE6-265F-444E-A877-6AB282A0643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BF8C70F-660F-4E78-9E13-2EB490B91C4B}" srcId="{5B041FBD-289A-4195-BC08-3DE8ED4227A9}" destId="{74BF943C-86C1-48F1-AFE5-745D421BA37B}" srcOrd="0" destOrd="0" parTransId="{A23B4005-F974-43E5-80B0-849525139B77}" sibTransId="{F80BAEDD-4E30-481F-A500-BFE429F98498}"/>
    <dgm:cxn modelId="{35EA9C84-5F77-468D-92B5-6266D88C1910}" type="presOf" srcId="{1DC17BE6-265F-444E-A877-6AB282A06435}" destId="{FB4B9464-84EF-40B5-BAAE-E29B45DD9762}" srcOrd="0" destOrd="0" presId="urn:microsoft.com/office/officeart/2005/8/layout/vList2"/>
    <dgm:cxn modelId="{8E2C74BE-147B-4E41-9C43-058F7C3DE189}" srcId="{5B041FBD-289A-4195-BC08-3DE8ED4227A9}" destId="{1DC17BE6-265F-444E-A877-6AB282A06435}" srcOrd="1" destOrd="0" parTransId="{2E287AC5-B74B-44D1-86EA-F957DE121518}" sibTransId="{3B7CCCD2-3942-45D4-9109-E97EB5A41E5B}"/>
    <dgm:cxn modelId="{633E17CE-0946-42DE-B88C-3959788CA08C}" type="presOf" srcId="{5B041FBD-289A-4195-BC08-3DE8ED4227A9}" destId="{8619ABCC-852D-436D-8080-3425761B14DB}" srcOrd="0" destOrd="0" presId="urn:microsoft.com/office/officeart/2005/8/layout/vList2"/>
    <dgm:cxn modelId="{04B1DDE5-5796-49F2-B116-264251AE5324}" type="presOf" srcId="{74BF943C-86C1-48F1-AFE5-745D421BA37B}" destId="{5C37915E-E47B-48E6-A104-73F1F3C80E45}" srcOrd="0" destOrd="0" presId="urn:microsoft.com/office/officeart/2005/8/layout/vList2"/>
    <dgm:cxn modelId="{3AF66AB1-8452-4518-81F1-3E517E3B78B4}" type="presParOf" srcId="{8619ABCC-852D-436D-8080-3425761B14DB}" destId="{5C37915E-E47B-48E6-A104-73F1F3C80E45}" srcOrd="0" destOrd="0" presId="urn:microsoft.com/office/officeart/2005/8/layout/vList2"/>
    <dgm:cxn modelId="{3C5E9946-6B2E-4ED9-939D-1371CDEA61A3}" type="presParOf" srcId="{8619ABCC-852D-436D-8080-3425761B14DB}" destId="{003A7CBB-BCE5-4B25-9D2D-1EB206EECDC2}" srcOrd="1" destOrd="0" presId="urn:microsoft.com/office/officeart/2005/8/layout/vList2"/>
    <dgm:cxn modelId="{398425CF-22DC-4098-BF46-C63230177B3C}" type="presParOf" srcId="{8619ABCC-852D-436D-8080-3425761B14DB}" destId="{FB4B9464-84EF-40B5-BAAE-E29B45DD976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D9D27F-CA26-4378-A297-21DD11B4FA91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83AE7854-C71E-445C-851A-48A42EAB4385}">
      <dgm:prSet/>
      <dgm:spPr/>
      <dgm:t>
        <a:bodyPr/>
        <a:lstStyle/>
        <a:p>
          <a:pPr latinLnBrk="1"/>
          <a:r>
            <a:rPr lang="ko-KR" dirty="0"/>
            <a:t>온라인 게임 서버</a:t>
          </a:r>
          <a:r>
            <a:rPr lang="en-US" dirty="0"/>
            <a:t> - </a:t>
          </a:r>
          <a:r>
            <a:rPr lang="ko-KR" dirty="0"/>
            <a:t>특정 카테고리 </a:t>
          </a:r>
          <a:br>
            <a:rPr lang="en-US" altLang="ko-KR" dirty="0"/>
          </a:br>
          <a:r>
            <a:rPr lang="ko-KR" dirty="0"/>
            <a:t>북미 </a:t>
          </a:r>
          <a:r>
            <a:rPr lang="en-US" dirty="0"/>
            <a:t>TOP 3</a:t>
          </a:r>
          <a:endParaRPr lang="ko-KR" dirty="0"/>
        </a:p>
      </dgm:t>
    </dgm:pt>
    <dgm:pt modelId="{19431CD1-1B4F-4AD7-953B-36601FEBFBE1}" type="parTrans" cxnId="{02D0060E-87A6-4850-A74C-1796C661BB91}">
      <dgm:prSet/>
      <dgm:spPr/>
      <dgm:t>
        <a:bodyPr/>
        <a:lstStyle/>
        <a:p>
          <a:pPr latinLnBrk="1"/>
          <a:endParaRPr lang="ko-KR" altLang="en-US"/>
        </a:p>
      </dgm:t>
    </dgm:pt>
    <dgm:pt modelId="{912133BD-5A62-46F5-B5F6-92B946A7B492}" type="sibTrans" cxnId="{02D0060E-87A6-4850-A74C-1796C661BB91}">
      <dgm:prSet/>
      <dgm:spPr/>
      <dgm:t>
        <a:bodyPr/>
        <a:lstStyle/>
        <a:p>
          <a:pPr latinLnBrk="1"/>
          <a:endParaRPr lang="ko-KR" altLang="en-US"/>
        </a:p>
      </dgm:t>
    </dgm:pt>
    <dgm:pt modelId="{F7999EEA-4848-4398-8BD4-1C55D2C700BC}">
      <dgm:prSet/>
      <dgm:spPr/>
      <dgm:t>
        <a:bodyPr/>
        <a:lstStyle/>
        <a:p>
          <a:pPr latinLnBrk="1"/>
          <a:r>
            <a:rPr lang="ko-KR" dirty="0"/>
            <a:t>고난의 성능</a:t>
          </a:r>
          <a:r>
            <a:rPr lang="en-US" dirty="0"/>
            <a:t> </a:t>
          </a:r>
          <a:r>
            <a:rPr lang="ko-KR" dirty="0"/>
            <a:t>검증과정</a:t>
          </a:r>
          <a:r>
            <a:rPr lang="ko-KR" altLang="en-US" dirty="0"/>
            <a:t>을 통한</a:t>
          </a:r>
          <a:br>
            <a:rPr lang="en-US" altLang="ko-KR" dirty="0"/>
          </a:br>
          <a:r>
            <a:rPr lang="ko-KR" dirty="0"/>
            <a:t>커뮤니케이션 </a:t>
          </a:r>
          <a:r>
            <a:rPr lang="ko-KR" dirty="0" err="1"/>
            <a:t>스킬향상</a:t>
          </a:r>
          <a:r>
            <a:rPr lang="ko-KR" dirty="0"/>
            <a:t> </a:t>
          </a:r>
          <a:br>
            <a:rPr lang="en-US" altLang="ko-KR" dirty="0"/>
          </a:br>
          <a:r>
            <a:rPr lang="en-US" dirty="0"/>
            <a:t>QA/LOAD </a:t>
          </a:r>
          <a:r>
            <a:rPr lang="ko-KR" altLang="en-US" dirty="0"/>
            <a:t>테스트 </a:t>
          </a:r>
          <a:r>
            <a:rPr lang="ko-KR" altLang="en-US" dirty="0" err="1"/>
            <a:t>통과좀</a:t>
          </a:r>
          <a:r>
            <a:rPr lang="en-US" altLang="ko-KR" dirty="0"/>
            <a:t>~</a:t>
          </a:r>
          <a:r>
            <a:rPr lang="ko-KR" altLang="en-US" dirty="0"/>
            <a:t> </a:t>
          </a:r>
          <a:endParaRPr lang="ko-KR" dirty="0"/>
        </a:p>
      </dgm:t>
    </dgm:pt>
    <dgm:pt modelId="{B2A8FFA1-A525-49D8-AB01-36C649CAD94D}" type="parTrans" cxnId="{DAFE1834-62B0-49E6-A558-985BF408DA09}">
      <dgm:prSet/>
      <dgm:spPr/>
      <dgm:t>
        <a:bodyPr/>
        <a:lstStyle/>
        <a:p>
          <a:pPr latinLnBrk="1"/>
          <a:endParaRPr lang="ko-KR" altLang="en-US"/>
        </a:p>
      </dgm:t>
    </dgm:pt>
    <dgm:pt modelId="{F8ECBD88-C921-480E-BE93-0EB6A89DCA44}" type="sibTrans" cxnId="{DAFE1834-62B0-49E6-A558-985BF408DA09}">
      <dgm:prSet/>
      <dgm:spPr/>
      <dgm:t>
        <a:bodyPr/>
        <a:lstStyle/>
        <a:p>
          <a:pPr latinLnBrk="1"/>
          <a:endParaRPr lang="ko-KR" altLang="en-US"/>
        </a:p>
      </dgm:t>
    </dgm:pt>
    <dgm:pt modelId="{1402E2D4-87A2-4062-A723-D5CF65FF3FD9}">
      <dgm:prSet/>
      <dgm:spPr/>
      <dgm:t>
        <a:bodyPr/>
        <a:lstStyle/>
        <a:p>
          <a:pPr latinLnBrk="1"/>
          <a:r>
            <a:rPr lang="en-US"/>
            <a:t>JVM</a:t>
          </a:r>
          <a:r>
            <a:rPr lang="ko-KR"/>
            <a:t> </a:t>
          </a:r>
          <a:r>
            <a:rPr lang="en-US"/>
            <a:t>AKKA</a:t>
          </a:r>
          <a:r>
            <a:rPr lang="ko-KR"/>
            <a:t> 이용</a:t>
          </a:r>
          <a:r>
            <a:rPr lang="en-US"/>
            <a:t> - PlayFrameWork + AKKA)</a:t>
          </a:r>
          <a:endParaRPr lang="ko-KR"/>
        </a:p>
      </dgm:t>
    </dgm:pt>
    <dgm:pt modelId="{C5FE353D-6770-4E4B-B365-596E7AAB7CB1}" type="parTrans" cxnId="{A2FA2955-A24A-41A2-A658-BB837B241393}">
      <dgm:prSet/>
      <dgm:spPr/>
      <dgm:t>
        <a:bodyPr/>
        <a:lstStyle/>
        <a:p>
          <a:pPr latinLnBrk="1"/>
          <a:endParaRPr lang="ko-KR" altLang="en-US"/>
        </a:p>
      </dgm:t>
    </dgm:pt>
    <dgm:pt modelId="{D8817671-8196-4CDF-9229-4C1622913811}" type="sibTrans" cxnId="{A2FA2955-A24A-41A2-A658-BB837B241393}">
      <dgm:prSet/>
      <dgm:spPr/>
      <dgm:t>
        <a:bodyPr/>
        <a:lstStyle/>
        <a:p>
          <a:pPr latinLnBrk="1"/>
          <a:endParaRPr lang="ko-KR" altLang="en-US"/>
        </a:p>
      </dgm:t>
    </dgm:pt>
    <dgm:pt modelId="{6ACBC1EF-E7DA-4333-AF24-897272CB0EE6}" type="pres">
      <dgm:prSet presAssocID="{37D9D27F-CA26-4378-A297-21DD11B4FA91}" presName="outerComposite" presStyleCnt="0">
        <dgm:presLayoutVars>
          <dgm:chMax val="5"/>
          <dgm:dir/>
          <dgm:resizeHandles val="exact"/>
        </dgm:presLayoutVars>
      </dgm:prSet>
      <dgm:spPr/>
    </dgm:pt>
    <dgm:pt modelId="{F639F570-25A2-4998-A768-823565EF077A}" type="pres">
      <dgm:prSet presAssocID="{37D9D27F-CA26-4378-A297-21DD11B4FA91}" presName="dummyMaxCanvas" presStyleCnt="0">
        <dgm:presLayoutVars/>
      </dgm:prSet>
      <dgm:spPr/>
    </dgm:pt>
    <dgm:pt modelId="{462FC0DF-B7D1-43D1-8FAD-3B80C892DCB7}" type="pres">
      <dgm:prSet presAssocID="{37D9D27F-CA26-4378-A297-21DD11B4FA91}" presName="ThreeNodes_1" presStyleLbl="node1" presStyleIdx="0" presStyleCnt="3">
        <dgm:presLayoutVars>
          <dgm:bulletEnabled val="1"/>
        </dgm:presLayoutVars>
      </dgm:prSet>
      <dgm:spPr/>
    </dgm:pt>
    <dgm:pt modelId="{1EA12A09-7BE5-469B-9420-40D7A9F4DA68}" type="pres">
      <dgm:prSet presAssocID="{37D9D27F-CA26-4378-A297-21DD11B4FA91}" presName="ThreeNodes_2" presStyleLbl="node1" presStyleIdx="1" presStyleCnt="3">
        <dgm:presLayoutVars>
          <dgm:bulletEnabled val="1"/>
        </dgm:presLayoutVars>
      </dgm:prSet>
      <dgm:spPr/>
    </dgm:pt>
    <dgm:pt modelId="{67376CA2-2E5C-4ECC-9ED4-058C27010059}" type="pres">
      <dgm:prSet presAssocID="{37D9D27F-CA26-4378-A297-21DD11B4FA91}" presName="ThreeNodes_3" presStyleLbl="node1" presStyleIdx="2" presStyleCnt="3">
        <dgm:presLayoutVars>
          <dgm:bulletEnabled val="1"/>
        </dgm:presLayoutVars>
      </dgm:prSet>
      <dgm:spPr/>
    </dgm:pt>
    <dgm:pt modelId="{88A7E27E-8A4E-4CBB-AF9C-C23C1A1FA7B7}" type="pres">
      <dgm:prSet presAssocID="{37D9D27F-CA26-4378-A297-21DD11B4FA91}" presName="ThreeConn_1-2" presStyleLbl="fgAccFollowNode1" presStyleIdx="0" presStyleCnt="2">
        <dgm:presLayoutVars>
          <dgm:bulletEnabled val="1"/>
        </dgm:presLayoutVars>
      </dgm:prSet>
      <dgm:spPr/>
    </dgm:pt>
    <dgm:pt modelId="{36E6A313-39D8-41CA-9DFC-152A50304024}" type="pres">
      <dgm:prSet presAssocID="{37D9D27F-CA26-4378-A297-21DD11B4FA91}" presName="ThreeConn_2-3" presStyleLbl="fgAccFollowNode1" presStyleIdx="1" presStyleCnt="2">
        <dgm:presLayoutVars>
          <dgm:bulletEnabled val="1"/>
        </dgm:presLayoutVars>
      </dgm:prSet>
      <dgm:spPr/>
    </dgm:pt>
    <dgm:pt modelId="{15AC6CE8-5FE5-42BC-AA29-59E7BFB674DA}" type="pres">
      <dgm:prSet presAssocID="{37D9D27F-CA26-4378-A297-21DD11B4FA91}" presName="ThreeNodes_1_text" presStyleLbl="node1" presStyleIdx="2" presStyleCnt="3">
        <dgm:presLayoutVars>
          <dgm:bulletEnabled val="1"/>
        </dgm:presLayoutVars>
      </dgm:prSet>
      <dgm:spPr/>
    </dgm:pt>
    <dgm:pt modelId="{8349D97E-6F28-45F6-99EB-5809AC5626C8}" type="pres">
      <dgm:prSet presAssocID="{37D9D27F-CA26-4378-A297-21DD11B4FA91}" presName="ThreeNodes_2_text" presStyleLbl="node1" presStyleIdx="2" presStyleCnt="3">
        <dgm:presLayoutVars>
          <dgm:bulletEnabled val="1"/>
        </dgm:presLayoutVars>
      </dgm:prSet>
      <dgm:spPr/>
    </dgm:pt>
    <dgm:pt modelId="{3B145F74-5212-4067-8A67-74CA4048D37F}" type="pres">
      <dgm:prSet presAssocID="{37D9D27F-CA26-4378-A297-21DD11B4FA9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2D0060E-87A6-4850-A74C-1796C661BB91}" srcId="{37D9D27F-CA26-4378-A297-21DD11B4FA91}" destId="{83AE7854-C71E-445C-851A-48A42EAB4385}" srcOrd="0" destOrd="0" parTransId="{19431CD1-1B4F-4AD7-953B-36601FEBFBE1}" sibTransId="{912133BD-5A62-46F5-B5F6-92B946A7B492}"/>
    <dgm:cxn modelId="{1D01D52D-64F5-461E-8CBC-2A6BCB6E6BEA}" type="presOf" srcId="{1402E2D4-87A2-4062-A723-D5CF65FF3FD9}" destId="{3B145F74-5212-4067-8A67-74CA4048D37F}" srcOrd="1" destOrd="0" presId="urn:microsoft.com/office/officeart/2005/8/layout/vProcess5"/>
    <dgm:cxn modelId="{DAFE1834-62B0-49E6-A558-985BF408DA09}" srcId="{37D9D27F-CA26-4378-A297-21DD11B4FA91}" destId="{F7999EEA-4848-4398-8BD4-1C55D2C700BC}" srcOrd="1" destOrd="0" parTransId="{B2A8FFA1-A525-49D8-AB01-36C649CAD94D}" sibTransId="{F8ECBD88-C921-480E-BE93-0EB6A89DCA44}"/>
    <dgm:cxn modelId="{6B5E303B-C9B7-4273-8BEF-29FD988420C7}" type="presOf" srcId="{F7999EEA-4848-4398-8BD4-1C55D2C700BC}" destId="{8349D97E-6F28-45F6-99EB-5809AC5626C8}" srcOrd="1" destOrd="0" presId="urn:microsoft.com/office/officeart/2005/8/layout/vProcess5"/>
    <dgm:cxn modelId="{B8D9A25B-60AD-42BB-89FD-BFD09F0681EE}" type="presOf" srcId="{912133BD-5A62-46F5-B5F6-92B946A7B492}" destId="{88A7E27E-8A4E-4CBB-AF9C-C23C1A1FA7B7}" srcOrd="0" destOrd="0" presId="urn:microsoft.com/office/officeart/2005/8/layout/vProcess5"/>
    <dgm:cxn modelId="{EFD0A942-529C-47F9-A448-B26C2F09D311}" type="presOf" srcId="{F8ECBD88-C921-480E-BE93-0EB6A89DCA44}" destId="{36E6A313-39D8-41CA-9DFC-152A50304024}" srcOrd="0" destOrd="0" presId="urn:microsoft.com/office/officeart/2005/8/layout/vProcess5"/>
    <dgm:cxn modelId="{40C1BE63-565A-424F-B272-63E276C7C2FC}" type="presOf" srcId="{83AE7854-C71E-445C-851A-48A42EAB4385}" destId="{15AC6CE8-5FE5-42BC-AA29-59E7BFB674DA}" srcOrd="1" destOrd="0" presId="urn:microsoft.com/office/officeart/2005/8/layout/vProcess5"/>
    <dgm:cxn modelId="{4042E765-39D0-4960-A997-E5142359DB2F}" type="presOf" srcId="{F7999EEA-4848-4398-8BD4-1C55D2C700BC}" destId="{1EA12A09-7BE5-469B-9420-40D7A9F4DA68}" srcOrd="0" destOrd="0" presId="urn:microsoft.com/office/officeart/2005/8/layout/vProcess5"/>
    <dgm:cxn modelId="{A2FA2955-A24A-41A2-A658-BB837B241393}" srcId="{37D9D27F-CA26-4378-A297-21DD11B4FA91}" destId="{1402E2D4-87A2-4062-A723-D5CF65FF3FD9}" srcOrd="2" destOrd="0" parTransId="{C5FE353D-6770-4E4B-B365-596E7AAB7CB1}" sibTransId="{D8817671-8196-4CDF-9229-4C1622913811}"/>
    <dgm:cxn modelId="{FC51AB97-3CE7-43F7-B235-800710243956}" type="presOf" srcId="{1402E2D4-87A2-4062-A723-D5CF65FF3FD9}" destId="{67376CA2-2E5C-4ECC-9ED4-058C27010059}" srcOrd="0" destOrd="0" presId="urn:microsoft.com/office/officeart/2005/8/layout/vProcess5"/>
    <dgm:cxn modelId="{BA3B6AA6-D278-401E-B23F-3F3C7F85BBDB}" type="presOf" srcId="{83AE7854-C71E-445C-851A-48A42EAB4385}" destId="{462FC0DF-B7D1-43D1-8FAD-3B80C892DCB7}" srcOrd="0" destOrd="0" presId="urn:microsoft.com/office/officeart/2005/8/layout/vProcess5"/>
    <dgm:cxn modelId="{276629A7-4228-4CDB-9858-26394DFC76EB}" type="presOf" srcId="{37D9D27F-CA26-4378-A297-21DD11B4FA91}" destId="{6ACBC1EF-E7DA-4333-AF24-897272CB0EE6}" srcOrd="0" destOrd="0" presId="urn:microsoft.com/office/officeart/2005/8/layout/vProcess5"/>
    <dgm:cxn modelId="{8DE82C23-B59E-4A9C-B232-D9297D9FBCEE}" type="presParOf" srcId="{6ACBC1EF-E7DA-4333-AF24-897272CB0EE6}" destId="{F639F570-25A2-4998-A768-823565EF077A}" srcOrd="0" destOrd="0" presId="urn:microsoft.com/office/officeart/2005/8/layout/vProcess5"/>
    <dgm:cxn modelId="{0B2309AA-6578-4952-AC2F-65486DC50AA5}" type="presParOf" srcId="{6ACBC1EF-E7DA-4333-AF24-897272CB0EE6}" destId="{462FC0DF-B7D1-43D1-8FAD-3B80C892DCB7}" srcOrd="1" destOrd="0" presId="urn:microsoft.com/office/officeart/2005/8/layout/vProcess5"/>
    <dgm:cxn modelId="{F423F9CB-8EFF-4E3B-95CC-05F78129C4DE}" type="presParOf" srcId="{6ACBC1EF-E7DA-4333-AF24-897272CB0EE6}" destId="{1EA12A09-7BE5-469B-9420-40D7A9F4DA68}" srcOrd="2" destOrd="0" presId="urn:microsoft.com/office/officeart/2005/8/layout/vProcess5"/>
    <dgm:cxn modelId="{EE620467-5299-43AF-A6D1-3E53C0B8D6D6}" type="presParOf" srcId="{6ACBC1EF-E7DA-4333-AF24-897272CB0EE6}" destId="{67376CA2-2E5C-4ECC-9ED4-058C27010059}" srcOrd="3" destOrd="0" presId="urn:microsoft.com/office/officeart/2005/8/layout/vProcess5"/>
    <dgm:cxn modelId="{B7FC81C4-304D-472B-964B-034DF9D06D5E}" type="presParOf" srcId="{6ACBC1EF-E7DA-4333-AF24-897272CB0EE6}" destId="{88A7E27E-8A4E-4CBB-AF9C-C23C1A1FA7B7}" srcOrd="4" destOrd="0" presId="urn:microsoft.com/office/officeart/2005/8/layout/vProcess5"/>
    <dgm:cxn modelId="{A32C922D-6603-436F-B645-B45E5C98FAE3}" type="presParOf" srcId="{6ACBC1EF-E7DA-4333-AF24-897272CB0EE6}" destId="{36E6A313-39D8-41CA-9DFC-152A50304024}" srcOrd="5" destOrd="0" presId="urn:microsoft.com/office/officeart/2005/8/layout/vProcess5"/>
    <dgm:cxn modelId="{4D4CFD5B-5FF6-4DED-9958-3C730A0ED7A0}" type="presParOf" srcId="{6ACBC1EF-E7DA-4333-AF24-897272CB0EE6}" destId="{15AC6CE8-5FE5-42BC-AA29-59E7BFB674DA}" srcOrd="6" destOrd="0" presId="urn:microsoft.com/office/officeart/2005/8/layout/vProcess5"/>
    <dgm:cxn modelId="{52879A9F-91E7-48CB-9621-52C0F32BA62F}" type="presParOf" srcId="{6ACBC1EF-E7DA-4333-AF24-897272CB0EE6}" destId="{8349D97E-6F28-45F6-99EB-5809AC5626C8}" srcOrd="7" destOrd="0" presId="urn:microsoft.com/office/officeart/2005/8/layout/vProcess5"/>
    <dgm:cxn modelId="{E845D000-ECBD-4946-81A9-0F0854498B7A}" type="presParOf" srcId="{6ACBC1EF-E7DA-4333-AF24-897272CB0EE6}" destId="{3B145F74-5212-4067-8A67-74CA4048D37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FEB871-9F22-42FE-B285-87DDFE4B2B1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14D11163-236D-4E80-B3FB-0AC4D8CFFD7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NetCore (</a:t>
          </a:r>
          <a:r>
            <a:rPr lang="ko-KR"/>
            <a:t>리눅스</a:t>
          </a:r>
          <a:r>
            <a:rPr lang="en-US"/>
            <a:t>)</a:t>
          </a:r>
          <a:endParaRPr lang="ko-KR"/>
        </a:p>
      </dgm:t>
    </dgm:pt>
    <dgm:pt modelId="{C28F59C3-DAA0-4478-BE12-ED5BD429546D}" type="parTrans" cxnId="{D9643009-C83C-43D8-9CA2-E0115AF80639}">
      <dgm:prSet/>
      <dgm:spPr/>
      <dgm:t>
        <a:bodyPr/>
        <a:lstStyle/>
        <a:p>
          <a:pPr latinLnBrk="1"/>
          <a:endParaRPr lang="ko-KR" altLang="en-US"/>
        </a:p>
      </dgm:t>
    </dgm:pt>
    <dgm:pt modelId="{4998153A-61F6-45D4-A6EA-5F1CF83E5FAE}" type="sibTrans" cxnId="{D9643009-C83C-43D8-9CA2-E0115AF80639}">
      <dgm:prSet/>
      <dgm:spPr/>
      <dgm:t>
        <a:bodyPr/>
        <a:lstStyle/>
        <a:p>
          <a:pPr latinLnBrk="1"/>
          <a:endParaRPr lang="ko-KR" altLang="en-US"/>
        </a:p>
      </dgm:t>
    </dgm:pt>
    <dgm:pt modelId="{97F43279-EB98-4B19-A460-FFC729E37F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AKKA.NET</a:t>
          </a:r>
          <a:r>
            <a:rPr lang="ko-KR"/>
            <a:t> </a:t>
          </a:r>
          <a:r>
            <a:rPr lang="en-US"/>
            <a:t>(</a:t>
          </a:r>
          <a:r>
            <a:rPr lang="ko-KR"/>
            <a:t>메시징 분산처리</a:t>
          </a:r>
          <a:r>
            <a:rPr lang="en-US"/>
            <a:t>)</a:t>
          </a:r>
          <a:endParaRPr lang="ko-KR"/>
        </a:p>
      </dgm:t>
    </dgm:pt>
    <dgm:pt modelId="{17348E16-C9E8-44C9-A2D5-BD0BA04515A7}" type="parTrans" cxnId="{1EF3183A-3F2A-41D8-BF7F-34FBE2944046}">
      <dgm:prSet/>
      <dgm:spPr/>
      <dgm:t>
        <a:bodyPr/>
        <a:lstStyle/>
        <a:p>
          <a:pPr latinLnBrk="1"/>
          <a:endParaRPr lang="ko-KR" altLang="en-US"/>
        </a:p>
      </dgm:t>
    </dgm:pt>
    <dgm:pt modelId="{DF79157B-5F2B-457A-B683-8C4D8381A430}" type="sibTrans" cxnId="{1EF3183A-3F2A-41D8-BF7F-34FBE2944046}">
      <dgm:prSet/>
      <dgm:spPr/>
      <dgm:t>
        <a:bodyPr/>
        <a:lstStyle/>
        <a:p>
          <a:pPr latinLnBrk="1"/>
          <a:endParaRPr lang="ko-KR" altLang="en-US"/>
        </a:p>
      </dgm:t>
    </dgm:pt>
    <dgm:pt modelId="{F851CCE0-905B-4BE4-BF4C-38EAAE62C3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JAVA/SCALA/C# </a:t>
          </a:r>
          <a:r>
            <a:rPr lang="ko-KR"/>
            <a:t>동일컨셉</a:t>
          </a:r>
        </a:p>
      </dgm:t>
    </dgm:pt>
    <dgm:pt modelId="{E4B7166F-EB56-429A-8B42-0E6C6FCBB98C}" type="parTrans" cxnId="{FA6B43CD-3205-4B78-BB0B-9C065EADC670}">
      <dgm:prSet/>
      <dgm:spPr/>
      <dgm:t>
        <a:bodyPr/>
        <a:lstStyle/>
        <a:p>
          <a:pPr latinLnBrk="1"/>
          <a:endParaRPr lang="ko-KR" altLang="en-US"/>
        </a:p>
      </dgm:t>
    </dgm:pt>
    <dgm:pt modelId="{FB5CB7E1-4B47-453E-BE02-3CF25B5DD051}" type="sibTrans" cxnId="{FA6B43CD-3205-4B78-BB0B-9C065EADC670}">
      <dgm:prSet/>
      <dgm:spPr/>
      <dgm:t>
        <a:bodyPr/>
        <a:lstStyle/>
        <a:p>
          <a:pPr latinLnBrk="1"/>
          <a:endParaRPr lang="ko-KR" altLang="en-US"/>
        </a:p>
      </dgm:t>
    </dgm:pt>
    <dgm:pt modelId="{3419C6DB-D93A-4135-A36B-F8797292989A}" type="pres">
      <dgm:prSet presAssocID="{52FEB871-9F22-42FE-B285-87DDFE4B2B16}" presName="root" presStyleCnt="0">
        <dgm:presLayoutVars>
          <dgm:dir/>
          <dgm:resizeHandles val="exact"/>
        </dgm:presLayoutVars>
      </dgm:prSet>
      <dgm:spPr/>
    </dgm:pt>
    <dgm:pt modelId="{3B401152-044F-4F72-8C72-59FE011B3031}" type="pres">
      <dgm:prSet presAssocID="{14D11163-236D-4E80-B3FB-0AC4D8CFFD73}" presName="compNode" presStyleCnt="0"/>
      <dgm:spPr/>
    </dgm:pt>
    <dgm:pt modelId="{370DF3BA-326C-4CBF-AA8D-6B2F70312352}" type="pres">
      <dgm:prSet presAssocID="{14D11163-236D-4E80-B3FB-0AC4D8CFFD73}" presName="iconBgRect" presStyleLbl="bgShp" presStyleIdx="0" presStyleCnt="3"/>
      <dgm:spPr/>
    </dgm:pt>
    <dgm:pt modelId="{A0639CEB-8F47-41B6-92B1-0891D6468D39}" type="pres">
      <dgm:prSet presAssocID="{14D11163-236D-4E80-B3FB-0AC4D8CFFD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20DDD1A4-D769-4989-B636-E4FD92A5FBF2}" type="pres">
      <dgm:prSet presAssocID="{14D11163-236D-4E80-B3FB-0AC4D8CFFD73}" presName="spaceRect" presStyleCnt="0"/>
      <dgm:spPr/>
    </dgm:pt>
    <dgm:pt modelId="{55058320-57F9-42E6-A001-CC60C3F53F52}" type="pres">
      <dgm:prSet presAssocID="{14D11163-236D-4E80-B3FB-0AC4D8CFFD73}" presName="textRect" presStyleLbl="revTx" presStyleIdx="0" presStyleCnt="3">
        <dgm:presLayoutVars>
          <dgm:chMax val="1"/>
          <dgm:chPref val="1"/>
        </dgm:presLayoutVars>
      </dgm:prSet>
      <dgm:spPr/>
    </dgm:pt>
    <dgm:pt modelId="{923FDE90-32D4-4FFA-B961-EFE8AD023811}" type="pres">
      <dgm:prSet presAssocID="{4998153A-61F6-45D4-A6EA-5F1CF83E5FAE}" presName="sibTrans" presStyleCnt="0"/>
      <dgm:spPr/>
    </dgm:pt>
    <dgm:pt modelId="{49A0ADA5-9D0E-475F-94B6-201ED32C4A2B}" type="pres">
      <dgm:prSet presAssocID="{97F43279-EB98-4B19-A460-FFC729E37FF4}" presName="compNode" presStyleCnt="0"/>
      <dgm:spPr/>
    </dgm:pt>
    <dgm:pt modelId="{38FF2200-4A56-4336-9970-9728A1703694}" type="pres">
      <dgm:prSet presAssocID="{97F43279-EB98-4B19-A460-FFC729E37FF4}" presName="iconBgRect" presStyleLbl="bgShp" presStyleIdx="1" presStyleCnt="3"/>
      <dgm:spPr/>
    </dgm:pt>
    <dgm:pt modelId="{20293485-16EB-4333-91AF-DCE8D1204181}" type="pres">
      <dgm:prSet presAssocID="{97F43279-EB98-4B19-A460-FFC729E37FF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5E811487-7C53-4C87-B695-A4358429E6AF}" type="pres">
      <dgm:prSet presAssocID="{97F43279-EB98-4B19-A460-FFC729E37FF4}" presName="spaceRect" presStyleCnt="0"/>
      <dgm:spPr/>
    </dgm:pt>
    <dgm:pt modelId="{A6AD7588-9777-4038-865A-BDBAC534626C}" type="pres">
      <dgm:prSet presAssocID="{97F43279-EB98-4B19-A460-FFC729E37FF4}" presName="textRect" presStyleLbl="revTx" presStyleIdx="1" presStyleCnt="3">
        <dgm:presLayoutVars>
          <dgm:chMax val="1"/>
          <dgm:chPref val="1"/>
        </dgm:presLayoutVars>
      </dgm:prSet>
      <dgm:spPr/>
    </dgm:pt>
    <dgm:pt modelId="{EF549E4A-B395-4749-85CE-1E5E3F8BDB59}" type="pres">
      <dgm:prSet presAssocID="{DF79157B-5F2B-457A-B683-8C4D8381A430}" presName="sibTrans" presStyleCnt="0"/>
      <dgm:spPr/>
    </dgm:pt>
    <dgm:pt modelId="{99436324-A19E-4609-929A-D57A8FE4EACF}" type="pres">
      <dgm:prSet presAssocID="{F851CCE0-905B-4BE4-BF4C-38EAAE62C3B5}" presName="compNode" presStyleCnt="0"/>
      <dgm:spPr/>
    </dgm:pt>
    <dgm:pt modelId="{C4C33E18-996E-4F0F-AFC5-0407C9C9395C}" type="pres">
      <dgm:prSet presAssocID="{F851CCE0-905B-4BE4-BF4C-38EAAE62C3B5}" presName="iconBgRect" presStyleLbl="bgShp" presStyleIdx="2" presStyleCnt="3"/>
      <dgm:spPr/>
    </dgm:pt>
    <dgm:pt modelId="{E7F53F51-BA94-4CC2-B91B-909CCF956C4F}" type="pres">
      <dgm:prSet presAssocID="{F851CCE0-905B-4BE4-BF4C-38EAAE62C3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2CD4F377-ABDF-4F49-817C-FA5CF97FF12F}" type="pres">
      <dgm:prSet presAssocID="{F851CCE0-905B-4BE4-BF4C-38EAAE62C3B5}" presName="spaceRect" presStyleCnt="0"/>
      <dgm:spPr/>
    </dgm:pt>
    <dgm:pt modelId="{09F190C0-6912-4997-8E16-5B08D9CEDE46}" type="pres">
      <dgm:prSet presAssocID="{F851CCE0-905B-4BE4-BF4C-38EAAE62C3B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9643009-C83C-43D8-9CA2-E0115AF80639}" srcId="{52FEB871-9F22-42FE-B285-87DDFE4B2B16}" destId="{14D11163-236D-4E80-B3FB-0AC4D8CFFD73}" srcOrd="0" destOrd="0" parTransId="{C28F59C3-DAA0-4478-BE12-ED5BD429546D}" sibTransId="{4998153A-61F6-45D4-A6EA-5F1CF83E5FAE}"/>
    <dgm:cxn modelId="{1EF3183A-3F2A-41D8-BF7F-34FBE2944046}" srcId="{52FEB871-9F22-42FE-B285-87DDFE4B2B16}" destId="{97F43279-EB98-4B19-A460-FFC729E37FF4}" srcOrd="1" destOrd="0" parTransId="{17348E16-C9E8-44C9-A2D5-BD0BA04515A7}" sibTransId="{DF79157B-5F2B-457A-B683-8C4D8381A430}"/>
    <dgm:cxn modelId="{2AB74C42-F409-408D-868A-1F5B3C0A71B1}" type="presOf" srcId="{52FEB871-9F22-42FE-B285-87DDFE4B2B16}" destId="{3419C6DB-D93A-4135-A36B-F8797292989A}" srcOrd="0" destOrd="0" presId="urn:microsoft.com/office/officeart/2018/5/layout/IconCircleLabelList"/>
    <dgm:cxn modelId="{7FD0A96E-E40F-4828-85D2-9C95D06A3EBD}" type="presOf" srcId="{F851CCE0-905B-4BE4-BF4C-38EAAE62C3B5}" destId="{09F190C0-6912-4997-8E16-5B08D9CEDE46}" srcOrd="0" destOrd="0" presId="urn:microsoft.com/office/officeart/2018/5/layout/IconCircleLabelList"/>
    <dgm:cxn modelId="{D6E6F371-2E09-45EC-829B-ADF534F2D157}" type="presOf" srcId="{97F43279-EB98-4B19-A460-FFC729E37FF4}" destId="{A6AD7588-9777-4038-865A-BDBAC534626C}" srcOrd="0" destOrd="0" presId="urn:microsoft.com/office/officeart/2018/5/layout/IconCircleLabelList"/>
    <dgm:cxn modelId="{086DA0A5-5E14-4B8F-BA13-69D4B3AC830C}" type="presOf" srcId="{14D11163-236D-4E80-B3FB-0AC4D8CFFD73}" destId="{55058320-57F9-42E6-A001-CC60C3F53F52}" srcOrd="0" destOrd="0" presId="urn:microsoft.com/office/officeart/2018/5/layout/IconCircleLabelList"/>
    <dgm:cxn modelId="{FA6B43CD-3205-4B78-BB0B-9C065EADC670}" srcId="{52FEB871-9F22-42FE-B285-87DDFE4B2B16}" destId="{F851CCE0-905B-4BE4-BF4C-38EAAE62C3B5}" srcOrd="2" destOrd="0" parTransId="{E4B7166F-EB56-429A-8B42-0E6C6FCBB98C}" sibTransId="{FB5CB7E1-4B47-453E-BE02-3CF25B5DD051}"/>
    <dgm:cxn modelId="{60B7F42B-0E2F-471A-B04C-346DB65BEDB0}" type="presParOf" srcId="{3419C6DB-D93A-4135-A36B-F8797292989A}" destId="{3B401152-044F-4F72-8C72-59FE011B3031}" srcOrd="0" destOrd="0" presId="urn:microsoft.com/office/officeart/2018/5/layout/IconCircleLabelList"/>
    <dgm:cxn modelId="{17A4EDDE-C6F2-4E28-9693-E77F9C19CC8D}" type="presParOf" srcId="{3B401152-044F-4F72-8C72-59FE011B3031}" destId="{370DF3BA-326C-4CBF-AA8D-6B2F70312352}" srcOrd="0" destOrd="0" presId="urn:microsoft.com/office/officeart/2018/5/layout/IconCircleLabelList"/>
    <dgm:cxn modelId="{F0522C33-E94A-4A2A-B096-3C658B499F51}" type="presParOf" srcId="{3B401152-044F-4F72-8C72-59FE011B3031}" destId="{A0639CEB-8F47-41B6-92B1-0891D6468D39}" srcOrd="1" destOrd="0" presId="urn:microsoft.com/office/officeart/2018/5/layout/IconCircleLabelList"/>
    <dgm:cxn modelId="{50B216EF-59CF-45F1-BEB3-0611F6E39B54}" type="presParOf" srcId="{3B401152-044F-4F72-8C72-59FE011B3031}" destId="{20DDD1A4-D769-4989-B636-E4FD92A5FBF2}" srcOrd="2" destOrd="0" presId="urn:microsoft.com/office/officeart/2018/5/layout/IconCircleLabelList"/>
    <dgm:cxn modelId="{519D4B84-2CCA-40BC-9631-470A6D6F1BF1}" type="presParOf" srcId="{3B401152-044F-4F72-8C72-59FE011B3031}" destId="{55058320-57F9-42E6-A001-CC60C3F53F52}" srcOrd="3" destOrd="0" presId="urn:microsoft.com/office/officeart/2018/5/layout/IconCircleLabelList"/>
    <dgm:cxn modelId="{4B7C7B6D-D408-41AF-95A2-7143897DE258}" type="presParOf" srcId="{3419C6DB-D93A-4135-A36B-F8797292989A}" destId="{923FDE90-32D4-4FFA-B961-EFE8AD023811}" srcOrd="1" destOrd="0" presId="urn:microsoft.com/office/officeart/2018/5/layout/IconCircleLabelList"/>
    <dgm:cxn modelId="{49AC6421-CBC2-4D43-B52A-B53BFFBE4D72}" type="presParOf" srcId="{3419C6DB-D93A-4135-A36B-F8797292989A}" destId="{49A0ADA5-9D0E-475F-94B6-201ED32C4A2B}" srcOrd="2" destOrd="0" presId="urn:microsoft.com/office/officeart/2018/5/layout/IconCircleLabelList"/>
    <dgm:cxn modelId="{3CC60ADE-2735-4D94-A22F-8D7134BDF044}" type="presParOf" srcId="{49A0ADA5-9D0E-475F-94B6-201ED32C4A2B}" destId="{38FF2200-4A56-4336-9970-9728A1703694}" srcOrd="0" destOrd="0" presId="urn:microsoft.com/office/officeart/2018/5/layout/IconCircleLabelList"/>
    <dgm:cxn modelId="{9304A1D6-B7B4-4B53-A321-1015DA397E7F}" type="presParOf" srcId="{49A0ADA5-9D0E-475F-94B6-201ED32C4A2B}" destId="{20293485-16EB-4333-91AF-DCE8D1204181}" srcOrd="1" destOrd="0" presId="urn:microsoft.com/office/officeart/2018/5/layout/IconCircleLabelList"/>
    <dgm:cxn modelId="{8E9F7102-1831-4D50-86ED-6A07E92557DF}" type="presParOf" srcId="{49A0ADA5-9D0E-475F-94B6-201ED32C4A2B}" destId="{5E811487-7C53-4C87-B695-A4358429E6AF}" srcOrd="2" destOrd="0" presId="urn:microsoft.com/office/officeart/2018/5/layout/IconCircleLabelList"/>
    <dgm:cxn modelId="{49D811D8-CA25-4E92-ADA1-4C36108285E8}" type="presParOf" srcId="{49A0ADA5-9D0E-475F-94B6-201ED32C4A2B}" destId="{A6AD7588-9777-4038-865A-BDBAC534626C}" srcOrd="3" destOrd="0" presId="urn:microsoft.com/office/officeart/2018/5/layout/IconCircleLabelList"/>
    <dgm:cxn modelId="{BD5BCF14-CEE6-4232-A330-8A2E3001BB63}" type="presParOf" srcId="{3419C6DB-D93A-4135-A36B-F8797292989A}" destId="{EF549E4A-B395-4749-85CE-1E5E3F8BDB59}" srcOrd="3" destOrd="0" presId="urn:microsoft.com/office/officeart/2018/5/layout/IconCircleLabelList"/>
    <dgm:cxn modelId="{6A855671-9996-47BF-8636-47F8EC4AE9E1}" type="presParOf" srcId="{3419C6DB-D93A-4135-A36B-F8797292989A}" destId="{99436324-A19E-4609-929A-D57A8FE4EACF}" srcOrd="4" destOrd="0" presId="urn:microsoft.com/office/officeart/2018/5/layout/IconCircleLabelList"/>
    <dgm:cxn modelId="{519627DB-1933-4A1F-B8C7-DFEA3BF3DD40}" type="presParOf" srcId="{99436324-A19E-4609-929A-D57A8FE4EACF}" destId="{C4C33E18-996E-4F0F-AFC5-0407C9C9395C}" srcOrd="0" destOrd="0" presId="urn:microsoft.com/office/officeart/2018/5/layout/IconCircleLabelList"/>
    <dgm:cxn modelId="{2E93162F-3E83-45CB-9390-000F3793AE50}" type="presParOf" srcId="{99436324-A19E-4609-929A-D57A8FE4EACF}" destId="{E7F53F51-BA94-4CC2-B91B-909CCF956C4F}" srcOrd="1" destOrd="0" presId="urn:microsoft.com/office/officeart/2018/5/layout/IconCircleLabelList"/>
    <dgm:cxn modelId="{06207801-9EDB-4129-B158-FE3BD1719161}" type="presParOf" srcId="{99436324-A19E-4609-929A-D57A8FE4EACF}" destId="{2CD4F377-ABDF-4F49-817C-FA5CF97FF12F}" srcOrd="2" destOrd="0" presId="urn:microsoft.com/office/officeart/2018/5/layout/IconCircleLabelList"/>
    <dgm:cxn modelId="{B90229EA-B570-4FD3-90DC-30AABEAF691A}" type="presParOf" srcId="{99436324-A19E-4609-929A-D57A8FE4EACF}" destId="{09F190C0-6912-4997-8E16-5B08D9CEDE4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3E3E545-B1E5-4D3C-A964-D59C9CD3507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pPr latinLnBrk="1"/>
          <a:endParaRPr lang="ko-KR" altLang="en-US"/>
        </a:p>
      </dgm:t>
    </dgm:pt>
    <dgm:pt modelId="{8ED25EC0-A145-4EE7-9E08-70178F1192A9}">
      <dgm:prSet/>
      <dgm:spPr/>
      <dgm:t>
        <a:bodyPr/>
        <a:lstStyle/>
        <a:p>
          <a:pPr latinLnBrk="1"/>
          <a:r>
            <a:rPr lang="ko-KR"/>
            <a:t>국내 </a:t>
          </a:r>
          <a:r>
            <a:rPr lang="en-US"/>
            <a:t>Netcore</a:t>
          </a:r>
          <a:r>
            <a:rPr lang="ko-KR"/>
            <a:t> 이용층이 얇다</a:t>
          </a:r>
          <a:r>
            <a:rPr lang="en-US"/>
            <a:t>.</a:t>
          </a:r>
          <a:endParaRPr lang="ko-KR"/>
        </a:p>
      </dgm:t>
    </dgm:pt>
    <dgm:pt modelId="{C719E48E-DD57-4FCC-B0A5-D5DA5CE74250}" type="parTrans" cxnId="{C5CC49C1-7F52-4EDC-9804-01FFCE7B3778}">
      <dgm:prSet/>
      <dgm:spPr/>
      <dgm:t>
        <a:bodyPr/>
        <a:lstStyle/>
        <a:p>
          <a:pPr latinLnBrk="1"/>
          <a:endParaRPr lang="ko-KR" altLang="en-US"/>
        </a:p>
      </dgm:t>
    </dgm:pt>
    <dgm:pt modelId="{A9B25D17-FD38-476A-A0EA-E85501250ABC}" type="sibTrans" cxnId="{C5CC49C1-7F52-4EDC-9804-01FFCE7B3778}">
      <dgm:prSet/>
      <dgm:spPr/>
      <dgm:t>
        <a:bodyPr/>
        <a:lstStyle/>
        <a:p>
          <a:pPr latinLnBrk="1"/>
          <a:endParaRPr lang="ko-KR" altLang="en-US"/>
        </a:p>
      </dgm:t>
    </dgm:pt>
    <dgm:pt modelId="{8B2CE480-BDE9-44B9-A184-A602C72DF3D1}">
      <dgm:prSet/>
      <dgm:spPr/>
      <dgm:t>
        <a:bodyPr/>
        <a:lstStyle/>
        <a:p>
          <a:pPr latinLnBrk="1"/>
          <a:r>
            <a:rPr lang="ko-KR"/>
            <a:t>분산처리를 직접 구현 시도하는 개발자가 드물다</a:t>
          </a:r>
          <a:r>
            <a:rPr lang="en-US"/>
            <a:t>.</a:t>
          </a:r>
          <a:endParaRPr lang="ko-KR"/>
        </a:p>
      </dgm:t>
    </dgm:pt>
    <dgm:pt modelId="{FAC30121-8CDE-413B-80E2-7963514EE77E}" type="parTrans" cxnId="{1403554A-191C-4380-85F6-DF9C04E7713F}">
      <dgm:prSet/>
      <dgm:spPr/>
      <dgm:t>
        <a:bodyPr/>
        <a:lstStyle/>
        <a:p>
          <a:pPr latinLnBrk="1"/>
          <a:endParaRPr lang="ko-KR" altLang="en-US"/>
        </a:p>
      </dgm:t>
    </dgm:pt>
    <dgm:pt modelId="{5244DD85-5A22-47FF-A1ED-28F6F993CB4E}" type="sibTrans" cxnId="{1403554A-191C-4380-85F6-DF9C04E7713F}">
      <dgm:prSet/>
      <dgm:spPr/>
      <dgm:t>
        <a:bodyPr/>
        <a:lstStyle/>
        <a:p>
          <a:pPr latinLnBrk="1"/>
          <a:endParaRPr lang="ko-KR" altLang="en-US"/>
        </a:p>
      </dgm:t>
    </dgm:pt>
    <dgm:pt modelId="{356F0F31-C2CB-4767-B6B2-8741E8019536}">
      <dgm:prSet/>
      <dgm:spPr/>
      <dgm:t>
        <a:bodyPr/>
        <a:lstStyle/>
        <a:p>
          <a:pPr latinLnBrk="1"/>
          <a:r>
            <a:rPr lang="en-US"/>
            <a:t>AKKA</a:t>
          </a:r>
          <a:r>
            <a:rPr lang="ko-KR"/>
            <a:t>포함 </a:t>
          </a:r>
          <a:r>
            <a:rPr lang="en-US"/>
            <a:t>AKKA.NET</a:t>
          </a:r>
          <a:r>
            <a:rPr lang="ko-KR"/>
            <a:t>을 이용하는 국내개발자를 찾기힘들다</a:t>
          </a:r>
          <a:r>
            <a:rPr lang="en-US"/>
            <a:t>.</a:t>
          </a:r>
          <a:endParaRPr lang="ko-KR"/>
        </a:p>
      </dgm:t>
    </dgm:pt>
    <dgm:pt modelId="{5A3B432F-87EB-49D4-B8B1-DF9A44F10E42}" type="parTrans" cxnId="{3D1E6AD2-2F1B-475E-AA0B-2CAA4CDC2444}">
      <dgm:prSet/>
      <dgm:spPr/>
      <dgm:t>
        <a:bodyPr/>
        <a:lstStyle/>
        <a:p>
          <a:pPr latinLnBrk="1"/>
          <a:endParaRPr lang="ko-KR" altLang="en-US"/>
        </a:p>
      </dgm:t>
    </dgm:pt>
    <dgm:pt modelId="{300A46B5-C621-4D22-9021-D57FB220BD85}" type="sibTrans" cxnId="{3D1E6AD2-2F1B-475E-AA0B-2CAA4CDC2444}">
      <dgm:prSet/>
      <dgm:spPr/>
      <dgm:t>
        <a:bodyPr/>
        <a:lstStyle/>
        <a:p>
          <a:pPr latinLnBrk="1"/>
          <a:endParaRPr lang="ko-KR" altLang="en-US"/>
        </a:p>
      </dgm:t>
    </dgm:pt>
    <dgm:pt modelId="{92529481-94E1-468A-9A60-6191730125D5}">
      <dgm:prSet/>
      <dgm:spPr/>
      <dgm:t>
        <a:bodyPr/>
        <a:lstStyle/>
        <a:p>
          <a:pPr latinLnBrk="1"/>
          <a:r>
            <a:rPr lang="ko-KR"/>
            <a:t>유일한 장점은 극 희소성</a:t>
          </a:r>
          <a:r>
            <a:rPr lang="en-US"/>
            <a:t>,</a:t>
          </a:r>
          <a:r>
            <a:rPr lang="ko-KR"/>
            <a:t>유니크</a:t>
          </a:r>
        </a:p>
      </dgm:t>
    </dgm:pt>
    <dgm:pt modelId="{353EDDD3-7098-4D73-9BD9-452295E8E71B}" type="parTrans" cxnId="{0628AEF8-D3C0-4D19-BC76-6EEE78B1BA1C}">
      <dgm:prSet/>
      <dgm:spPr/>
      <dgm:t>
        <a:bodyPr/>
        <a:lstStyle/>
        <a:p>
          <a:pPr latinLnBrk="1"/>
          <a:endParaRPr lang="ko-KR" altLang="en-US"/>
        </a:p>
      </dgm:t>
    </dgm:pt>
    <dgm:pt modelId="{21F4BD6F-DECB-4B2F-95CE-B9FF9767F823}" type="sibTrans" cxnId="{0628AEF8-D3C0-4D19-BC76-6EEE78B1BA1C}">
      <dgm:prSet/>
      <dgm:spPr/>
      <dgm:t>
        <a:bodyPr/>
        <a:lstStyle/>
        <a:p>
          <a:pPr latinLnBrk="1"/>
          <a:endParaRPr lang="ko-KR" altLang="en-US"/>
        </a:p>
      </dgm:t>
    </dgm:pt>
    <dgm:pt modelId="{99A74EFE-9CF4-4CC1-94DB-EA9EBE6D318D}" type="pres">
      <dgm:prSet presAssocID="{B3E3E545-B1E5-4D3C-A964-D59C9CD35078}" presName="outerComposite" presStyleCnt="0">
        <dgm:presLayoutVars>
          <dgm:chMax val="5"/>
          <dgm:dir/>
          <dgm:resizeHandles val="exact"/>
        </dgm:presLayoutVars>
      </dgm:prSet>
      <dgm:spPr/>
    </dgm:pt>
    <dgm:pt modelId="{5AD5CEAC-2936-4F68-97B8-C8D872FC8E82}" type="pres">
      <dgm:prSet presAssocID="{B3E3E545-B1E5-4D3C-A964-D59C9CD35078}" presName="dummyMaxCanvas" presStyleCnt="0">
        <dgm:presLayoutVars/>
      </dgm:prSet>
      <dgm:spPr/>
    </dgm:pt>
    <dgm:pt modelId="{69CD4E74-2AAB-45B8-853B-2A2D699A1E88}" type="pres">
      <dgm:prSet presAssocID="{B3E3E545-B1E5-4D3C-A964-D59C9CD35078}" presName="FourNodes_1" presStyleLbl="node1" presStyleIdx="0" presStyleCnt="4">
        <dgm:presLayoutVars>
          <dgm:bulletEnabled val="1"/>
        </dgm:presLayoutVars>
      </dgm:prSet>
      <dgm:spPr/>
    </dgm:pt>
    <dgm:pt modelId="{DC70B22A-7023-48C9-8CAC-272EFEC75439}" type="pres">
      <dgm:prSet presAssocID="{B3E3E545-B1E5-4D3C-A964-D59C9CD35078}" presName="FourNodes_2" presStyleLbl="node1" presStyleIdx="1" presStyleCnt="4">
        <dgm:presLayoutVars>
          <dgm:bulletEnabled val="1"/>
        </dgm:presLayoutVars>
      </dgm:prSet>
      <dgm:spPr/>
    </dgm:pt>
    <dgm:pt modelId="{C3DF2B0E-5823-40BB-A352-8EDAC2F1E749}" type="pres">
      <dgm:prSet presAssocID="{B3E3E545-B1E5-4D3C-A964-D59C9CD35078}" presName="FourNodes_3" presStyleLbl="node1" presStyleIdx="2" presStyleCnt="4">
        <dgm:presLayoutVars>
          <dgm:bulletEnabled val="1"/>
        </dgm:presLayoutVars>
      </dgm:prSet>
      <dgm:spPr/>
    </dgm:pt>
    <dgm:pt modelId="{D823F82C-DB2D-432A-88EB-A5B01789EB10}" type="pres">
      <dgm:prSet presAssocID="{B3E3E545-B1E5-4D3C-A964-D59C9CD35078}" presName="FourNodes_4" presStyleLbl="node1" presStyleIdx="3" presStyleCnt="4">
        <dgm:presLayoutVars>
          <dgm:bulletEnabled val="1"/>
        </dgm:presLayoutVars>
      </dgm:prSet>
      <dgm:spPr/>
    </dgm:pt>
    <dgm:pt modelId="{504391A6-238E-4002-91EA-C112E3C53D97}" type="pres">
      <dgm:prSet presAssocID="{B3E3E545-B1E5-4D3C-A964-D59C9CD35078}" presName="FourConn_1-2" presStyleLbl="fgAccFollowNode1" presStyleIdx="0" presStyleCnt="3">
        <dgm:presLayoutVars>
          <dgm:bulletEnabled val="1"/>
        </dgm:presLayoutVars>
      </dgm:prSet>
      <dgm:spPr/>
    </dgm:pt>
    <dgm:pt modelId="{12C8FD70-4ECF-4367-BAB2-162942E73BE1}" type="pres">
      <dgm:prSet presAssocID="{B3E3E545-B1E5-4D3C-A964-D59C9CD35078}" presName="FourConn_2-3" presStyleLbl="fgAccFollowNode1" presStyleIdx="1" presStyleCnt="3">
        <dgm:presLayoutVars>
          <dgm:bulletEnabled val="1"/>
        </dgm:presLayoutVars>
      </dgm:prSet>
      <dgm:spPr/>
    </dgm:pt>
    <dgm:pt modelId="{85B3F92A-4E9F-4414-AEA9-789F515D7A71}" type="pres">
      <dgm:prSet presAssocID="{B3E3E545-B1E5-4D3C-A964-D59C9CD35078}" presName="FourConn_3-4" presStyleLbl="fgAccFollowNode1" presStyleIdx="2" presStyleCnt="3">
        <dgm:presLayoutVars>
          <dgm:bulletEnabled val="1"/>
        </dgm:presLayoutVars>
      </dgm:prSet>
      <dgm:spPr/>
    </dgm:pt>
    <dgm:pt modelId="{FB3DD4BF-E74A-4949-858A-FE0BF56EF9D5}" type="pres">
      <dgm:prSet presAssocID="{B3E3E545-B1E5-4D3C-A964-D59C9CD35078}" presName="FourNodes_1_text" presStyleLbl="node1" presStyleIdx="3" presStyleCnt="4">
        <dgm:presLayoutVars>
          <dgm:bulletEnabled val="1"/>
        </dgm:presLayoutVars>
      </dgm:prSet>
      <dgm:spPr/>
    </dgm:pt>
    <dgm:pt modelId="{F6C32E3B-E22B-4CCD-8021-34BB7F0E462E}" type="pres">
      <dgm:prSet presAssocID="{B3E3E545-B1E5-4D3C-A964-D59C9CD35078}" presName="FourNodes_2_text" presStyleLbl="node1" presStyleIdx="3" presStyleCnt="4">
        <dgm:presLayoutVars>
          <dgm:bulletEnabled val="1"/>
        </dgm:presLayoutVars>
      </dgm:prSet>
      <dgm:spPr/>
    </dgm:pt>
    <dgm:pt modelId="{1339035C-C323-4E36-9096-DD9838C226CE}" type="pres">
      <dgm:prSet presAssocID="{B3E3E545-B1E5-4D3C-A964-D59C9CD35078}" presName="FourNodes_3_text" presStyleLbl="node1" presStyleIdx="3" presStyleCnt="4">
        <dgm:presLayoutVars>
          <dgm:bulletEnabled val="1"/>
        </dgm:presLayoutVars>
      </dgm:prSet>
      <dgm:spPr/>
    </dgm:pt>
    <dgm:pt modelId="{EFDDB6CB-3DDB-4F57-9B96-CF7C9494184F}" type="pres">
      <dgm:prSet presAssocID="{B3E3E545-B1E5-4D3C-A964-D59C9CD3507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BEF1521-762A-45AF-A2B9-37AEE99EF295}" type="presOf" srcId="{8ED25EC0-A145-4EE7-9E08-70178F1192A9}" destId="{69CD4E74-2AAB-45B8-853B-2A2D699A1E88}" srcOrd="0" destOrd="0" presId="urn:microsoft.com/office/officeart/2005/8/layout/vProcess5"/>
    <dgm:cxn modelId="{F77C6666-C412-4472-9D57-A9218AE5197A}" type="presOf" srcId="{8B2CE480-BDE9-44B9-A184-A602C72DF3D1}" destId="{DC70B22A-7023-48C9-8CAC-272EFEC75439}" srcOrd="0" destOrd="0" presId="urn:microsoft.com/office/officeart/2005/8/layout/vProcess5"/>
    <dgm:cxn modelId="{941DA947-C5EC-4BAD-81C8-4EEB22DED643}" type="presOf" srcId="{92529481-94E1-468A-9A60-6191730125D5}" destId="{D823F82C-DB2D-432A-88EB-A5B01789EB10}" srcOrd="0" destOrd="0" presId="urn:microsoft.com/office/officeart/2005/8/layout/vProcess5"/>
    <dgm:cxn modelId="{1403554A-191C-4380-85F6-DF9C04E7713F}" srcId="{B3E3E545-B1E5-4D3C-A964-D59C9CD35078}" destId="{8B2CE480-BDE9-44B9-A184-A602C72DF3D1}" srcOrd="1" destOrd="0" parTransId="{FAC30121-8CDE-413B-80E2-7963514EE77E}" sibTransId="{5244DD85-5A22-47FF-A1ED-28F6F993CB4E}"/>
    <dgm:cxn modelId="{85DA0A6F-B8EE-4439-86AF-5A8A88BA8688}" type="presOf" srcId="{356F0F31-C2CB-4767-B6B2-8741E8019536}" destId="{1339035C-C323-4E36-9096-DD9838C226CE}" srcOrd="1" destOrd="0" presId="urn:microsoft.com/office/officeart/2005/8/layout/vProcess5"/>
    <dgm:cxn modelId="{485AEB79-F3FD-467F-B93D-7FD23A3A493D}" type="presOf" srcId="{356F0F31-C2CB-4767-B6B2-8741E8019536}" destId="{C3DF2B0E-5823-40BB-A352-8EDAC2F1E749}" srcOrd="0" destOrd="0" presId="urn:microsoft.com/office/officeart/2005/8/layout/vProcess5"/>
    <dgm:cxn modelId="{CDB59D5A-ED05-4A15-B7A3-E15BD0893022}" type="presOf" srcId="{8ED25EC0-A145-4EE7-9E08-70178F1192A9}" destId="{FB3DD4BF-E74A-4949-858A-FE0BF56EF9D5}" srcOrd="1" destOrd="0" presId="urn:microsoft.com/office/officeart/2005/8/layout/vProcess5"/>
    <dgm:cxn modelId="{072FB39E-8CEA-4540-955A-B3817BFB88E5}" type="presOf" srcId="{B3E3E545-B1E5-4D3C-A964-D59C9CD35078}" destId="{99A74EFE-9CF4-4CC1-94DB-EA9EBE6D318D}" srcOrd="0" destOrd="0" presId="urn:microsoft.com/office/officeart/2005/8/layout/vProcess5"/>
    <dgm:cxn modelId="{5189B6B7-5027-4B38-A855-80509BBF20C2}" type="presOf" srcId="{8B2CE480-BDE9-44B9-A184-A602C72DF3D1}" destId="{F6C32E3B-E22B-4CCD-8021-34BB7F0E462E}" srcOrd="1" destOrd="0" presId="urn:microsoft.com/office/officeart/2005/8/layout/vProcess5"/>
    <dgm:cxn modelId="{C5CC49C1-7F52-4EDC-9804-01FFCE7B3778}" srcId="{B3E3E545-B1E5-4D3C-A964-D59C9CD35078}" destId="{8ED25EC0-A145-4EE7-9E08-70178F1192A9}" srcOrd="0" destOrd="0" parTransId="{C719E48E-DD57-4FCC-B0A5-D5DA5CE74250}" sibTransId="{A9B25D17-FD38-476A-A0EA-E85501250ABC}"/>
    <dgm:cxn modelId="{B5CF92D1-D291-48F5-AD8E-A70CCF2DB1A7}" type="presOf" srcId="{92529481-94E1-468A-9A60-6191730125D5}" destId="{EFDDB6CB-3DDB-4F57-9B96-CF7C9494184F}" srcOrd="1" destOrd="0" presId="urn:microsoft.com/office/officeart/2005/8/layout/vProcess5"/>
    <dgm:cxn modelId="{3D1E6AD2-2F1B-475E-AA0B-2CAA4CDC2444}" srcId="{B3E3E545-B1E5-4D3C-A964-D59C9CD35078}" destId="{356F0F31-C2CB-4767-B6B2-8741E8019536}" srcOrd="2" destOrd="0" parTransId="{5A3B432F-87EB-49D4-B8B1-DF9A44F10E42}" sibTransId="{300A46B5-C621-4D22-9021-D57FB220BD85}"/>
    <dgm:cxn modelId="{4D4E1DD3-636B-455F-88AA-1DD4C601786A}" type="presOf" srcId="{A9B25D17-FD38-476A-A0EA-E85501250ABC}" destId="{504391A6-238E-4002-91EA-C112E3C53D97}" srcOrd="0" destOrd="0" presId="urn:microsoft.com/office/officeart/2005/8/layout/vProcess5"/>
    <dgm:cxn modelId="{AC1EFBD4-00AB-43E6-BD95-36468C80EB19}" type="presOf" srcId="{5244DD85-5A22-47FF-A1ED-28F6F993CB4E}" destId="{12C8FD70-4ECF-4367-BAB2-162942E73BE1}" srcOrd="0" destOrd="0" presId="urn:microsoft.com/office/officeart/2005/8/layout/vProcess5"/>
    <dgm:cxn modelId="{30BF76F3-B8A6-49A1-BB7C-C89C8403EF92}" type="presOf" srcId="{300A46B5-C621-4D22-9021-D57FB220BD85}" destId="{85B3F92A-4E9F-4414-AEA9-789F515D7A71}" srcOrd="0" destOrd="0" presId="urn:microsoft.com/office/officeart/2005/8/layout/vProcess5"/>
    <dgm:cxn modelId="{0628AEF8-D3C0-4D19-BC76-6EEE78B1BA1C}" srcId="{B3E3E545-B1E5-4D3C-A964-D59C9CD35078}" destId="{92529481-94E1-468A-9A60-6191730125D5}" srcOrd="3" destOrd="0" parTransId="{353EDDD3-7098-4D73-9BD9-452295E8E71B}" sibTransId="{21F4BD6F-DECB-4B2F-95CE-B9FF9767F823}"/>
    <dgm:cxn modelId="{77460EA1-2225-44F7-8B87-3B07F21F86BB}" type="presParOf" srcId="{99A74EFE-9CF4-4CC1-94DB-EA9EBE6D318D}" destId="{5AD5CEAC-2936-4F68-97B8-C8D872FC8E82}" srcOrd="0" destOrd="0" presId="urn:microsoft.com/office/officeart/2005/8/layout/vProcess5"/>
    <dgm:cxn modelId="{C8E43245-B64A-424A-B799-C44EAE3EFCB7}" type="presParOf" srcId="{99A74EFE-9CF4-4CC1-94DB-EA9EBE6D318D}" destId="{69CD4E74-2AAB-45B8-853B-2A2D699A1E88}" srcOrd="1" destOrd="0" presId="urn:microsoft.com/office/officeart/2005/8/layout/vProcess5"/>
    <dgm:cxn modelId="{A8D27300-2B3E-46C6-A7D4-17F00F8781A6}" type="presParOf" srcId="{99A74EFE-9CF4-4CC1-94DB-EA9EBE6D318D}" destId="{DC70B22A-7023-48C9-8CAC-272EFEC75439}" srcOrd="2" destOrd="0" presId="urn:microsoft.com/office/officeart/2005/8/layout/vProcess5"/>
    <dgm:cxn modelId="{AB4BA599-6CC0-4D3F-91A0-3895F9BAF8D1}" type="presParOf" srcId="{99A74EFE-9CF4-4CC1-94DB-EA9EBE6D318D}" destId="{C3DF2B0E-5823-40BB-A352-8EDAC2F1E749}" srcOrd="3" destOrd="0" presId="urn:microsoft.com/office/officeart/2005/8/layout/vProcess5"/>
    <dgm:cxn modelId="{ED6A5A76-A9B1-40B0-BFB1-D585FF96167C}" type="presParOf" srcId="{99A74EFE-9CF4-4CC1-94DB-EA9EBE6D318D}" destId="{D823F82C-DB2D-432A-88EB-A5B01789EB10}" srcOrd="4" destOrd="0" presId="urn:microsoft.com/office/officeart/2005/8/layout/vProcess5"/>
    <dgm:cxn modelId="{5E49D521-DBF3-46D6-9302-F4353C41AF9B}" type="presParOf" srcId="{99A74EFE-9CF4-4CC1-94DB-EA9EBE6D318D}" destId="{504391A6-238E-4002-91EA-C112E3C53D97}" srcOrd="5" destOrd="0" presId="urn:microsoft.com/office/officeart/2005/8/layout/vProcess5"/>
    <dgm:cxn modelId="{2A9FDCFC-EE92-4DA5-8ECB-DAF40D158C3C}" type="presParOf" srcId="{99A74EFE-9CF4-4CC1-94DB-EA9EBE6D318D}" destId="{12C8FD70-4ECF-4367-BAB2-162942E73BE1}" srcOrd="6" destOrd="0" presId="urn:microsoft.com/office/officeart/2005/8/layout/vProcess5"/>
    <dgm:cxn modelId="{E63CEB48-8C93-4F2A-9790-7B7B5472AF4F}" type="presParOf" srcId="{99A74EFE-9CF4-4CC1-94DB-EA9EBE6D318D}" destId="{85B3F92A-4E9F-4414-AEA9-789F515D7A71}" srcOrd="7" destOrd="0" presId="urn:microsoft.com/office/officeart/2005/8/layout/vProcess5"/>
    <dgm:cxn modelId="{33024A58-6EE0-4C2E-BBE0-704C091F950F}" type="presParOf" srcId="{99A74EFE-9CF4-4CC1-94DB-EA9EBE6D318D}" destId="{FB3DD4BF-E74A-4949-858A-FE0BF56EF9D5}" srcOrd="8" destOrd="0" presId="urn:microsoft.com/office/officeart/2005/8/layout/vProcess5"/>
    <dgm:cxn modelId="{7819E94F-005C-4544-82A6-50DF8D7411C1}" type="presParOf" srcId="{99A74EFE-9CF4-4CC1-94DB-EA9EBE6D318D}" destId="{F6C32E3B-E22B-4CCD-8021-34BB7F0E462E}" srcOrd="9" destOrd="0" presId="urn:microsoft.com/office/officeart/2005/8/layout/vProcess5"/>
    <dgm:cxn modelId="{920E198B-C033-44B0-801A-E2F9D7F07793}" type="presParOf" srcId="{99A74EFE-9CF4-4CC1-94DB-EA9EBE6D318D}" destId="{1339035C-C323-4E36-9096-DD9838C226CE}" srcOrd="10" destOrd="0" presId="urn:microsoft.com/office/officeart/2005/8/layout/vProcess5"/>
    <dgm:cxn modelId="{811FE7E9-9E91-4682-8B57-58E533C0CB50}" type="presParOf" srcId="{99A74EFE-9CF4-4CC1-94DB-EA9EBE6D318D}" destId="{EFDDB6CB-3DDB-4F57-9B96-CF7C9494184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D59FE8-A216-403A-A699-A8E205092E6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CB2103BD-A565-47B9-8B72-2EB24CEC1F8B}">
      <dgm:prSet/>
      <dgm:spPr/>
      <dgm:t>
        <a:bodyPr/>
        <a:lstStyle/>
        <a:p>
          <a:pPr latinLnBrk="1"/>
          <a:r>
            <a:rPr lang="ko-KR" dirty="0" err="1"/>
            <a:t>잘알려지지</a:t>
          </a:r>
          <a:r>
            <a:rPr lang="ko-KR" dirty="0"/>
            <a:t> </a:t>
          </a:r>
          <a:br>
            <a:rPr lang="en-US" altLang="ko-KR" dirty="0"/>
          </a:br>
          <a:r>
            <a:rPr lang="ko-KR" dirty="0"/>
            <a:t>않았기때문에 </a:t>
          </a:r>
          <a:br>
            <a:rPr lang="en-US" altLang="ko-KR" dirty="0"/>
          </a:br>
          <a:r>
            <a:rPr lang="ko-KR" dirty="0" err="1"/>
            <a:t>오해받을게</a:t>
          </a:r>
          <a:r>
            <a:rPr lang="ko-KR" dirty="0"/>
            <a:t> 없다</a:t>
          </a:r>
          <a:r>
            <a:rPr lang="en-US" altLang="ko-KR" dirty="0"/>
            <a:t>.</a:t>
          </a:r>
          <a:endParaRPr lang="ko-KR" dirty="0"/>
        </a:p>
      </dgm:t>
    </dgm:pt>
    <dgm:pt modelId="{9391912E-A4FF-41C9-9A6B-E094B7AE1290}" type="parTrans" cxnId="{F12504B3-A72A-459F-AF05-C258C8AAC75B}">
      <dgm:prSet/>
      <dgm:spPr/>
      <dgm:t>
        <a:bodyPr/>
        <a:lstStyle/>
        <a:p>
          <a:pPr latinLnBrk="1"/>
          <a:endParaRPr lang="ko-KR" altLang="en-US"/>
        </a:p>
      </dgm:t>
    </dgm:pt>
    <dgm:pt modelId="{C7BBE32E-B2CB-48E3-8EE4-823C73F82217}" type="sibTrans" cxnId="{F12504B3-A72A-459F-AF05-C258C8AAC75B}">
      <dgm:prSet/>
      <dgm:spPr/>
      <dgm:t>
        <a:bodyPr/>
        <a:lstStyle/>
        <a:p>
          <a:pPr latinLnBrk="1"/>
          <a:endParaRPr lang="ko-KR" altLang="en-US"/>
        </a:p>
      </dgm:t>
    </dgm:pt>
    <dgm:pt modelId="{B88585B8-FF09-412A-B8E9-9C56B30E54AB}">
      <dgm:prSet/>
      <dgm:spPr/>
      <dgm:t>
        <a:bodyPr/>
        <a:lstStyle/>
        <a:p>
          <a:pPr latinLnBrk="1"/>
          <a:r>
            <a:rPr lang="ko-KR" b="1" dirty="0"/>
            <a:t>오해를 만들기위해 </a:t>
          </a:r>
          <a:r>
            <a:rPr lang="en-US" b="1" dirty="0"/>
            <a:t>AKKA</a:t>
          </a:r>
          <a:r>
            <a:rPr lang="ko-KR" b="1" dirty="0"/>
            <a:t>를 알아보자</a:t>
          </a:r>
          <a:r>
            <a:rPr lang="en-US" b="1" dirty="0"/>
            <a:t>~</a:t>
          </a:r>
          <a:endParaRPr lang="ko-KR" dirty="0"/>
        </a:p>
      </dgm:t>
    </dgm:pt>
    <dgm:pt modelId="{D81706F8-D620-4733-90FA-5BD3843438B0}" type="parTrans" cxnId="{C12BBA4B-614D-46B1-9362-6B03077C3C80}">
      <dgm:prSet/>
      <dgm:spPr/>
      <dgm:t>
        <a:bodyPr/>
        <a:lstStyle/>
        <a:p>
          <a:pPr latinLnBrk="1"/>
          <a:endParaRPr lang="ko-KR" altLang="en-US"/>
        </a:p>
      </dgm:t>
    </dgm:pt>
    <dgm:pt modelId="{8590FB33-76D2-4BCE-93C4-3A45169F3A44}" type="sibTrans" cxnId="{C12BBA4B-614D-46B1-9362-6B03077C3C80}">
      <dgm:prSet/>
      <dgm:spPr/>
      <dgm:t>
        <a:bodyPr/>
        <a:lstStyle/>
        <a:p>
          <a:pPr latinLnBrk="1"/>
          <a:endParaRPr lang="ko-KR" altLang="en-US"/>
        </a:p>
      </dgm:t>
    </dgm:pt>
    <dgm:pt modelId="{D62AB331-15E7-47C2-9B24-EB67EF5AE9A4}" type="pres">
      <dgm:prSet presAssocID="{4ED59FE8-A216-403A-A699-A8E205092E67}" presName="outerComposite" presStyleCnt="0">
        <dgm:presLayoutVars>
          <dgm:chMax val="5"/>
          <dgm:dir/>
          <dgm:resizeHandles val="exact"/>
        </dgm:presLayoutVars>
      </dgm:prSet>
      <dgm:spPr/>
    </dgm:pt>
    <dgm:pt modelId="{C3489D52-22E1-4194-9621-6131CDACEAC8}" type="pres">
      <dgm:prSet presAssocID="{4ED59FE8-A216-403A-A699-A8E205092E67}" presName="dummyMaxCanvas" presStyleCnt="0">
        <dgm:presLayoutVars/>
      </dgm:prSet>
      <dgm:spPr/>
    </dgm:pt>
    <dgm:pt modelId="{C95DE924-61E7-499A-8848-DFE1F82D79E1}" type="pres">
      <dgm:prSet presAssocID="{4ED59FE8-A216-403A-A699-A8E205092E67}" presName="TwoNodes_1" presStyleLbl="node1" presStyleIdx="0" presStyleCnt="2">
        <dgm:presLayoutVars>
          <dgm:bulletEnabled val="1"/>
        </dgm:presLayoutVars>
      </dgm:prSet>
      <dgm:spPr/>
    </dgm:pt>
    <dgm:pt modelId="{690FD143-C086-4520-8B61-4C6D5B7C2891}" type="pres">
      <dgm:prSet presAssocID="{4ED59FE8-A216-403A-A699-A8E205092E67}" presName="TwoNodes_2" presStyleLbl="node1" presStyleIdx="1" presStyleCnt="2">
        <dgm:presLayoutVars>
          <dgm:bulletEnabled val="1"/>
        </dgm:presLayoutVars>
      </dgm:prSet>
      <dgm:spPr/>
    </dgm:pt>
    <dgm:pt modelId="{2F53F07E-D82E-4AA9-9992-19C8B99AE009}" type="pres">
      <dgm:prSet presAssocID="{4ED59FE8-A216-403A-A699-A8E205092E67}" presName="TwoConn_1-2" presStyleLbl="fgAccFollowNode1" presStyleIdx="0" presStyleCnt="1">
        <dgm:presLayoutVars>
          <dgm:bulletEnabled val="1"/>
        </dgm:presLayoutVars>
      </dgm:prSet>
      <dgm:spPr/>
    </dgm:pt>
    <dgm:pt modelId="{19FBA41E-B1AB-49F2-8AD3-E42A562602F1}" type="pres">
      <dgm:prSet presAssocID="{4ED59FE8-A216-403A-A699-A8E205092E67}" presName="TwoNodes_1_text" presStyleLbl="node1" presStyleIdx="1" presStyleCnt="2">
        <dgm:presLayoutVars>
          <dgm:bulletEnabled val="1"/>
        </dgm:presLayoutVars>
      </dgm:prSet>
      <dgm:spPr/>
    </dgm:pt>
    <dgm:pt modelId="{F7991FC5-FEAB-45EB-A039-142B81F63B05}" type="pres">
      <dgm:prSet presAssocID="{4ED59FE8-A216-403A-A699-A8E205092E67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68C9EA00-88EC-46CC-B63A-824AE661BC0B}" type="presOf" srcId="{B88585B8-FF09-412A-B8E9-9C56B30E54AB}" destId="{F7991FC5-FEAB-45EB-A039-142B81F63B05}" srcOrd="1" destOrd="0" presId="urn:microsoft.com/office/officeart/2005/8/layout/vProcess5"/>
    <dgm:cxn modelId="{38A0C805-7281-4216-8615-B8E5CF734629}" type="presOf" srcId="{CB2103BD-A565-47B9-8B72-2EB24CEC1F8B}" destId="{C95DE924-61E7-499A-8848-DFE1F82D79E1}" srcOrd="0" destOrd="0" presId="urn:microsoft.com/office/officeart/2005/8/layout/vProcess5"/>
    <dgm:cxn modelId="{834A9434-5748-47FF-8486-2AE5590315E7}" type="presOf" srcId="{4ED59FE8-A216-403A-A699-A8E205092E67}" destId="{D62AB331-15E7-47C2-9B24-EB67EF5AE9A4}" srcOrd="0" destOrd="0" presId="urn:microsoft.com/office/officeart/2005/8/layout/vProcess5"/>
    <dgm:cxn modelId="{C12BBA4B-614D-46B1-9362-6B03077C3C80}" srcId="{4ED59FE8-A216-403A-A699-A8E205092E67}" destId="{B88585B8-FF09-412A-B8E9-9C56B30E54AB}" srcOrd="1" destOrd="0" parTransId="{D81706F8-D620-4733-90FA-5BD3843438B0}" sibTransId="{8590FB33-76D2-4BCE-93C4-3A45169F3A44}"/>
    <dgm:cxn modelId="{7145529D-3209-472D-9920-655345078240}" type="presOf" srcId="{C7BBE32E-B2CB-48E3-8EE4-823C73F82217}" destId="{2F53F07E-D82E-4AA9-9992-19C8B99AE009}" srcOrd="0" destOrd="0" presId="urn:microsoft.com/office/officeart/2005/8/layout/vProcess5"/>
    <dgm:cxn modelId="{EB0EB6A6-A687-42A2-94FF-F0BC0301B5F5}" type="presOf" srcId="{CB2103BD-A565-47B9-8B72-2EB24CEC1F8B}" destId="{19FBA41E-B1AB-49F2-8AD3-E42A562602F1}" srcOrd="1" destOrd="0" presId="urn:microsoft.com/office/officeart/2005/8/layout/vProcess5"/>
    <dgm:cxn modelId="{F12504B3-A72A-459F-AF05-C258C8AAC75B}" srcId="{4ED59FE8-A216-403A-A699-A8E205092E67}" destId="{CB2103BD-A565-47B9-8B72-2EB24CEC1F8B}" srcOrd="0" destOrd="0" parTransId="{9391912E-A4FF-41C9-9A6B-E094B7AE1290}" sibTransId="{C7BBE32E-B2CB-48E3-8EE4-823C73F82217}"/>
    <dgm:cxn modelId="{B10141D6-E4D4-4869-98DB-3DD4945D22FD}" type="presOf" srcId="{B88585B8-FF09-412A-B8E9-9C56B30E54AB}" destId="{690FD143-C086-4520-8B61-4C6D5B7C2891}" srcOrd="0" destOrd="0" presId="urn:microsoft.com/office/officeart/2005/8/layout/vProcess5"/>
    <dgm:cxn modelId="{A3C08E3E-4793-4454-826A-9BBB7A1AC6DC}" type="presParOf" srcId="{D62AB331-15E7-47C2-9B24-EB67EF5AE9A4}" destId="{C3489D52-22E1-4194-9621-6131CDACEAC8}" srcOrd="0" destOrd="0" presId="urn:microsoft.com/office/officeart/2005/8/layout/vProcess5"/>
    <dgm:cxn modelId="{85035E9B-D14E-4892-AEAC-68621805AB98}" type="presParOf" srcId="{D62AB331-15E7-47C2-9B24-EB67EF5AE9A4}" destId="{C95DE924-61E7-499A-8848-DFE1F82D79E1}" srcOrd="1" destOrd="0" presId="urn:microsoft.com/office/officeart/2005/8/layout/vProcess5"/>
    <dgm:cxn modelId="{C50AE97B-AC75-418D-BD7F-BF79F3156BEB}" type="presParOf" srcId="{D62AB331-15E7-47C2-9B24-EB67EF5AE9A4}" destId="{690FD143-C086-4520-8B61-4C6D5B7C2891}" srcOrd="2" destOrd="0" presId="urn:microsoft.com/office/officeart/2005/8/layout/vProcess5"/>
    <dgm:cxn modelId="{4A3AA829-7AB9-42F6-A754-5DF5559A45EF}" type="presParOf" srcId="{D62AB331-15E7-47C2-9B24-EB67EF5AE9A4}" destId="{2F53F07E-D82E-4AA9-9992-19C8B99AE009}" srcOrd="3" destOrd="0" presId="urn:microsoft.com/office/officeart/2005/8/layout/vProcess5"/>
    <dgm:cxn modelId="{5A882E95-A640-40B2-81F7-5534759DB916}" type="presParOf" srcId="{D62AB331-15E7-47C2-9B24-EB67EF5AE9A4}" destId="{19FBA41E-B1AB-49F2-8AD3-E42A562602F1}" srcOrd="4" destOrd="0" presId="urn:microsoft.com/office/officeart/2005/8/layout/vProcess5"/>
    <dgm:cxn modelId="{627FC819-1825-4698-996D-677AEF9AD22F}" type="presParOf" srcId="{D62AB331-15E7-47C2-9B24-EB67EF5AE9A4}" destId="{F7991FC5-FEAB-45EB-A039-142B81F63B05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8D52343-BBFE-4A18-BD93-AE92BCC8A9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E5A7318-7FF6-4149-BEFB-948AB6E64D2C}">
      <dgm:prSet custT="1"/>
      <dgm:spPr/>
      <dgm:t>
        <a:bodyPr/>
        <a:lstStyle/>
        <a:p>
          <a:pPr latinLnBrk="1"/>
          <a:r>
            <a:rPr lang="ko-KR" altLang="en-US" sz="2000"/>
            <a:t>수많은 연기자를 구성할수 있으며</a:t>
          </a:r>
          <a:r>
            <a:rPr lang="en-US" altLang="ko-KR" sz="2000"/>
            <a:t>,</a:t>
          </a:r>
          <a:r>
            <a:rPr lang="ko-KR" altLang="en-US" sz="2000"/>
            <a:t>저비용으로 수많은 액스트라를 투입할수도 있다</a:t>
          </a:r>
          <a:r>
            <a:rPr lang="en-US" altLang="ko-KR" sz="2000"/>
            <a:t>.</a:t>
          </a:r>
          <a:endParaRPr lang="en-US" altLang="ko-KR" sz="2000" dirty="0"/>
        </a:p>
      </dgm:t>
    </dgm:pt>
    <dgm:pt modelId="{08C65735-34D5-4B2A-86A0-0CCCD4C4E610}" type="parTrans" cxnId="{A76A48DD-0C90-413B-A2F4-876C1A51A570}">
      <dgm:prSet/>
      <dgm:spPr/>
      <dgm:t>
        <a:bodyPr/>
        <a:lstStyle/>
        <a:p>
          <a:pPr latinLnBrk="1"/>
          <a:endParaRPr lang="ko-KR" altLang="en-US"/>
        </a:p>
      </dgm:t>
    </dgm:pt>
    <dgm:pt modelId="{72ABADEF-F95F-4CEC-B9F7-582CD3350518}" type="sibTrans" cxnId="{A76A48DD-0C90-413B-A2F4-876C1A51A570}">
      <dgm:prSet/>
      <dgm:spPr/>
      <dgm:t>
        <a:bodyPr/>
        <a:lstStyle/>
        <a:p>
          <a:pPr latinLnBrk="1"/>
          <a:endParaRPr lang="ko-KR" altLang="en-US"/>
        </a:p>
      </dgm:t>
    </dgm:pt>
    <dgm:pt modelId="{760B00A7-53CD-4D9B-AE53-7956D01A3C72}">
      <dgm:prSet custT="1"/>
      <dgm:spPr/>
      <dgm:t>
        <a:bodyPr/>
        <a:lstStyle/>
        <a:p>
          <a:pPr latinLnBrk="1"/>
          <a:r>
            <a:rPr lang="ko-KR" altLang="en-US" sz="2000"/>
            <a:t>배우에게 큐 신호를 보내면</a:t>
          </a:r>
          <a:r>
            <a:rPr lang="en-US" altLang="ko-KR" sz="2000"/>
            <a:t>,</a:t>
          </a:r>
          <a:r>
            <a:rPr lang="ko-KR" altLang="en-US" sz="2000"/>
            <a:t>연기를 시작한다</a:t>
          </a:r>
          <a:r>
            <a:rPr lang="en-US" altLang="ko-KR" sz="2000"/>
            <a:t>.</a:t>
          </a:r>
          <a:endParaRPr lang="ko-KR" sz="2000" dirty="0"/>
        </a:p>
      </dgm:t>
    </dgm:pt>
    <dgm:pt modelId="{7B7801E4-D53B-4B31-B8B7-2201362535D2}" type="parTrans" cxnId="{770EE0A7-49CA-4EEF-A7FF-647AB540A5D1}">
      <dgm:prSet/>
      <dgm:spPr/>
      <dgm:t>
        <a:bodyPr/>
        <a:lstStyle/>
        <a:p>
          <a:pPr latinLnBrk="1"/>
          <a:endParaRPr lang="ko-KR" altLang="en-US"/>
        </a:p>
      </dgm:t>
    </dgm:pt>
    <dgm:pt modelId="{CAE1101A-F74C-45EF-B8F3-896C8BFC7631}" type="sibTrans" cxnId="{770EE0A7-49CA-4EEF-A7FF-647AB540A5D1}">
      <dgm:prSet/>
      <dgm:spPr/>
      <dgm:t>
        <a:bodyPr/>
        <a:lstStyle/>
        <a:p>
          <a:pPr latinLnBrk="1"/>
          <a:endParaRPr lang="ko-KR" altLang="en-US"/>
        </a:p>
      </dgm:t>
    </dgm:pt>
    <dgm:pt modelId="{DE9323B9-9DD3-4C84-B5D3-0D7D79E4A728}">
      <dgm:prSet custT="1"/>
      <dgm:spPr/>
      <dgm:t>
        <a:bodyPr/>
        <a:lstStyle/>
        <a:p>
          <a:pPr latinLnBrk="1"/>
          <a:r>
            <a:rPr lang="ko-KR" altLang="en-US" sz="2000"/>
            <a:t>무대는 여러 개 구성 가능하며</a:t>
          </a:r>
          <a:br>
            <a:rPr lang="en-US" altLang="ko-KR" sz="2000"/>
          </a:br>
          <a:r>
            <a:rPr lang="ko-KR" altLang="en-US" sz="2000"/>
            <a:t>다른 무대에 속한 배우와</a:t>
          </a:r>
          <a:br>
            <a:rPr lang="en-US" altLang="ko-KR" sz="2000"/>
          </a:br>
          <a:r>
            <a:rPr lang="ko-KR" altLang="en-US" sz="2000"/>
            <a:t>직접 대화가 가능하다</a:t>
          </a:r>
          <a:r>
            <a:rPr lang="en-US" altLang="ko-KR" sz="2000"/>
            <a:t>.</a:t>
          </a:r>
          <a:endParaRPr lang="ko-KR" sz="2000" dirty="0"/>
        </a:p>
      </dgm:t>
    </dgm:pt>
    <dgm:pt modelId="{A0838196-995A-4539-9D37-00CB19335F2A}" type="parTrans" cxnId="{B580EB9B-A95F-4CA6-BC48-ACAC4E873B03}">
      <dgm:prSet/>
      <dgm:spPr/>
      <dgm:t>
        <a:bodyPr/>
        <a:lstStyle/>
        <a:p>
          <a:pPr latinLnBrk="1"/>
          <a:endParaRPr lang="ko-KR" altLang="en-US"/>
        </a:p>
      </dgm:t>
    </dgm:pt>
    <dgm:pt modelId="{1BBE153A-CBBD-4C55-932D-B082B08C3069}" type="sibTrans" cxnId="{B580EB9B-A95F-4CA6-BC48-ACAC4E873B03}">
      <dgm:prSet/>
      <dgm:spPr/>
      <dgm:t>
        <a:bodyPr/>
        <a:lstStyle/>
        <a:p>
          <a:pPr latinLnBrk="1"/>
          <a:endParaRPr lang="ko-KR" altLang="en-US"/>
        </a:p>
      </dgm:t>
    </dgm:pt>
    <dgm:pt modelId="{289C3223-5AD5-4EF2-AB8A-59C1F2D37294}" type="pres">
      <dgm:prSet presAssocID="{F8D52343-BBFE-4A18-BD93-AE92BCC8A9C3}" presName="linear" presStyleCnt="0">
        <dgm:presLayoutVars>
          <dgm:animLvl val="lvl"/>
          <dgm:resizeHandles val="exact"/>
        </dgm:presLayoutVars>
      </dgm:prSet>
      <dgm:spPr/>
    </dgm:pt>
    <dgm:pt modelId="{D1CDC3E8-E574-4081-B172-4E82C9902534}" type="pres">
      <dgm:prSet presAssocID="{6E5A7318-7FF6-4149-BEFB-948AB6E64D2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87153E2-F77E-4298-863D-202AB375FA1A}" type="pres">
      <dgm:prSet presAssocID="{72ABADEF-F95F-4CEC-B9F7-582CD3350518}" presName="spacer" presStyleCnt="0"/>
      <dgm:spPr/>
    </dgm:pt>
    <dgm:pt modelId="{740C187E-FB0A-4822-9648-E48F5E6A17CE}" type="pres">
      <dgm:prSet presAssocID="{760B00A7-53CD-4D9B-AE53-7956D01A3C7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A679EBF-E666-4D68-AD9D-9CE15D68A272}" type="pres">
      <dgm:prSet presAssocID="{CAE1101A-F74C-45EF-B8F3-896C8BFC7631}" presName="spacer" presStyleCnt="0"/>
      <dgm:spPr/>
    </dgm:pt>
    <dgm:pt modelId="{A9812F3F-5407-4DE2-9F4E-5FAE19878793}" type="pres">
      <dgm:prSet presAssocID="{DE9323B9-9DD3-4C84-B5D3-0D7D79E4A72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786F73A-E5D4-43EF-B91D-49028C67AB50}" type="presOf" srcId="{DE9323B9-9DD3-4C84-B5D3-0D7D79E4A728}" destId="{A9812F3F-5407-4DE2-9F4E-5FAE19878793}" srcOrd="0" destOrd="0" presId="urn:microsoft.com/office/officeart/2005/8/layout/vList2"/>
    <dgm:cxn modelId="{50935652-279D-4E84-B50F-C4DCC8E8D39D}" type="presOf" srcId="{760B00A7-53CD-4D9B-AE53-7956D01A3C72}" destId="{740C187E-FB0A-4822-9648-E48F5E6A17CE}" srcOrd="0" destOrd="0" presId="urn:microsoft.com/office/officeart/2005/8/layout/vList2"/>
    <dgm:cxn modelId="{FC6D8B76-B9A4-43E3-9BA4-496123B49D3C}" type="presOf" srcId="{F8D52343-BBFE-4A18-BD93-AE92BCC8A9C3}" destId="{289C3223-5AD5-4EF2-AB8A-59C1F2D37294}" srcOrd="0" destOrd="0" presId="urn:microsoft.com/office/officeart/2005/8/layout/vList2"/>
    <dgm:cxn modelId="{A5E0E696-ABE7-448D-8BDC-82D521DBF00B}" type="presOf" srcId="{6E5A7318-7FF6-4149-BEFB-948AB6E64D2C}" destId="{D1CDC3E8-E574-4081-B172-4E82C9902534}" srcOrd="0" destOrd="0" presId="urn:microsoft.com/office/officeart/2005/8/layout/vList2"/>
    <dgm:cxn modelId="{B580EB9B-A95F-4CA6-BC48-ACAC4E873B03}" srcId="{F8D52343-BBFE-4A18-BD93-AE92BCC8A9C3}" destId="{DE9323B9-9DD3-4C84-B5D3-0D7D79E4A728}" srcOrd="2" destOrd="0" parTransId="{A0838196-995A-4539-9D37-00CB19335F2A}" sibTransId="{1BBE153A-CBBD-4C55-932D-B082B08C3069}"/>
    <dgm:cxn modelId="{770EE0A7-49CA-4EEF-A7FF-647AB540A5D1}" srcId="{F8D52343-BBFE-4A18-BD93-AE92BCC8A9C3}" destId="{760B00A7-53CD-4D9B-AE53-7956D01A3C72}" srcOrd="1" destOrd="0" parTransId="{7B7801E4-D53B-4B31-B8B7-2201362535D2}" sibTransId="{CAE1101A-F74C-45EF-B8F3-896C8BFC7631}"/>
    <dgm:cxn modelId="{A76A48DD-0C90-413B-A2F4-876C1A51A570}" srcId="{F8D52343-BBFE-4A18-BD93-AE92BCC8A9C3}" destId="{6E5A7318-7FF6-4149-BEFB-948AB6E64D2C}" srcOrd="0" destOrd="0" parTransId="{08C65735-34D5-4B2A-86A0-0CCCD4C4E610}" sibTransId="{72ABADEF-F95F-4CEC-B9F7-582CD3350518}"/>
    <dgm:cxn modelId="{74CB807D-7C15-4943-ABA1-0CBE58B78220}" type="presParOf" srcId="{289C3223-5AD5-4EF2-AB8A-59C1F2D37294}" destId="{D1CDC3E8-E574-4081-B172-4E82C9902534}" srcOrd="0" destOrd="0" presId="urn:microsoft.com/office/officeart/2005/8/layout/vList2"/>
    <dgm:cxn modelId="{726BC6EB-1A6D-4662-8A53-7D03844E2762}" type="presParOf" srcId="{289C3223-5AD5-4EF2-AB8A-59C1F2D37294}" destId="{C87153E2-F77E-4298-863D-202AB375FA1A}" srcOrd="1" destOrd="0" presId="urn:microsoft.com/office/officeart/2005/8/layout/vList2"/>
    <dgm:cxn modelId="{F72B54D2-3340-4937-BAEE-1FA796B92424}" type="presParOf" srcId="{289C3223-5AD5-4EF2-AB8A-59C1F2D37294}" destId="{740C187E-FB0A-4822-9648-E48F5E6A17CE}" srcOrd="2" destOrd="0" presId="urn:microsoft.com/office/officeart/2005/8/layout/vList2"/>
    <dgm:cxn modelId="{6B712FC5-392C-4674-8F1C-3E8628175862}" type="presParOf" srcId="{289C3223-5AD5-4EF2-AB8A-59C1F2D37294}" destId="{8A679EBF-E666-4D68-AD9D-9CE15D68A272}" srcOrd="3" destOrd="0" presId="urn:microsoft.com/office/officeart/2005/8/layout/vList2"/>
    <dgm:cxn modelId="{E3A9B12E-7B77-4642-9FFB-DF5B4A90C718}" type="presParOf" srcId="{289C3223-5AD5-4EF2-AB8A-59C1F2D37294}" destId="{A9812F3F-5407-4DE2-9F4E-5FAE1987879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4478973-34D4-4E0D-9F01-389C76751CF0}" type="doc">
      <dgm:prSet loTypeId="urn:microsoft.com/office/officeart/2005/8/layout/cycle6" loCatId="cycle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E581193E-8B15-4F7B-BA62-89CC84B46F12}">
      <dgm:prSet/>
      <dgm:spPr/>
      <dgm:t>
        <a:bodyPr/>
        <a:lstStyle/>
        <a:p>
          <a:pPr latinLnBrk="1"/>
          <a:r>
            <a:rPr lang="ko-KR" altLang="en-US"/>
            <a:t>자체 메시지큐 내장하여 순차보장</a:t>
          </a:r>
          <a:endParaRPr lang="ko-KR" dirty="0"/>
        </a:p>
      </dgm:t>
    </dgm:pt>
    <dgm:pt modelId="{317E8BE8-A433-4E41-B82C-6D4663840709}" type="parTrans" cxnId="{6D4D9783-690D-411E-9978-78CF0D88732E}">
      <dgm:prSet/>
      <dgm:spPr/>
      <dgm:t>
        <a:bodyPr/>
        <a:lstStyle/>
        <a:p>
          <a:pPr latinLnBrk="1"/>
          <a:endParaRPr lang="ko-KR" altLang="en-US"/>
        </a:p>
      </dgm:t>
    </dgm:pt>
    <dgm:pt modelId="{86190DA4-3917-41A6-A451-0AF9A049647D}" type="sibTrans" cxnId="{6D4D9783-690D-411E-9978-78CF0D88732E}">
      <dgm:prSet/>
      <dgm:spPr/>
      <dgm:t>
        <a:bodyPr/>
        <a:lstStyle/>
        <a:p>
          <a:pPr latinLnBrk="1"/>
          <a:endParaRPr lang="ko-KR" altLang="en-US"/>
        </a:p>
      </dgm:t>
    </dgm:pt>
    <dgm:pt modelId="{52657484-733B-4498-B022-8A55EFCEFCE5}">
      <dgm:prSet/>
      <dgm:spPr/>
      <dgm:t>
        <a:bodyPr/>
        <a:lstStyle/>
        <a:p>
          <a:pPr latinLnBrk="1"/>
          <a:r>
            <a:rPr lang="ko-KR" dirty="0"/>
            <a:t>공유</a:t>
          </a:r>
          <a:r>
            <a:rPr lang="ko-KR" altLang="en-US" dirty="0"/>
            <a:t>상태를 제거 </a:t>
          </a:r>
          <a:r>
            <a:rPr lang="en-US" altLang="ko-KR" dirty="0"/>
            <a:t>Lock</a:t>
          </a:r>
          <a:r>
            <a:rPr lang="ko-KR" altLang="en-US" dirty="0"/>
            <a:t>에 자유로움</a:t>
          </a:r>
          <a:endParaRPr lang="ko-KR" dirty="0"/>
        </a:p>
      </dgm:t>
    </dgm:pt>
    <dgm:pt modelId="{C2477E3F-DECC-4D79-80A6-64BEA11F65F5}" type="parTrans" cxnId="{4FF07465-3EE7-4F64-9549-124592B0FB88}">
      <dgm:prSet/>
      <dgm:spPr/>
      <dgm:t>
        <a:bodyPr/>
        <a:lstStyle/>
        <a:p>
          <a:pPr latinLnBrk="1"/>
          <a:endParaRPr lang="ko-KR" altLang="en-US"/>
        </a:p>
      </dgm:t>
    </dgm:pt>
    <dgm:pt modelId="{77DB06F4-DDC2-4CA7-89A4-02E41B76374A}" type="sibTrans" cxnId="{4FF07465-3EE7-4F64-9549-124592B0FB88}">
      <dgm:prSet/>
      <dgm:spPr/>
      <dgm:t>
        <a:bodyPr/>
        <a:lstStyle/>
        <a:p>
          <a:pPr latinLnBrk="1"/>
          <a:endParaRPr lang="ko-KR" altLang="en-US"/>
        </a:p>
      </dgm:t>
    </dgm:pt>
    <dgm:pt modelId="{94F598C2-0FA4-4DE5-9842-2E66533355A0}" type="pres">
      <dgm:prSet presAssocID="{94478973-34D4-4E0D-9F01-389C76751CF0}" presName="cycle" presStyleCnt="0">
        <dgm:presLayoutVars>
          <dgm:dir/>
          <dgm:resizeHandles val="exact"/>
        </dgm:presLayoutVars>
      </dgm:prSet>
      <dgm:spPr/>
    </dgm:pt>
    <dgm:pt modelId="{7918FFD5-BA83-42A7-BDF6-59B10E38EB80}" type="pres">
      <dgm:prSet presAssocID="{E581193E-8B15-4F7B-BA62-89CC84B46F12}" presName="node" presStyleLbl="node1" presStyleIdx="0" presStyleCnt="2">
        <dgm:presLayoutVars>
          <dgm:bulletEnabled val="1"/>
        </dgm:presLayoutVars>
      </dgm:prSet>
      <dgm:spPr/>
    </dgm:pt>
    <dgm:pt modelId="{F32C3B7E-2D57-49FB-9B66-1CC113A6352C}" type="pres">
      <dgm:prSet presAssocID="{E581193E-8B15-4F7B-BA62-89CC84B46F12}" presName="spNode" presStyleCnt="0"/>
      <dgm:spPr/>
    </dgm:pt>
    <dgm:pt modelId="{DEDD009C-7FC5-4888-828B-F66C3A036AD4}" type="pres">
      <dgm:prSet presAssocID="{86190DA4-3917-41A6-A451-0AF9A049647D}" presName="sibTrans" presStyleLbl="sibTrans1D1" presStyleIdx="0" presStyleCnt="2"/>
      <dgm:spPr/>
    </dgm:pt>
    <dgm:pt modelId="{2C5D5EB0-7245-4B3C-B692-DC32EB05225F}" type="pres">
      <dgm:prSet presAssocID="{52657484-733B-4498-B022-8A55EFCEFCE5}" presName="node" presStyleLbl="node1" presStyleIdx="1" presStyleCnt="2">
        <dgm:presLayoutVars>
          <dgm:bulletEnabled val="1"/>
        </dgm:presLayoutVars>
      </dgm:prSet>
      <dgm:spPr/>
    </dgm:pt>
    <dgm:pt modelId="{39677621-4877-472E-AEA2-E4F30D12D726}" type="pres">
      <dgm:prSet presAssocID="{52657484-733B-4498-B022-8A55EFCEFCE5}" presName="spNode" presStyleCnt="0"/>
      <dgm:spPr/>
    </dgm:pt>
    <dgm:pt modelId="{C58A530B-1C39-43BD-8E68-8F374D89930E}" type="pres">
      <dgm:prSet presAssocID="{77DB06F4-DDC2-4CA7-89A4-02E41B76374A}" presName="sibTrans" presStyleLbl="sibTrans1D1" presStyleIdx="1" presStyleCnt="2"/>
      <dgm:spPr/>
    </dgm:pt>
  </dgm:ptLst>
  <dgm:cxnLst>
    <dgm:cxn modelId="{C4557F02-B473-421C-96F8-4F49515279EB}" type="presOf" srcId="{94478973-34D4-4E0D-9F01-389C76751CF0}" destId="{94F598C2-0FA4-4DE5-9842-2E66533355A0}" srcOrd="0" destOrd="0" presId="urn:microsoft.com/office/officeart/2005/8/layout/cycle6"/>
    <dgm:cxn modelId="{C28B2B3A-A111-4420-BCB5-1ADDB91685CD}" type="presOf" srcId="{52657484-733B-4498-B022-8A55EFCEFCE5}" destId="{2C5D5EB0-7245-4B3C-B692-DC32EB05225F}" srcOrd="0" destOrd="0" presId="urn:microsoft.com/office/officeart/2005/8/layout/cycle6"/>
    <dgm:cxn modelId="{4FF07465-3EE7-4F64-9549-124592B0FB88}" srcId="{94478973-34D4-4E0D-9F01-389C76751CF0}" destId="{52657484-733B-4498-B022-8A55EFCEFCE5}" srcOrd="1" destOrd="0" parTransId="{C2477E3F-DECC-4D79-80A6-64BEA11F65F5}" sibTransId="{77DB06F4-DDC2-4CA7-89A4-02E41B76374A}"/>
    <dgm:cxn modelId="{993E9154-0BBA-4511-8304-B9BDF45B0495}" type="presOf" srcId="{E581193E-8B15-4F7B-BA62-89CC84B46F12}" destId="{7918FFD5-BA83-42A7-BDF6-59B10E38EB80}" srcOrd="0" destOrd="0" presId="urn:microsoft.com/office/officeart/2005/8/layout/cycle6"/>
    <dgm:cxn modelId="{6D4D9783-690D-411E-9978-78CF0D88732E}" srcId="{94478973-34D4-4E0D-9F01-389C76751CF0}" destId="{E581193E-8B15-4F7B-BA62-89CC84B46F12}" srcOrd="0" destOrd="0" parTransId="{317E8BE8-A433-4E41-B82C-6D4663840709}" sibTransId="{86190DA4-3917-41A6-A451-0AF9A049647D}"/>
    <dgm:cxn modelId="{86CCC683-34F9-4CF0-A8D5-3B7CF0C4DEEA}" type="presOf" srcId="{86190DA4-3917-41A6-A451-0AF9A049647D}" destId="{DEDD009C-7FC5-4888-828B-F66C3A036AD4}" srcOrd="0" destOrd="0" presId="urn:microsoft.com/office/officeart/2005/8/layout/cycle6"/>
    <dgm:cxn modelId="{B60CC2B7-139C-48D7-AD2C-697E048AD91A}" type="presOf" srcId="{77DB06F4-DDC2-4CA7-89A4-02E41B76374A}" destId="{C58A530B-1C39-43BD-8E68-8F374D89930E}" srcOrd="0" destOrd="0" presId="urn:microsoft.com/office/officeart/2005/8/layout/cycle6"/>
    <dgm:cxn modelId="{EC4120D6-3D53-4CFF-9474-37F6A05A4731}" type="presParOf" srcId="{94F598C2-0FA4-4DE5-9842-2E66533355A0}" destId="{7918FFD5-BA83-42A7-BDF6-59B10E38EB80}" srcOrd="0" destOrd="0" presId="urn:microsoft.com/office/officeart/2005/8/layout/cycle6"/>
    <dgm:cxn modelId="{86CB7D96-F95F-4C24-9335-E87D59F0112F}" type="presParOf" srcId="{94F598C2-0FA4-4DE5-9842-2E66533355A0}" destId="{F32C3B7E-2D57-49FB-9B66-1CC113A6352C}" srcOrd="1" destOrd="0" presId="urn:microsoft.com/office/officeart/2005/8/layout/cycle6"/>
    <dgm:cxn modelId="{36775284-BAD4-40BF-974C-4A9BF2B1932E}" type="presParOf" srcId="{94F598C2-0FA4-4DE5-9842-2E66533355A0}" destId="{DEDD009C-7FC5-4888-828B-F66C3A036AD4}" srcOrd="2" destOrd="0" presId="urn:microsoft.com/office/officeart/2005/8/layout/cycle6"/>
    <dgm:cxn modelId="{D909F521-E984-48B6-8EFB-C935608ADC2A}" type="presParOf" srcId="{94F598C2-0FA4-4DE5-9842-2E66533355A0}" destId="{2C5D5EB0-7245-4B3C-B692-DC32EB05225F}" srcOrd="3" destOrd="0" presId="urn:microsoft.com/office/officeart/2005/8/layout/cycle6"/>
    <dgm:cxn modelId="{2E69986F-CFC3-4C29-B231-ECB3EF215614}" type="presParOf" srcId="{94F598C2-0FA4-4DE5-9842-2E66533355A0}" destId="{39677621-4877-472E-AEA2-E4F30D12D726}" srcOrd="4" destOrd="0" presId="urn:microsoft.com/office/officeart/2005/8/layout/cycle6"/>
    <dgm:cxn modelId="{97C1CC9F-F47D-467D-8F5E-553ECE78E378}" type="presParOf" srcId="{94F598C2-0FA4-4DE5-9842-2E66533355A0}" destId="{C58A530B-1C39-43BD-8E68-8F374D89930E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68BDB54-6D9E-40EC-AE6C-A8E271DA6568}" type="doc">
      <dgm:prSet loTypeId="urn:microsoft.com/office/officeart/2008/layout/LinedList" loCatId="list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pPr latinLnBrk="1"/>
          <a:endParaRPr lang="ko-KR" altLang="en-US"/>
        </a:p>
      </dgm:t>
    </dgm:pt>
    <dgm:pt modelId="{1C474979-A0F9-429C-AE09-4D4E4E1A0C46}">
      <dgm:prSet/>
      <dgm:spPr/>
      <dgm:t>
        <a:bodyPr/>
        <a:lstStyle/>
        <a:p>
          <a:pPr latinLnBrk="1"/>
          <a:r>
            <a:rPr lang="ko-KR" altLang="en-US"/>
            <a:t>메시지 패턴매칭 처리</a:t>
          </a:r>
          <a:endParaRPr lang="ko-KR" dirty="0"/>
        </a:p>
      </dgm:t>
    </dgm:pt>
    <dgm:pt modelId="{9E632523-9A1A-4CCA-9ED8-1AA38B72B85E}" type="parTrans" cxnId="{DF006BBD-BDC5-4394-BABE-99DCB3FF4A3A}">
      <dgm:prSet/>
      <dgm:spPr/>
      <dgm:t>
        <a:bodyPr/>
        <a:lstStyle/>
        <a:p>
          <a:pPr latinLnBrk="1"/>
          <a:endParaRPr lang="ko-KR" altLang="en-US"/>
        </a:p>
      </dgm:t>
    </dgm:pt>
    <dgm:pt modelId="{216D1569-44F0-442D-AEE5-59706BDDEAC2}" type="sibTrans" cxnId="{DF006BBD-BDC5-4394-BABE-99DCB3FF4A3A}">
      <dgm:prSet/>
      <dgm:spPr/>
      <dgm:t>
        <a:bodyPr/>
        <a:lstStyle/>
        <a:p>
          <a:pPr latinLnBrk="1"/>
          <a:endParaRPr lang="ko-KR" altLang="en-US"/>
        </a:p>
      </dgm:t>
    </dgm:pt>
    <dgm:pt modelId="{CFEA0B85-BA78-4162-9834-7B54333101E3}">
      <dgm:prSet/>
      <dgm:spPr/>
      <dgm:t>
        <a:bodyPr/>
        <a:lstStyle/>
        <a:p>
          <a:pPr latinLnBrk="1"/>
          <a:r>
            <a:rPr lang="en-US"/>
            <a:t>basicActor.tell(“</a:t>
          </a:r>
          <a:r>
            <a:rPr lang="ko-KR"/>
            <a:t>안녕</a:t>
          </a:r>
          <a:r>
            <a:rPr lang="en-US"/>
            <a:t>”);</a:t>
          </a:r>
          <a:endParaRPr lang="ko-KR" dirty="0"/>
        </a:p>
      </dgm:t>
    </dgm:pt>
    <dgm:pt modelId="{EA3815F1-2EF4-459C-BCC0-B747065B13BA}" type="parTrans" cxnId="{774134F5-1715-42FE-B355-4BC5AB0E9A84}">
      <dgm:prSet/>
      <dgm:spPr/>
      <dgm:t>
        <a:bodyPr/>
        <a:lstStyle/>
        <a:p>
          <a:pPr latinLnBrk="1"/>
          <a:endParaRPr lang="ko-KR" altLang="en-US"/>
        </a:p>
      </dgm:t>
    </dgm:pt>
    <dgm:pt modelId="{2F584197-EC02-49F1-A686-3A0417E589E4}" type="sibTrans" cxnId="{774134F5-1715-42FE-B355-4BC5AB0E9A84}">
      <dgm:prSet/>
      <dgm:spPr/>
      <dgm:t>
        <a:bodyPr/>
        <a:lstStyle/>
        <a:p>
          <a:pPr latinLnBrk="1"/>
          <a:endParaRPr lang="ko-KR" altLang="en-US"/>
        </a:p>
      </dgm:t>
    </dgm:pt>
    <dgm:pt modelId="{2D59AABB-11DD-4D90-AFD3-346146DCB59E}">
      <dgm:prSet/>
      <dgm:spPr/>
      <dgm:t>
        <a:bodyPr/>
        <a:lstStyle/>
        <a:p>
          <a:pPr latinLnBrk="1"/>
          <a:r>
            <a:rPr lang="en-US"/>
            <a:t>await basicActor.ask(“</a:t>
          </a:r>
          <a:r>
            <a:rPr lang="ko-KR"/>
            <a:t>여보세요</a:t>
          </a:r>
          <a:r>
            <a:rPr lang="en-US"/>
            <a:t>?”);</a:t>
          </a:r>
          <a:endParaRPr lang="ko-KR" dirty="0"/>
        </a:p>
      </dgm:t>
    </dgm:pt>
    <dgm:pt modelId="{B58C4A20-3104-4E7A-AE02-C0BA01196CE6}" type="parTrans" cxnId="{94392C89-D1FA-40EE-97B4-4E82A60F633B}">
      <dgm:prSet/>
      <dgm:spPr/>
      <dgm:t>
        <a:bodyPr/>
        <a:lstStyle/>
        <a:p>
          <a:pPr latinLnBrk="1"/>
          <a:endParaRPr lang="ko-KR" altLang="en-US"/>
        </a:p>
      </dgm:t>
    </dgm:pt>
    <dgm:pt modelId="{677480C6-F14E-485C-AC20-BD81A768A42E}" type="sibTrans" cxnId="{94392C89-D1FA-40EE-97B4-4E82A60F633B}">
      <dgm:prSet/>
      <dgm:spPr/>
      <dgm:t>
        <a:bodyPr/>
        <a:lstStyle/>
        <a:p>
          <a:pPr latinLnBrk="1"/>
          <a:endParaRPr lang="ko-KR" altLang="en-US"/>
        </a:p>
      </dgm:t>
    </dgm:pt>
    <dgm:pt modelId="{6E771EC1-B674-4AE0-A024-914267BC7537}" type="pres">
      <dgm:prSet presAssocID="{168BDB54-6D9E-40EC-AE6C-A8E271DA6568}" presName="vert0" presStyleCnt="0">
        <dgm:presLayoutVars>
          <dgm:dir/>
          <dgm:animOne val="branch"/>
          <dgm:animLvl val="lvl"/>
        </dgm:presLayoutVars>
      </dgm:prSet>
      <dgm:spPr/>
    </dgm:pt>
    <dgm:pt modelId="{54BD70B7-355D-4A47-9C3E-1513EB6D94CA}" type="pres">
      <dgm:prSet presAssocID="{1C474979-A0F9-429C-AE09-4D4E4E1A0C46}" presName="thickLine" presStyleLbl="alignNode1" presStyleIdx="0" presStyleCnt="3"/>
      <dgm:spPr/>
    </dgm:pt>
    <dgm:pt modelId="{FC4E433D-8F36-4469-ACAB-571050EB6416}" type="pres">
      <dgm:prSet presAssocID="{1C474979-A0F9-429C-AE09-4D4E4E1A0C46}" presName="horz1" presStyleCnt="0"/>
      <dgm:spPr/>
    </dgm:pt>
    <dgm:pt modelId="{E191CEFD-F57E-453D-8950-C4BDEA9E6944}" type="pres">
      <dgm:prSet presAssocID="{1C474979-A0F9-429C-AE09-4D4E4E1A0C46}" presName="tx1" presStyleLbl="revTx" presStyleIdx="0" presStyleCnt="3"/>
      <dgm:spPr/>
    </dgm:pt>
    <dgm:pt modelId="{5EC54E45-A135-4A5F-9C9A-EE7A59D32B04}" type="pres">
      <dgm:prSet presAssocID="{1C474979-A0F9-429C-AE09-4D4E4E1A0C46}" presName="vert1" presStyleCnt="0"/>
      <dgm:spPr/>
    </dgm:pt>
    <dgm:pt modelId="{4FC6BF38-1365-4614-ACBD-5B4167876C9D}" type="pres">
      <dgm:prSet presAssocID="{CFEA0B85-BA78-4162-9834-7B54333101E3}" presName="thickLine" presStyleLbl="alignNode1" presStyleIdx="1" presStyleCnt="3"/>
      <dgm:spPr/>
    </dgm:pt>
    <dgm:pt modelId="{DF8BAD87-C0D2-41E1-A677-B598966727E9}" type="pres">
      <dgm:prSet presAssocID="{CFEA0B85-BA78-4162-9834-7B54333101E3}" presName="horz1" presStyleCnt="0"/>
      <dgm:spPr/>
    </dgm:pt>
    <dgm:pt modelId="{67EB916F-8843-46D9-9F3C-DFD9ABB9C781}" type="pres">
      <dgm:prSet presAssocID="{CFEA0B85-BA78-4162-9834-7B54333101E3}" presName="tx1" presStyleLbl="revTx" presStyleIdx="1" presStyleCnt="3"/>
      <dgm:spPr/>
    </dgm:pt>
    <dgm:pt modelId="{87A3794A-A71B-4B06-85D5-1512772A2065}" type="pres">
      <dgm:prSet presAssocID="{CFEA0B85-BA78-4162-9834-7B54333101E3}" presName="vert1" presStyleCnt="0"/>
      <dgm:spPr/>
    </dgm:pt>
    <dgm:pt modelId="{6172E841-E8D0-4C5D-8E94-234AE6AF22FE}" type="pres">
      <dgm:prSet presAssocID="{2D59AABB-11DD-4D90-AFD3-346146DCB59E}" presName="thickLine" presStyleLbl="alignNode1" presStyleIdx="2" presStyleCnt="3"/>
      <dgm:spPr/>
    </dgm:pt>
    <dgm:pt modelId="{73F251C7-0661-4A82-B1B8-01CDAD46CA81}" type="pres">
      <dgm:prSet presAssocID="{2D59AABB-11DD-4D90-AFD3-346146DCB59E}" presName="horz1" presStyleCnt="0"/>
      <dgm:spPr/>
    </dgm:pt>
    <dgm:pt modelId="{8750F50D-2222-48D3-A4FD-B0D2B3AC2F5C}" type="pres">
      <dgm:prSet presAssocID="{2D59AABB-11DD-4D90-AFD3-346146DCB59E}" presName="tx1" presStyleLbl="revTx" presStyleIdx="2" presStyleCnt="3"/>
      <dgm:spPr/>
    </dgm:pt>
    <dgm:pt modelId="{55458833-E75E-475B-8859-896A17F70FD2}" type="pres">
      <dgm:prSet presAssocID="{2D59AABB-11DD-4D90-AFD3-346146DCB59E}" presName="vert1" presStyleCnt="0"/>
      <dgm:spPr/>
    </dgm:pt>
  </dgm:ptLst>
  <dgm:cxnLst>
    <dgm:cxn modelId="{62EC6E08-79E0-4F68-998E-1503D3E2C387}" type="presOf" srcId="{168BDB54-6D9E-40EC-AE6C-A8E271DA6568}" destId="{6E771EC1-B674-4AE0-A024-914267BC7537}" srcOrd="0" destOrd="0" presId="urn:microsoft.com/office/officeart/2008/layout/LinedList"/>
    <dgm:cxn modelId="{D2ECB685-08A2-4F5F-BCCE-A2309A259759}" type="presOf" srcId="{CFEA0B85-BA78-4162-9834-7B54333101E3}" destId="{67EB916F-8843-46D9-9F3C-DFD9ABB9C781}" srcOrd="0" destOrd="0" presId="urn:microsoft.com/office/officeart/2008/layout/LinedList"/>
    <dgm:cxn modelId="{94392C89-D1FA-40EE-97B4-4E82A60F633B}" srcId="{168BDB54-6D9E-40EC-AE6C-A8E271DA6568}" destId="{2D59AABB-11DD-4D90-AFD3-346146DCB59E}" srcOrd="2" destOrd="0" parTransId="{B58C4A20-3104-4E7A-AE02-C0BA01196CE6}" sibTransId="{677480C6-F14E-485C-AC20-BD81A768A42E}"/>
    <dgm:cxn modelId="{DF006BBD-BDC5-4394-BABE-99DCB3FF4A3A}" srcId="{168BDB54-6D9E-40EC-AE6C-A8E271DA6568}" destId="{1C474979-A0F9-429C-AE09-4D4E4E1A0C46}" srcOrd="0" destOrd="0" parTransId="{9E632523-9A1A-4CCA-9ED8-1AA38B72B85E}" sibTransId="{216D1569-44F0-442D-AEE5-59706BDDEAC2}"/>
    <dgm:cxn modelId="{90DF16C4-56E3-473E-8C88-0AA81A2CB095}" type="presOf" srcId="{2D59AABB-11DD-4D90-AFD3-346146DCB59E}" destId="{8750F50D-2222-48D3-A4FD-B0D2B3AC2F5C}" srcOrd="0" destOrd="0" presId="urn:microsoft.com/office/officeart/2008/layout/LinedList"/>
    <dgm:cxn modelId="{F487ACD2-9F83-4088-8FA0-AA17AD655216}" type="presOf" srcId="{1C474979-A0F9-429C-AE09-4D4E4E1A0C46}" destId="{E191CEFD-F57E-453D-8950-C4BDEA9E6944}" srcOrd="0" destOrd="0" presId="urn:microsoft.com/office/officeart/2008/layout/LinedList"/>
    <dgm:cxn modelId="{774134F5-1715-42FE-B355-4BC5AB0E9A84}" srcId="{168BDB54-6D9E-40EC-AE6C-A8E271DA6568}" destId="{CFEA0B85-BA78-4162-9834-7B54333101E3}" srcOrd="1" destOrd="0" parTransId="{EA3815F1-2EF4-459C-BCC0-B747065B13BA}" sibTransId="{2F584197-EC02-49F1-A686-3A0417E589E4}"/>
    <dgm:cxn modelId="{93F7A4E0-D972-402F-83D7-BD44203054AD}" type="presParOf" srcId="{6E771EC1-B674-4AE0-A024-914267BC7537}" destId="{54BD70B7-355D-4A47-9C3E-1513EB6D94CA}" srcOrd="0" destOrd="0" presId="urn:microsoft.com/office/officeart/2008/layout/LinedList"/>
    <dgm:cxn modelId="{C7DBA8EF-9057-4C9D-BA25-73EA5BED1B5F}" type="presParOf" srcId="{6E771EC1-B674-4AE0-A024-914267BC7537}" destId="{FC4E433D-8F36-4469-ACAB-571050EB6416}" srcOrd="1" destOrd="0" presId="urn:microsoft.com/office/officeart/2008/layout/LinedList"/>
    <dgm:cxn modelId="{742346B9-5215-422E-B8C6-976814EB3100}" type="presParOf" srcId="{FC4E433D-8F36-4469-ACAB-571050EB6416}" destId="{E191CEFD-F57E-453D-8950-C4BDEA9E6944}" srcOrd="0" destOrd="0" presId="urn:microsoft.com/office/officeart/2008/layout/LinedList"/>
    <dgm:cxn modelId="{B6E70F30-7D89-4AB1-9B70-FADB9A661C28}" type="presParOf" srcId="{FC4E433D-8F36-4469-ACAB-571050EB6416}" destId="{5EC54E45-A135-4A5F-9C9A-EE7A59D32B04}" srcOrd="1" destOrd="0" presId="urn:microsoft.com/office/officeart/2008/layout/LinedList"/>
    <dgm:cxn modelId="{9338C97A-3B14-4979-92CD-2F86DB2C4EDC}" type="presParOf" srcId="{6E771EC1-B674-4AE0-A024-914267BC7537}" destId="{4FC6BF38-1365-4614-ACBD-5B4167876C9D}" srcOrd="2" destOrd="0" presId="urn:microsoft.com/office/officeart/2008/layout/LinedList"/>
    <dgm:cxn modelId="{24053E27-A184-48C5-AB40-735EF70BE54B}" type="presParOf" srcId="{6E771EC1-B674-4AE0-A024-914267BC7537}" destId="{DF8BAD87-C0D2-41E1-A677-B598966727E9}" srcOrd="3" destOrd="0" presId="urn:microsoft.com/office/officeart/2008/layout/LinedList"/>
    <dgm:cxn modelId="{FB311631-EB0D-4D64-8109-2DB07FC688E0}" type="presParOf" srcId="{DF8BAD87-C0D2-41E1-A677-B598966727E9}" destId="{67EB916F-8843-46D9-9F3C-DFD9ABB9C781}" srcOrd="0" destOrd="0" presId="urn:microsoft.com/office/officeart/2008/layout/LinedList"/>
    <dgm:cxn modelId="{F218FB1E-43FB-48EE-9E83-2E8D700F957D}" type="presParOf" srcId="{DF8BAD87-C0D2-41E1-A677-B598966727E9}" destId="{87A3794A-A71B-4B06-85D5-1512772A2065}" srcOrd="1" destOrd="0" presId="urn:microsoft.com/office/officeart/2008/layout/LinedList"/>
    <dgm:cxn modelId="{DEF637CF-FB3C-4AD4-9FE8-55385B7D9B65}" type="presParOf" srcId="{6E771EC1-B674-4AE0-A024-914267BC7537}" destId="{6172E841-E8D0-4C5D-8E94-234AE6AF22FE}" srcOrd="4" destOrd="0" presId="urn:microsoft.com/office/officeart/2008/layout/LinedList"/>
    <dgm:cxn modelId="{7E51B37A-0ED4-4D95-90A3-CE2333C16EAD}" type="presParOf" srcId="{6E771EC1-B674-4AE0-A024-914267BC7537}" destId="{73F251C7-0661-4A82-B1B8-01CDAD46CA81}" srcOrd="5" destOrd="0" presId="urn:microsoft.com/office/officeart/2008/layout/LinedList"/>
    <dgm:cxn modelId="{35940771-483F-4509-AC7C-4E58D2642A08}" type="presParOf" srcId="{73F251C7-0661-4A82-B1B8-01CDAD46CA81}" destId="{8750F50D-2222-48D3-A4FD-B0D2B3AC2F5C}" srcOrd="0" destOrd="0" presId="urn:microsoft.com/office/officeart/2008/layout/LinedList"/>
    <dgm:cxn modelId="{5F85A6BA-B76E-4FD5-83A1-7837AAD7A44B}" type="presParOf" srcId="{73F251C7-0661-4A82-B1B8-01CDAD46CA81}" destId="{55458833-E75E-475B-8859-896A17F70FD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1688B-419D-4F43-A108-431083E1FA00}">
      <dsp:nvSpPr>
        <dsp:cNvPr id="0" name=""/>
        <dsp:cNvSpPr/>
      </dsp:nvSpPr>
      <dsp:spPr>
        <a:xfrm>
          <a:off x="0" y="403633"/>
          <a:ext cx="8532178" cy="280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800" kern="1200" dirty="0" err="1"/>
            <a:t>맥미니에</a:t>
          </a:r>
          <a:r>
            <a:rPr lang="ko-KR" sz="4800" kern="1200" dirty="0"/>
            <a:t> 우분투 설치하</a:t>
          </a:r>
          <a:r>
            <a:rPr lang="ko-KR" altLang="en-US" sz="4800" kern="1200" dirty="0"/>
            <a:t>여</a:t>
          </a:r>
          <a:br>
            <a:rPr lang="en-US" altLang="ko-KR" sz="4800" kern="1200" dirty="0"/>
          </a:br>
          <a:r>
            <a:rPr lang="ko-KR" sz="4800" kern="1200" dirty="0" err="1"/>
            <a:t>웹노리</a:t>
          </a:r>
          <a:r>
            <a:rPr lang="ko-KR" sz="4800" kern="1200" dirty="0"/>
            <a:t> 운영하는 개발자</a:t>
          </a:r>
          <a:br>
            <a:rPr lang="en-US" altLang="ko-KR" sz="4800" kern="1200" dirty="0"/>
          </a:br>
          <a:r>
            <a:rPr lang="ko-KR" altLang="en-US" sz="4800" kern="1200" dirty="0"/>
            <a:t>두꺼</a:t>
          </a:r>
          <a:r>
            <a:rPr lang="ko-KR" sz="4800" kern="1200" dirty="0"/>
            <a:t>비 문제로 가끔 장애발생</a:t>
          </a:r>
        </a:p>
      </dsp:txBody>
      <dsp:txXfrm>
        <a:off x="137075" y="540708"/>
        <a:ext cx="8258028" cy="25338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763B2-E680-4D6C-AF9B-E662B92A4A16}">
      <dsp:nvSpPr>
        <dsp:cNvPr id="0" name=""/>
        <dsp:cNvSpPr/>
      </dsp:nvSpPr>
      <dsp:spPr>
        <a:xfrm>
          <a:off x="0" y="1499"/>
          <a:ext cx="34785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B2F4BBB-9B4E-4AC8-9E79-178C519C86E3}">
      <dsp:nvSpPr>
        <dsp:cNvPr id="0" name=""/>
        <dsp:cNvSpPr/>
      </dsp:nvSpPr>
      <dsp:spPr>
        <a:xfrm>
          <a:off x="0" y="1499"/>
          <a:ext cx="3478513" cy="1022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메시지 전송에 다양한 </a:t>
          </a:r>
          <a:r>
            <a:rPr lang="ko-KR" altLang="en-US" sz="2700" kern="1200" dirty="0" err="1"/>
            <a:t>라우팅활용</a:t>
          </a:r>
          <a:endParaRPr lang="ko-KR" sz="2700" kern="1200" dirty="0"/>
        </a:p>
      </dsp:txBody>
      <dsp:txXfrm>
        <a:off x="0" y="1499"/>
        <a:ext cx="3478513" cy="1022409"/>
      </dsp:txXfrm>
    </dsp:sp>
    <dsp:sp modelId="{80105045-57ED-44DA-854C-BA7460FD28C0}">
      <dsp:nvSpPr>
        <dsp:cNvPr id="0" name=""/>
        <dsp:cNvSpPr/>
      </dsp:nvSpPr>
      <dsp:spPr>
        <a:xfrm>
          <a:off x="0" y="1023908"/>
          <a:ext cx="3478513" cy="0"/>
        </a:xfrm>
        <a:prstGeom prst="line">
          <a:avLst/>
        </a:prstGeom>
        <a:solidFill>
          <a:schemeClr val="accent2">
            <a:hueOff val="-4377215"/>
            <a:satOff val="-3950"/>
            <a:lumOff val="-881"/>
            <a:alphaOff val="0"/>
          </a:schemeClr>
        </a:solidFill>
        <a:ln w="15875" cap="rnd" cmpd="sng" algn="ctr">
          <a:solidFill>
            <a:schemeClr val="accent2">
              <a:hueOff val="-4377215"/>
              <a:satOff val="-3950"/>
              <a:lumOff val="-8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4B4A0C1-CF69-416B-8417-FBAA478F0451}">
      <dsp:nvSpPr>
        <dsp:cNvPr id="0" name=""/>
        <dsp:cNvSpPr/>
      </dsp:nvSpPr>
      <dsp:spPr>
        <a:xfrm>
          <a:off x="0" y="1023908"/>
          <a:ext cx="3478513" cy="1022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kern="1200"/>
            <a:t>라우터 </a:t>
          </a:r>
          <a:r>
            <a:rPr lang="en-US" sz="2700" kern="1200"/>
            <a:t>: </a:t>
          </a:r>
          <a:r>
            <a:rPr lang="ko-KR" sz="2700" kern="1200"/>
            <a:t>분기되는 방식</a:t>
          </a:r>
        </a:p>
      </dsp:txBody>
      <dsp:txXfrm>
        <a:off x="0" y="1023908"/>
        <a:ext cx="3478513" cy="1022409"/>
      </dsp:txXfrm>
    </dsp:sp>
    <dsp:sp modelId="{E86BC3C5-5990-440E-A7E2-D0928F29BC45}">
      <dsp:nvSpPr>
        <dsp:cNvPr id="0" name=""/>
        <dsp:cNvSpPr/>
      </dsp:nvSpPr>
      <dsp:spPr>
        <a:xfrm>
          <a:off x="0" y="2046317"/>
          <a:ext cx="3478513" cy="0"/>
        </a:xfrm>
        <a:prstGeom prst="line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5875" cap="rnd" cmpd="sng" algn="ctr">
          <a:solidFill>
            <a:schemeClr val="accent2">
              <a:hueOff val="-8754431"/>
              <a:satOff val="-7900"/>
              <a:lumOff val="-17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4A963F1-AE6C-42E2-B757-BD7CB243A43A}">
      <dsp:nvSpPr>
        <dsp:cNvPr id="0" name=""/>
        <dsp:cNvSpPr/>
      </dsp:nvSpPr>
      <dsp:spPr>
        <a:xfrm>
          <a:off x="0" y="2046317"/>
          <a:ext cx="3478513" cy="1022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kern="1200" dirty="0" err="1"/>
            <a:t>라우티</a:t>
          </a:r>
          <a:r>
            <a:rPr lang="ko-KR" sz="2700" kern="1200" dirty="0"/>
            <a:t> </a:t>
          </a:r>
          <a:r>
            <a:rPr lang="en-US" sz="2700" kern="1200" dirty="0"/>
            <a:t>: </a:t>
          </a:r>
          <a:r>
            <a:rPr lang="ko-KR" sz="2700" kern="1200" dirty="0"/>
            <a:t>분기된 녀석들이 도달하는 곳</a:t>
          </a:r>
        </a:p>
      </dsp:txBody>
      <dsp:txXfrm>
        <a:off x="0" y="2046317"/>
        <a:ext cx="3478513" cy="102240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0C0A5-B8F6-427F-A02C-1554C232AF3E}">
      <dsp:nvSpPr>
        <dsp:cNvPr id="0" name=""/>
        <dsp:cNvSpPr/>
      </dsp:nvSpPr>
      <dsp:spPr>
        <a:xfrm>
          <a:off x="1693536" y="1286420"/>
          <a:ext cx="91440" cy="4631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3185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726911" y="1515544"/>
        <a:ext cx="24689" cy="4937"/>
      </dsp:txXfrm>
    </dsp:sp>
    <dsp:sp modelId="{6DAE5808-86F7-406B-ABF3-1A9C4C1E8283}">
      <dsp:nvSpPr>
        <dsp:cNvPr id="0" name=""/>
        <dsp:cNvSpPr/>
      </dsp:nvSpPr>
      <dsp:spPr>
        <a:xfrm>
          <a:off x="665809" y="83"/>
          <a:ext cx="2146894" cy="128813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5200" tIns="110426" rIns="105200" bIns="110426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FSM</a:t>
          </a:r>
          <a:r>
            <a:rPr lang="ko-KR" sz="1700" kern="1200" dirty="0"/>
            <a:t>을 이용하여 </a:t>
          </a:r>
          <a:r>
            <a:rPr lang="ko-KR" sz="1700" kern="1200" dirty="0" err="1"/>
            <a:t>액터의</a:t>
          </a:r>
          <a:r>
            <a:rPr lang="ko-KR" sz="1700" kern="1200" dirty="0"/>
            <a:t> 메시지 처리방식을 </a:t>
          </a:r>
          <a:r>
            <a:rPr lang="ko-KR" sz="1700" kern="1200" dirty="0" err="1"/>
            <a:t>변경할수</a:t>
          </a:r>
          <a:r>
            <a:rPr lang="ko-KR" sz="1700" kern="1200" dirty="0"/>
            <a:t> 있다</a:t>
          </a:r>
          <a:r>
            <a:rPr lang="en-US" sz="1700" kern="1200" dirty="0"/>
            <a:t>.</a:t>
          </a:r>
          <a:endParaRPr lang="ko-KR" sz="1700" kern="1200" dirty="0"/>
        </a:p>
      </dsp:txBody>
      <dsp:txXfrm>
        <a:off x="665809" y="83"/>
        <a:ext cx="2146894" cy="1288136"/>
      </dsp:txXfrm>
    </dsp:sp>
    <dsp:sp modelId="{33CC1999-C59F-4F73-A4E7-2CE4EC4DA613}">
      <dsp:nvSpPr>
        <dsp:cNvPr id="0" name=""/>
        <dsp:cNvSpPr/>
      </dsp:nvSpPr>
      <dsp:spPr>
        <a:xfrm>
          <a:off x="665809" y="1782005"/>
          <a:ext cx="2146894" cy="128813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5200" tIns="110426" rIns="105200" bIns="110426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실시간 메시지 벌크 배치를 쉽게 구현할수 있다</a:t>
          </a:r>
          <a:r>
            <a:rPr lang="en-US" sz="1700" kern="1200"/>
            <a:t>.</a:t>
          </a:r>
          <a:endParaRPr lang="ko-KR" sz="1700" kern="1200"/>
        </a:p>
      </dsp:txBody>
      <dsp:txXfrm>
        <a:off x="665809" y="1782005"/>
        <a:ext cx="2146894" cy="128813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EC1E6-207C-4267-B11D-C79138770829}">
      <dsp:nvSpPr>
        <dsp:cNvPr id="0" name=""/>
        <dsp:cNvSpPr/>
      </dsp:nvSpPr>
      <dsp:spPr>
        <a:xfrm>
          <a:off x="0" y="1499"/>
          <a:ext cx="3478513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711F3D-FEB8-4F7D-A487-628108B9E871}">
      <dsp:nvSpPr>
        <dsp:cNvPr id="0" name=""/>
        <dsp:cNvSpPr/>
      </dsp:nvSpPr>
      <dsp:spPr>
        <a:xfrm>
          <a:off x="0" y="1499"/>
          <a:ext cx="3478513" cy="1022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kern="1200"/>
            <a:t>실시간 이벤트를 상태화</a:t>
          </a:r>
          <a:r>
            <a:rPr lang="ko-KR" altLang="en-US" sz="2700" kern="1200"/>
            <a:t>하여 저장가능</a:t>
          </a:r>
          <a:endParaRPr lang="ko-KR" sz="2700" kern="1200" dirty="0"/>
        </a:p>
      </dsp:txBody>
      <dsp:txXfrm>
        <a:off x="0" y="1499"/>
        <a:ext cx="3478513" cy="1022409"/>
      </dsp:txXfrm>
    </dsp:sp>
    <dsp:sp modelId="{6F18FC1D-3721-4681-B6F4-284D1C84E464}">
      <dsp:nvSpPr>
        <dsp:cNvPr id="0" name=""/>
        <dsp:cNvSpPr/>
      </dsp:nvSpPr>
      <dsp:spPr>
        <a:xfrm>
          <a:off x="0" y="1023908"/>
          <a:ext cx="3478513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C5E1D4-6E1B-4706-AC66-EC8820A01D33}">
      <dsp:nvSpPr>
        <dsp:cNvPr id="0" name=""/>
        <dsp:cNvSpPr/>
      </dsp:nvSpPr>
      <dsp:spPr>
        <a:xfrm>
          <a:off x="0" y="1023908"/>
          <a:ext cx="3478513" cy="1022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700" kern="1200"/>
            <a:t>CRUD VS CQRS</a:t>
          </a:r>
          <a:endParaRPr lang="ko-KR" sz="2700" kern="1200" dirty="0"/>
        </a:p>
      </dsp:txBody>
      <dsp:txXfrm>
        <a:off x="0" y="1023908"/>
        <a:ext cx="3478513" cy="1022409"/>
      </dsp:txXfrm>
    </dsp:sp>
    <dsp:sp modelId="{707BE6DF-E71E-4F7A-8B84-A633609EA2D6}">
      <dsp:nvSpPr>
        <dsp:cNvPr id="0" name=""/>
        <dsp:cNvSpPr/>
      </dsp:nvSpPr>
      <dsp:spPr>
        <a:xfrm>
          <a:off x="0" y="2046317"/>
          <a:ext cx="3478513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C693A7-659E-4166-90B4-55D58185F030}">
      <dsp:nvSpPr>
        <dsp:cNvPr id="0" name=""/>
        <dsp:cNvSpPr/>
      </dsp:nvSpPr>
      <dsp:spPr>
        <a:xfrm>
          <a:off x="0" y="2046317"/>
          <a:ext cx="3478513" cy="1022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kern="1200" dirty="0"/>
            <a:t>이벤트 소싱</a:t>
          </a:r>
          <a:br>
            <a:rPr lang="en-US" altLang="ko-KR" sz="2700" kern="1200" dirty="0"/>
          </a:br>
          <a:r>
            <a:rPr lang="ko-KR" altLang="en-US" sz="2700" kern="1200" dirty="0"/>
            <a:t>구현에 용이</a:t>
          </a:r>
          <a:endParaRPr lang="ko-KR" sz="2700" kern="1200" dirty="0"/>
        </a:p>
      </dsp:txBody>
      <dsp:txXfrm>
        <a:off x="0" y="2046317"/>
        <a:ext cx="3478513" cy="102240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1BE03-4AD6-468E-BC3C-73CDCBFB0E72}">
      <dsp:nvSpPr>
        <dsp:cNvPr id="0" name=""/>
        <dsp:cNvSpPr/>
      </dsp:nvSpPr>
      <dsp:spPr>
        <a:xfrm>
          <a:off x="0" y="0"/>
          <a:ext cx="4396312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A161278-D4CB-4E42-81CC-726A315DF79E}">
      <dsp:nvSpPr>
        <dsp:cNvPr id="0" name=""/>
        <dsp:cNvSpPr/>
      </dsp:nvSpPr>
      <dsp:spPr>
        <a:xfrm>
          <a:off x="0" y="0"/>
          <a:ext cx="4396312" cy="1535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 err="1"/>
            <a:t>AtLeastOnce</a:t>
          </a:r>
          <a:br>
            <a:rPr lang="en-US" sz="4300" kern="1200" dirty="0"/>
          </a:br>
          <a:r>
            <a:rPr lang="en-US" sz="4300" kern="1200" dirty="0"/>
            <a:t>Delivery</a:t>
          </a:r>
          <a:endParaRPr lang="ko-KR" sz="4300" kern="1200" dirty="0"/>
        </a:p>
      </dsp:txBody>
      <dsp:txXfrm>
        <a:off x="0" y="0"/>
        <a:ext cx="4396312" cy="1535113"/>
      </dsp:txXfrm>
    </dsp:sp>
    <dsp:sp modelId="{F9E3C7B8-AA7F-4B64-8368-C60BE2A04D37}">
      <dsp:nvSpPr>
        <dsp:cNvPr id="0" name=""/>
        <dsp:cNvSpPr/>
      </dsp:nvSpPr>
      <dsp:spPr>
        <a:xfrm>
          <a:off x="0" y="1535113"/>
          <a:ext cx="4396312" cy="0"/>
        </a:xfrm>
        <a:prstGeom prst="line">
          <a:avLst/>
        </a:prstGeom>
        <a:gradFill rotWithShape="0">
          <a:gsLst>
            <a:gs pos="0">
              <a:schemeClr val="accent5">
                <a:hueOff val="20154258"/>
                <a:satOff val="-9417"/>
                <a:lumOff val="-10587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20154258"/>
                <a:satOff val="-9417"/>
                <a:lumOff val="-10587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20154258"/>
              <a:satOff val="-9417"/>
              <a:lumOff val="-10587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395E9C4-07BF-4E01-AB75-C1AF872F4AA3}">
      <dsp:nvSpPr>
        <dsp:cNvPr id="0" name=""/>
        <dsp:cNvSpPr/>
      </dsp:nvSpPr>
      <dsp:spPr>
        <a:xfrm>
          <a:off x="0" y="1535113"/>
          <a:ext cx="4396312" cy="1535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300" kern="1200" dirty="0"/>
            <a:t>Reactive Stream</a:t>
          </a:r>
          <a:endParaRPr lang="ko-KR" sz="4300" kern="1200" dirty="0"/>
        </a:p>
      </dsp:txBody>
      <dsp:txXfrm>
        <a:off x="0" y="1535113"/>
        <a:ext cx="4396312" cy="153511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720B88-5A3D-4965-A5C7-0DBAE5D6CEB0}">
      <dsp:nvSpPr>
        <dsp:cNvPr id="0" name=""/>
        <dsp:cNvSpPr/>
      </dsp:nvSpPr>
      <dsp:spPr>
        <a:xfrm>
          <a:off x="0" y="498911"/>
          <a:ext cx="3478513" cy="9210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57475B-C923-45B5-BD15-9C265EFAE483}">
      <dsp:nvSpPr>
        <dsp:cNvPr id="0" name=""/>
        <dsp:cNvSpPr/>
      </dsp:nvSpPr>
      <dsp:spPr>
        <a:xfrm>
          <a:off x="278623" y="706151"/>
          <a:ext cx="506587" cy="506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E138E-46C9-455F-BBB3-4D7BFFA2E1B7}">
      <dsp:nvSpPr>
        <dsp:cNvPr id="0" name=""/>
        <dsp:cNvSpPr/>
      </dsp:nvSpPr>
      <dsp:spPr>
        <a:xfrm>
          <a:off x="1063833" y="498911"/>
          <a:ext cx="2414679" cy="921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80" tIns="97480" rIns="97480" bIns="9748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/>
            <a:t>덜바쁜 녀석에게 전송 가능</a:t>
          </a:r>
        </a:p>
      </dsp:txBody>
      <dsp:txXfrm>
        <a:off x="1063833" y="498911"/>
        <a:ext cx="2414679" cy="921067"/>
      </dsp:txXfrm>
    </dsp:sp>
    <dsp:sp modelId="{E0E53372-8EDB-4328-856E-37BACCAD111D}">
      <dsp:nvSpPr>
        <dsp:cNvPr id="0" name=""/>
        <dsp:cNvSpPr/>
      </dsp:nvSpPr>
      <dsp:spPr>
        <a:xfrm>
          <a:off x="0" y="1650246"/>
          <a:ext cx="3478513" cy="921067"/>
        </a:xfrm>
        <a:prstGeom prst="roundRect">
          <a:avLst>
            <a:gd name="adj" fmla="val 10000"/>
          </a:avLst>
        </a:prstGeom>
        <a:solidFill>
          <a:schemeClr val="accent5">
            <a:hueOff val="20154258"/>
            <a:satOff val="-9417"/>
            <a:lumOff val="-1058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70001-4B0F-47D8-9EAE-D937670298E4}">
      <dsp:nvSpPr>
        <dsp:cNvPr id="0" name=""/>
        <dsp:cNvSpPr/>
      </dsp:nvSpPr>
      <dsp:spPr>
        <a:xfrm>
          <a:off x="278623" y="1857486"/>
          <a:ext cx="506587" cy="506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022B6-B606-4FBE-B826-AC8EDACA57BD}">
      <dsp:nvSpPr>
        <dsp:cNvPr id="0" name=""/>
        <dsp:cNvSpPr/>
      </dsp:nvSpPr>
      <dsp:spPr>
        <a:xfrm>
          <a:off x="1063833" y="1650246"/>
          <a:ext cx="2414679" cy="921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80" tIns="97480" rIns="97480" bIns="9748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/>
            <a:t>우선순위역전가능</a:t>
          </a:r>
          <a:r>
            <a:rPr lang="en-US" altLang="ko-KR" sz="2000" kern="1200"/>
            <a:t>-</a:t>
          </a:r>
          <a:r>
            <a:rPr lang="ko-KR" altLang="en-US" sz="2000" kern="1200"/>
            <a:t>긴급우편</a:t>
          </a:r>
          <a:endParaRPr lang="ko-KR" sz="2000" kern="1200"/>
        </a:p>
      </dsp:txBody>
      <dsp:txXfrm>
        <a:off x="1063833" y="1650246"/>
        <a:ext cx="2414679" cy="92106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D1BC8-9A11-4795-92E1-1DC2A90E3D9F}">
      <dsp:nvSpPr>
        <dsp:cNvPr id="0" name=""/>
        <dsp:cNvSpPr/>
      </dsp:nvSpPr>
      <dsp:spPr>
        <a:xfrm>
          <a:off x="0" y="0"/>
          <a:ext cx="3478513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9465B2D-8F78-426E-80FE-CE72C100C61A}">
      <dsp:nvSpPr>
        <dsp:cNvPr id="0" name=""/>
        <dsp:cNvSpPr/>
      </dsp:nvSpPr>
      <dsp:spPr>
        <a:xfrm>
          <a:off x="0" y="0"/>
          <a:ext cx="3478513" cy="1535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동시처리를 위한 커스텀한 스레드풀 지정가능</a:t>
          </a:r>
          <a:r>
            <a:rPr lang="en-US" sz="2200" kern="1200"/>
            <a:t>(</a:t>
          </a:r>
          <a:r>
            <a:rPr lang="ko-KR" sz="2200" kern="1200"/>
            <a:t>성능전략</a:t>
          </a:r>
          <a:r>
            <a:rPr lang="en-US" sz="2200" kern="1200"/>
            <a:t>)</a:t>
          </a:r>
          <a:endParaRPr lang="ko-KR" sz="2200" kern="1200" dirty="0"/>
        </a:p>
      </dsp:txBody>
      <dsp:txXfrm>
        <a:off x="0" y="0"/>
        <a:ext cx="3478513" cy="1535113"/>
      </dsp:txXfrm>
    </dsp:sp>
    <dsp:sp modelId="{E25D3DE7-E46C-4FD8-BC1D-82BDB250537B}">
      <dsp:nvSpPr>
        <dsp:cNvPr id="0" name=""/>
        <dsp:cNvSpPr/>
      </dsp:nvSpPr>
      <dsp:spPr>
        <a:xfrm>
          <a:off x="0" y="1535113"/>
          <a:ext cx="3478513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0C1D879-E4DC-441E-8776-02BCAB31C791}">
      <dsp:nvSpPr>
        <dsp:cNvPr id="0" name=""/>
        <dsp:cNvSpPr/>
      </dsp:nvSpPr>
      <dsp:spPr>
        <a:xfrm>
          <a:off x="0" y="1535113"/>
          <a:ext cx="3478513" cy="1535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멀티스레드 프로그래밍을 할필요 없으나</a:t>
          </a:r>
          <a:r>
            <a:rPr lang="en-US" sz="2200" kern="1200"/>
            <a:t>,</a:t>
          </a:r>
          <a:r>
            <a:rPr lang="ko-KR" sz="2200" kern="1200"/>
            <a:t>심플하게 튜닝가능하며 그에 준하는 동시성 처리가가능하다</a:t>
          </a:r>
          <a:r>
            <a:rPr lang="en-US" sz="2200" kern="1200"/>
            <a:t>.</a:t>
          </a:r>
          <a:endParaRPr lang="ko-KR" sz="2200" kern="1200" dirty="0"/>
        </a:p>
      </dsp:txBody>
      <dsp:txXfrm>
        <a:off x="0" y="1535113"/>
        <a:ext cx="3478513" cy="153511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6F4363-9708-4524-B123-40C43E828A91}">
      <dsp:nvSpPr>
        <dsp:cNvPr id="0" name=""/>
        <dsp:cNvSpPr/>
      </dsp:nvSpPr>
      <dsp:spPr>
        <a:xfrm>
          <a:off x="0" y="1499"/>
          <a:ext cx="347851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D0116-91CD-405B-964B-C36618EFC945}">
      <dsp:nvSpPr>
        <dsp:cNvPr id="0" name=""/>
        <dsp:cNvSpPr/>
      </dsp:nvSpPr>
      <dsp:spPr>
        <a:xfrm>
          <a:off x="0" y="1499"/>
          <a:ext cx="3478513" cy="1022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 dirty="0"/>
            <a:t>복합적인 비동기 연산처리를</a:t>
          </a:r>
          <a:r>
            <a:rPr lang="en-US" sz="1900" kern="1200" dirty="0"/>
            <a:t>,</a:t>
          </a:r>
          <a:r>
            <a:rPr lang="ko-KR" sz="1900" kern="1200" dirty="0"/>
            <a:t> 그래프로 디자인 가능하다</a:t>
          </a:r>
          <a:r>
            <a:rPr lang="en-US" sz="1900" kern="1200" dirty="0"/>
            <a:t>.</a:t>
          </a:r>
          <a:endParaRPr lang="ko-KR" sz="1900" kern="1200" dirty="0"/>
        </a:p>
      </dsp:txBody>
      <dsp:txXfrm>
        <a:off x="0" y="1499"/>
        <a:ext cx="3478513" cy="1022409"/>
      </dsp:txXfrm>
    </dsp:sp>
    <dsp:sp modelId="{D5DF6FD8-F197-4DAD-AF23-05DA22B573A6}">
      <dsp:nvSpPr>
        <dsp:cNvPr id="0" name=""/>
        <dsp:cNvSpPr/>
      </dsp:nvSpPr>
      <dsp:spPr>
        <a:xfrm>
          <a:off x="0" y="1023908"/>
          <a:ext cx="347851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69251-B8FC-4341-A3EE-C9A8D68AC0AA}">
      <dsp:nvSpPr>
        <dsp:cNvPr id="0" name=""/>
        <dsp:cNvSpPr/>
      </dsp:nvSpPr>
      <dsp:spPr>
        <a:xfrm>
          <a:off x="0" y="1023908"/>
          <a:ext cx="3478513" cy="1022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 dirty="0"/>
            <a:t>필요하면 조절기를 달아</a:t>
          </a:r>
          <a:r>
            <a:rPr lang="en-US" sz="1900" kern="1200" dirty="0"/>
            <a:t>, </a:t>
          </a:r>
          <a:r>
            <a:rPr lang="ko-KR" sz="1900" kern="1200" dirty="0"/>
            <a:t>속도를 </a:t>
          </a:r>
          <a:r>
            <a:rPr lang="ko-KR" sz="1900" kern="1200" dirty="0" err="1"/>
            <a:t>조절할수</a:t>
          </a:r>
          <a:r>
            <a:rPr lang="ko-KR" sz="1900" kern="1200" dirty="0"/>
            <a:t> 있다</a:t>
          </a:r>
          <a:r>
            <a:rPr lang="en-US" sz="1900" kern="1200" dirty="0"/>
            <a:t>.(</a:t>
          </a:r>
          <a:r>
            <a:rPr lang="en-US" sz="1900" b="0" i="0" kern="1200" dirty="0"/>
            <a:t>Back pressure</a:t>
          </a:r>
          <a:r>
            <a:rPr lang="en-US" sz="1900" kern="1200" dirty="0"/>
            <a:t>)</a:t>
          </a:r>
          <a:endParaRPr lang="ko-KR" sz="1900" kern="1200" dirty="0"/>
        </a:p>
      </dsp:txBody>
      <dsp:txXfrm>
        <a:off x="0" y="1023908"/>
        <a:ext cx="3478513" cy="1022409"/>
      </dsp:txXfrm>
    </dsp:sp>
    <dsp:sp modelId="{D0F0474C-83CE-4BDC-A5C5-A0CB0F816440}">
      <dsp:nvSpPr>
        <dsp:cNvPr id="0" name=""/>
        <dsp:cNvSpPr/>
      </dsp:nvSpPr>
      <dsp:spPr>
        <a:xfrm>
          <a:off x="0" y="2046317"/>
          <a:ext cx="347851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A3898-BAF1-4310-98A7-AD3120EF863B}">
      <dsp:nvSpPr>
        <dsp:cNvPr id="0" name=""/>
        <dsp:cNvSpPr/>
      </dsp:nvSpPr>
      <dsp:spPr>
        <a:xfrm>
          <a:off x="0" y="2046317"/>
          <a:ext cx="3478513" cy="1022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스트림 처리를위한 </a:t>
          </a:r>
          <a:r>
            <a:rPr lang="en-US" sz="1900" kern="1200"/>
            <a:t>Backpressure</a:t>
          </a:r>
          <a:r>
            <a:rPr lang="ko-KR" sz="1900" kern="1200"/>
            <a:t>는 모든 </a:t>
          </a:r>
          <a:r>
            <a:rPr lang="en-US" sz="1900" kern="1200"/>
            <a:t>StreamAPI</a:t>
          </a:r>
          <a:r>
            <a:rPr lang="ko-KR" sz="1900" kern="1200"/>
            <a:t>들이 준수하고 있고 활용가능</a:t>
          </a:r>
        </a:p>
      </dsp:txBody>
      <dsp:txXfrm>
        <a:off x="0" y="2046317"/>
        <a:ext cx="3478513" cy="102240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81F45-A7CA-47C0-AF8F-C56EBF712BC4}">
      <dsp:nvSpPr>
        <dsp:cNvPr id="0" name=""/>
        <dsp:cNvSpPr/>
      </dsp:nvSpPr>
      <dsp:spPr>
        <a:xfrm>
          <a:off x="0" y="224713"/>
          <a:ext cx="3478513" cy="26208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500" kern="1200"/>
            <a:t>실시간 메시지를 검사하는 유닛테스트 방법을 제공한다</a:t>
          </a:r>
          <a:r>
            <a:rPr lang="en-US" sz="3500" kern="1200"/>
            <a:t>.</a:t>
          </a:r>
          <a:endParaRPr lang="ko-KR" sz="3500" kern="1200"/>
        </a:p>
      </dsp:txBody>
      <dsp:txXfrm>
        <a:off x="127937" y="352650"/>
        <a:ext cx="3222639" cy="236492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0AD59E-F16F-4918-BF1B-3B5757AEC94A}">
      <dsp:nvSpPr>
        <dsp:cNvPr id="0" name=""/>
        <dsp:cNvSpPr/>
      </dsp:nvSpPr>
      <dsp:spPr>
        <a:xfrm>
          <a:off x="0" y="248112"/>
          <a:ext cx="3478513" cy="25740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400" kern="1200" dirty="0"/>
            <a:t>로컬 </a:t>
          </a:r>
          <a:br>
            <a:rPr lang="en-US" altLang="ko-KR" sz="4400" kern="1200" dirty="0"/>
          </a:br>
          <a:r>
            <a:rPr lang="ko-KR" altLang="en-US" sz="4400" kern="1200" dirty="0"/>
            <a:t>클러스터 </a:t>
          </a:r>
          <a:br>
            <a:rPr lang="en-US" altLang="ko-KR" sz="4400" kern="1200" dirty="0"/>
          </a:br>
          <a:r>
            <a:rPr lang="ko-KR" altLang="en-US" sz="4400" kern="1200" dirty="0"/>
            <a:t>디버깅가능</a:t>
          </a:r>
        </a:p>
      </dsp:txBody>
      <dsp:txXfrm>
        <a:off x="125652" y="373764"/>
        <a:ext cx="3227209" cy="232269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D6B3C6-E7CB-4D7F-8C5A-4EF094A75408}">
      <dsp:nvSpPr>
        <dsp:cNvPr id="0" name=""/>
        <dsp:cNvSpPr/>
      </dsp:nvSpPr>
      <dsp:spPr>
        <a:xfrm>
          <a:off x="0" y="0"/>
          <a:ext cx="347851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4CB3C8-B31E-49B7-BC24-FAFCA0DD807F}">
      <dsp:nvSpPr>
        <dsp:cNvPr id="0" name=""/>
        <dsp:cNvSpPr/>
      </dsp:nvSpPr>
      <dsp:spPr>
        <a:xfrm>
          <a:off x="0" y="0"/>
          <a:ext cx="3478513" cy="1535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 dirty="0"/>
            <a:t>다양한 성능 모니터링 툴과 연동가능 </a:t>
          </a:r>
          <a:r>
            <a:rPr lang="ko-KR" altLang="en-US" sz="2300" kern="1200" dirty="0"/>
            <a:t>도메인 </a:t>
          </a:r>
          <a:r>
            <a:rPr lang="ko-KR" sz="2300" kern="1200" dirty="0"/>
            <a:t>메시지 단위 측정가능</a:t>
          </a:r>
        </a:p>
      </dsp:txBody>
      <dsp:txXfrm>
        <a:off x="0" y="0"/>
        <a:ext cx="3478513" cy="1535113"/>
      </dsp:txXfrm>
    </dsp:sp>
    <dsp:sp modelId="{3C2FEFE2-D43B-4A27-A10F-BFCFCFE271FF}">
      <dsp:nvSpPr>
        <dsp:cNvPr id="0" name=""/>
        <dsp:cNvSpPr/>
      </dsp:nvSpPr>
      <dsp:spPr>
        <a:xfrm>
          <a:off x="0" y="1535113"/>
          <a:ext cx="3478513" cy="0"/>
        </a:xfrm>
        <a:prstGeom prst="line">
          <a:avLst/>
        </a:prstGeom>
        <a:gradFill rotWithShape="0">
          <a:gsLst>
            <a:gs pos="0">
              <a:schemeClr val="accent5">
                <a:hueOff val="20154258"/>
                <a:satOff val="-9417"/>
                <a:lumOff val="-10587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20154258"/>
                <a:satOff val="-9417"/>
                <a:lumOff val="-10587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20154258"/>
              <a:satOff val="-9417"/>
              <a:lumOff val="-10587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5AEAA1-A13D-498A-8716-D871FCCFD40C}">
      <dsp:nvSpPr>
        <dsp:cNvPr id="0" name=""/>
        <dsp:cNvSpPr/>
      </dsp:nvSpPr>
      <dsp:spPr>
        <a:xfrm>
          <a:off x="0" y="1535113"/>
          <a:ext cx="3478513" cy="1535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AKKA Remote </a:t>
          </a:r>
          <a:r>
            <a:rPr lang="ko-KR" sz="2300" kern="1200" dirty="0"/>
            <a:t>전송성능은 </a:t>
          </a:r>
          <a:r>
            <a:rPr lang="en-US" sz="2300" kern="1200" dirty="0" err="1"/>
            <a:t>Netty</a:t>
          </a:r>
          <a:r>
            <a:rPr lang="ko-KR" sz="2300" kern="1200" dirty="0"/>
            <a:t>에 기반하며</a:t>
          </a:r>
          <a:r>
            <a:rPr lang="en-US" sz="2300" kern="1200" dirty="0"/>
            <a:t>,</a:t>
          </a:r>
          <a:r>
            <a:rPr lang="ko-KR" sz="2300" kern="1200" dirty="0"/>
            <a:t>필요하면 </a:t>
          </a:r>
          <a:r>
            <a:rPr lang="en-US" sz="2300" kern="1200" dirty="0"/>
            <a:t>TCP</a:t>
          </a:r>
          <a:r>
            <a:rPr lang="ko-KR" sz="2300" kern="1200" dirty="0"/>
            <a:t>모듈교체가능</a:t>
          </a:r>
        </a:p>
      </dsp:txBody>
      <dsp:txXfrm>
        <a:off x="0" y="1535113"/>
        <a:ext cx="3478513" cy="15351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2D1F2-B46D-4DF5-89C8-FB2333C112A4}">
      <dsp:nvSpPr>
        <dsp:cNvPr id="0" name=""/>
        <dsp:cNvSpPr/>
      </dsp:nvSpPr>
      <dsp:spPr>
        <a:xfrm>
          <a:off x="4518308" y="426"/>
          <a:ext cx="2628678" cy="26286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루나 소프트 </a:t>
          </a:r>
          <a:r>
            <a:rPr lang="ko-KR" sz="2200" kern="1200" dirty="0" err="1"/>
            <a:t>다니는중</a:t>
          </a:r>
          <a:endParaRPr lang="ko-KR" sz="2200" kern="1200" dirty="0"/>
        </a:p>
      </dsp:txBody>
      <dsp:txXfrm>
        <a:off x="4903269" y="385387"/>
        <a:ext cx="1858756" cy="1858756"/>
      </dsp:txXfrm>
    </dsp:sp>
    <dsp:sp modelId="{B959ABC8-DE18-4C1E-96E5-546C7861BD4E}">
      <dsp:nvSpPr>
        <dsp:cNvPr id="0" name=""/>
        <dsp:cNvSpPr/>
      </dsp:nvSpPr>
      <dsp:spPr>
        <a:xfrm rot="3600000">
          <a:off x="6460131" y="2563606"/>
          <a:ext cx="699283" cy="887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6512577" y="2650202"/>
        <a:ext cx="489498" cy="532307"/>
      </dsp:txXfrm>
    </dsp:sp>
    <dsp:sp modelId="{E44A9EB3-C980-45D4-A100-36C770B922EA}">
      <dsp:nvSpPr>
        <dsp:cNvPr id="0" name=""/>
        <dsp:cNvSpPr/>
      </dsp:nvSpPr>
      <dsp:spPr>
        <a:xfrm>
          <a:off x="6492349" y="3419566"/>
          <a:ext cx="2628678" cy="26286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AKKA</a:t>
          </a:r>
          <a:r>
            <a:rPr lang="ko-KR" sz="2200" kern="1200"/>
            <a:t>는 남는시간에 연구중</a:t>
          </a:r>
        </a:p>
      </dsp:txBody>
      <dsp:txXfrm>
        <a:off x="6877310" y="3804527"/>
        <a:ext cx="1858756" cy="1858756"/>
      </dsp:txXfrm>
    </dsp:sp>
    <dsp:sp modelId="{14FA38DA-7745-452D-9E6D-477F09E1B056}">
      <dsp:nvSpPr>
        <dsp:cNvPr id="0" name=""/>
        <dsp:cNvSpPr/>
      </dsp:nvSpPr>
      <dsp:spPr>
        <a:xfrm rot="10800000">
          <a:off x="5502797" y="4290316"/>
          <a:ext cx="699283" cy="887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 rot="10800000">
        <a:off x="5712582" y="4467752"/>
        <a:ext cx="489498" cy="532307"/>
      </dsp:txXfrm>
    </dsp:sp>
    <dsp:sp modelId="{2C816C1D-EB4C-4887-80DA-D62EA78CC5C5}">
      <dsp:nvSpPr>
        <dsp:cNvPr id="0" name=""/>
        <dsp:cNvSpPr/>
      </dsp:nvSpPr>
      <dsp:spPr>
        <a:xfrm>
          <a:off x="2544267" y="3419566"/>
          <a:ext cx="2628678" cy="26286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DDD</a:t>
          </a:r>
          <a:r>
            <a:rPr lang="ko-KR" sz="2200" kern="1200" dirty="0"/>
            <a:t>와 </a:t>
          </a:r>
          <a:r>
            <a:rPr lang="en-US" sz="2200" kern="1200" dirty="0"/>
            <a:t>AKKA</a:t>
          </a:r>
          <a:r>
            <a:rPr lang="ko-KR" sz="2200" kern="1200" dirty="0"/>
            <a:t> </a:t>
          </a:r>
          <a:br>
            <a:rPr lang="en-US" altLang="ko-KR" sz="2200" kern="1200" dirty="0"/>
          </a:br>
          <a:r>
            <a:rPr lang="en-US" sz="2200" kern="1200" dirty="0"/>
            <a:t>Inner</a:t>
          </a:r>
          <a:r>
            <a:rPr lang="ko-KR" sz="2200" kern="1200" dirty="0"/>
            <a:t> </a:t>
          </a:r>
          <a:r>
            <a:rPr lang="en-US" sz="2200" kern="1200" dirty="0"/>
            <a:t>Join</a:t>
          </a:r>
          <a:r>
            <a:rPr lang="ko-KR" sz="2200" kern="1200" dirty="0"/>
            <a:t> 을 지속 시도하고 계속 </a:t>
          </a:r>
          <a:r>
            <a:rPr lang="ko-KR" sz="2200" kern="1200" dirty="0" err="1"/>
            <a:t>실패하는중</a:t>
          </a:r>
          <a:endParaRPr lang="ko-KR" sz="2200" kern="1200" dirty="0"/>
        </a:p>
      </dsp:txBody>
      <dsp:txXfrm>
        <a:off x="2929228" y="3804527"/>
        <a:ext cx="1858756" cy="1858756"/>
      </dsp:txXfrm>
    </dsp:sp>
    <dsp:sp modelId="{596BC0A0-34BD-4675-AAF4-B23312019F93}">
      <dsp:nvSpPr>
        <dsp:cNvPr id="0" name=""/>
        <dsp:cNvSpPr/>
      </dsp:nvSpPr>
      <dsp:spPr>
        <a:xfrm rot="18000000">
          <a:off x="4486089" y="2597886"/>
          <a:ext cx="699283" cy="887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4538535" y="2866162"/>
        <a:ext cx="489498" cy="53230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18D3D-BDC9-409E-8AB5-0FF88EA3F185}">
      <dsp:nvSpPr>
        <dsp:cNvPr id="0" name=""/>
        <dsp:cNvSpPr/>
      </dsp:nvSpPr>
      <dsp:spPr>
        <a:xfrm>
          <a:off x="0" y="1499"/>
          <a:ext cx="34785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D0B7D-1A7F-4AE9-B7AB-2A6BCCB96B04}">
      <dsp:nvSpPr>
        <dsp:cNvPr id="0" name=""/>
        <dsp:cNvSpPr/>
      </dsp:nvSpPr>
      <dsp:spPr>
        <a:xfrm>
          <a:off x="0" y="1499"/>
          <a:ext cx="3478513" cy="1022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 dirty="0"/>
            <a:t>분산처리 완성판은 </a:t>
          </a:r>
          <a:br>
            <a:rPr lang="en-US" altLang="ko-KR" sz="2600" kern="1200" dirty="0"/>
          </a:br>
          <a:r>
            <a:rPr lang="ko-KR" sz="2600" kern="1200" dirty="0"/>
            <a:t>클러스터이다</a:t>
          </a:r>
          <a:r>
            <a:rPr lang="en-US" sz="2600" kern="1200" dirty="0"/>
            <a:t>.</a:t>
          </a:r>
          <a:endParaRPr lang="ko-KR" sz="2600" kern="1200" dirty="0"/>
        </a:p>
      </dsp:txBody>
      <dsp:txXfrm>
        <a:off x="0" y="1499"/>
        <a:ext cx="3478513" cy="1022409"/>
      </dsp:txXfrm>
    </dsp:sp>
    <dsp:sp modelId="{B04B9908-491D-4F0F-9B71-BEC8E71273D5}">
      <dsp:nvSpPr>
        <dsp:cNvPr id="0" name=""/>
        <dsp:cNvSpPr/>
      </dsp:nvSpPr>
      <dsp:spPr>
        <a:xfrm>
          <a:off x="0" y="1023908"/>
          <a:ext cx="347851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C3D95-9C17-4EBB-9133-124A2D9AB7A6}">
      <dsp:nvSpPr>
        <dsp:cNvPr id="0" name=""/>
        <dsp:cNvSpPr/>
      </dsp:nvSpPr>
      <dsp:spPr>
        <a:xfrm>
          <a:off x="0" y="1023908"/>
          <a:ext cx="3478513" cy="1022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Gossip(</a:t>
          </a:r>
          <a:r>
            <a:rPr lang="ko-KR" sz="2600" kern="1200" dirty="0"/>
            <a:t>잡담</a:t>
          </a:r>
          <a:r>
            <a:rPr lang="en-US" sz="2600" kern="1200" dirty="0"/>
            <a:t>)</a:t>
          </a:r>
          <a:r>
            <a:rPr lang="ko-KR" sz="2600" kern="1200" dirty="0"/>
            <a:t>방식으로 </a:t>
          </a:r>
          <a:r>
            <a:rPr lang="en-US" sz="2600" kern="1200" dirty="0"/>
            <a:t>P2P</a:t>
          </a:r>
          <a:r>
            <a:rPr lang="ko-KR" sz="2600" kern="1200" dirty="0"/>
            <a:t>연결을 맺으며</a:t>
          </a:r>
          <a:r>
            <a:rPr lang="en-US" sz="2600" kern="1200" dirty="0"/>
            <a:t>,</a:t>
          </a:r>
          <a:r>
            <a:rPr lang="ko-KR" sz="2600" kern="1200" dirty="0"/>
            <a:t>단</a:t>
          </a:r>
        </a:p>
      </dsp:txBody>
      <dsp:txXfrm>
        <a:off x="0" y="1023908"/>
        <a:ext cx="3478513" cy="1022409"/>
      </dsp:txXfrm>
    </dsp:sp>
    <dsp:sp modelId="{9FA39322-40FC-4F4D-82EE-5A88DFA7C994}">
      <dsp:nvSpPr>
        <dsp:cNvPr id="0" name=""/>
        <dsp:cNvSpPr/>
      </dsp:nvSpPr>
      <dsp:spPr>
        <a:xfrm>
          <a:off x="0" y="2046317"/>
          <a:ext cx="347851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2E8BF-98AA-4A64-AC54-2B97C812182E}">
      <dsp:nvSpPr>
        <dsp:cNvPr id="0" name=""/>
        <dsp:cNvSpPr/>
      </dsp:nvSpPr>
      <dsp:spPr>
        <a:xfrm>
          <a:off x="0" y="2046317"/>
          <a:ext cx="3478513" cy="1022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위치 투명성은</a:t>
          </a:r>
          <a:r>
            <a:rPr lang="en-US" altLang="ko-KR" sz="2600" kern="1200" dirty="0"/>
            <a:t>,</a:t>
          </a:r>
          <a:r>
            <a:rPr lang="ko-KR" altLang="en-US" sz="2600" kern="1200" dirty="0" err="1"/>
            <a:t>등대하나면</a:t>
          </a:r>
          <a:r>
            <a:rPr lang="ko-KR" altLang="en-US" sz="2600" kern="1200" dirty="0"/>
            <a:t> 충분하다</a:t>
          </a:r>
          <a:r>
            <a:rPr lang="en-US" altLang="ko-KR" sz="2600" kern="1200" dirty="0"/>
            <a:t>.</a:t>
          </a:r>
          <a:endParaRPr lang="ko-KR" sz="2600" kern="1200" dirty="0"/>
        </a:p>
      </dsp:txBody>
      <dsp:txXfrm>
        <a:off x="0" y="2046317"/>
        <a:ext cx="3478513" cy="102240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7915E-E47B-48E6-A104-73F1F3C80E45}">
      <dsp:nvSpPr>
        <dsp:cNvPr id="0" name=""/>
        <dsp:cNvSpPr/>
      </dsp:nvSpPr>
      <dsp:spPr>
        <a:xfrm>
          <a:off x="0" y="186051"/>
          <a:ext cx="4032448" cy="239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 dirty="0"/>
            <a:t>클러스터내에 단하나만 </a:t>
          </a:r>
          <a:r>
            <a:rPr lang="ko-KR" sz="3200" kern="1200" dirty="0" err="1"/>
            <a:t>존재할수</a:t>
          </a:r>
          <a:r>
            <a:rPr lang="ko-KR" sz="3200" kern="1200" dirty="0"/>
            <a:t> 있는 </a:t>
          </a:r>
          <a:r>
            <a:rPr lang="ko-KR" sz="3200" kern="1200" dirty="0" err="1"/>
            <a:t>싱글톤</a:t>
          </a:r>
          <a:r>
            <a:rPr lang="ko-KR" sz="3200" kern="1200" dirty="0"/>
            <a:t> </a:t>
          </a:r>
          <a:r>
            <a:rPr lang="ko-KR" altLang="en-US" sz="3200" kern="1200" dirty="0"/>
            <a:t>롤을</a:t>
          </a:r>
          <a:r>
            <a:rPr lang="ko-KR" sz="3200" kern="1200" dirty="0"/>
            <a:t> 생성하고 </a:t>
          </a:r>
          <a:r>
            <a:rPr lang="ko-KR" sz="3200" kern="1200" dirty="0" err="1"/>
            <a:t>운영가능하다</a:t>
          </a:r>
          <a:r>
            <a:rPr lang="en-US" sz="3200" kern="1200" dirty="0"/>
            <a:t>.</a:t>
          </a:r>
          <a:endParaRPr lang="ko-KR" sz="3200" kern="1200" dirty="0"/>
        </a:p>
      </dsp:txBody>
      <dsp:txXfrm>
        <a:off x="116971" y="303022"/>
        <a:ext cx="3798506" cy="2162218"/>
      </dsp:txXfrm>
    </dsp:sp>
    <dsp:sp modelId="{FB4B9464-84EF-40B5-BAAE-E29B45DD9762}">
      <dsp:nvSpPr>
        <dsp:cNvPr id="0" name=""/>
        <dsp:cNvSpPr/>
      </dsp:nvSpPr>
      <dsp:spPr>
        <a:xfrm>
          <a:off x="0" y="2674372"/>
          <a:ext cx="4032448" cy="239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 dirty="0"/>
            <a:t>메시지가 가진 </a:t>
          </a:r>
          <a:r>
            <a:rPr lang="ko-KR" sz="3200" kern="1200" dirty="0" err="1"/>
            <a:t>해쉬값을</a:t>
          </a:r>
          <a:r>
            <a:rPr lang="ko-KR" sz="3200" kern="1200" dirty="0"/>
            <a:t> 이용해 </a:t>
          </a:r>
          <a:r>
            <a:rPr lang="ko-KR" altLang="en-US" sz="3200" kern="1200" dirty="0" err="1"/>
            <a:t>샤딩처리가능</a:t>
          </a:r>
          <a:endParaRPr lang="ko-KR" sz="3200" kern="1200" dirty="0"/>
        </a:p>
      </dsp:txBody>
      <dsp:txXfrm>
        <a:off x="116971" y="2791343"/>
        <a:ext cx="3798506" cy="21622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FC0DF-B7D1-43D1-8FAD-3B80C892DCB7}">
      <dsp:nvSpPr>
        <dsp:cNvPr id="0" name=""/>
        <dsp:cNvSpPr/>
      </dsp:nvSpPr>
      <dsp:spPr>
        <a:xfrm>
          <a:off x="0" y="0"/>
          <a:ext cx="5314339" cy="1084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 dirty="0"/>
            <a:t>온라인 게임 서버</a:t>
          </a:r>
          <a:r>
            <a:rPr lang="en-US" sz="1900" kern="1200" dirty="0"/>
            <a:t> - </a:t>
          </a:r>
          <a:r>
            <a:rPr lang="ko-KR" sz="1900" kern="1200" dirty="0"/>
            <a:t>특정 카테고리 </a:t>
          </a:r>
          <a:br>
            <a:rPr lang="en-US" altLang="ko-KR" sz="1900" kern="1200" dirty="0"/>
          </a:br>
          <a:r>
            <a:rPr lang="ko-KR" sz="1900" kern="1200" dirty="0"/>
            <a:t>북미 </a:t>
          </a:r>
          <a:r>
            <a:rPr lang="en-US" sz="1900" kern="1200" dirty="0"/>
            <a:t>TOP 3</a:t>
          </a:r>
          <a:endParaRPr lang="ko-KR" sz="1900" kern="1200" dirty="0"/>
        </a:p>
      </dsp:txBody>
      <dsp:txXfrm>
        <a:off x="31766" y="31766"/>
        <a:ext cx="4143993" cy="1021048"/>
      </dsp:txXfrm>
    </dsp:sp>
    <dsp:sp modelId="{1EA12A09-7BE5-469B-9420-40D7A9F4DA68}">
      <dsp:nvSpPr>
        <dsp:cNvPr id="0" name=""/>
        <dsp:cNvSpPr/>
      </dsp:nvSpPr>
      <dsp:spPr>
        <a:xfrm>
          <a:off x="468912" y="1265343"/>
          <a:ext cx="5314339" cy="1084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 dirty="0"/>
            <a:t>고난의 성능</a:t>
          </a:r>
          <a:r>
            <a:rPr lang="en-US" sz="1900" kern="1200" dirty="0"/>
            <a:t> </a:t>
          </a:r>
          <a:r>
            <a:rPr lang="ko-KR" sz="1900" kern="1200" dirty="0"/>
            <a:t>검증과정</a:t>
          </a:r>
          <a:r>
            <a:rPr lang="ko-KR" altLang="en-US" sz="1900" kern="1200" dirty="0"/>
            <a:t>을 통한</a:t>
          </a:r>
          <a:br>
            <a:rPr lang="en-US" altLang="ko-KR" sz="1900" kern="1200" dirty="0"/>
          </a:br>
          <a:r>
            <a:rPr lang="ko-KR" sz="1900" kern="1200" dirty="0"/>
            <a:t>커뮤니케이션 </a:t>
          </a:r>
          <a:r>
            <a:rPr lang="ko-KR" sz="1900" kern="1200" dirty="0" err="1"/>
            <a:t>스킬향상</a:t>
          </a:r>
          <a:r>
            <a:rPr lang="ko-KR" sz="1900" kern="1200" dirty="0"/>
            <a:t> </a:t>
          </a:r>
          <a:br>
            <a:rPr lang="en-US" altLang="ko-KR" sz="1900" kern="1200" dirty="0"/>
          </a:br>
          <a:r>
            <a:rPr lang="en-US" sz="1900" kern="1200" dirty="0"/>
            <a:t>QA/LOAD </a:t>
          </a:r>
          <a:r>
            <a:rPr lang="ko-KR" altLang="en-US" sz="1900" kern="1200" dirty="0"/>
            <a:t>테스트 </a:t>
          </a:r>
          <a:r>
            <a:rPr lang="ko-KR" altLang="en-US" sz="1900" kern="1200" dirty="0" err="1"/>
            <a:t>통과좀</a:t>
          </a:r>
          <a:r>
            <a:rPr lang="en-US" altLang="ko-KR" sz="1900" kern="1200" dirty="0"/>
            <a:t>~</a:t>
          </a:r>
          <a:r>
            <a:rPr lang="ko-KR" altLang="en-US" sz="1900" kern="1200" dirty="0"/>
            <a:t> </a:t>
          </a:r>
          <a:endParaRPr lang="ko-KR" sz="1900" kern="1200" dirty="0"/>
        </a:p>
      </dsp:txBody>
      <dsp:txXfrm>
        <a:off x="500678" y="1297109"/>
        <a:ext cx="4076918" cy="1021048"/>
      </dsp:txXfrm>
    </dsp:sp>
    <dsp:sp modelId="{67376CA2-2E5C-4ECC-9ED4-058C27010059}">
      <dsp:nvSpPr>
        <dsp:cNvPr id="0" name=""/>
        <dsp:cNvSpPr/>
      </dsp:nvSpPr>
      <dsp:spPr>
        <a:xfrm>
          <a:off x="937824" y="2530686"/>
          <a:ext cx="5314339" cy="1084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JVM</a:t>
          </a:r>
          <a:r>
            <a:rPr lang="ko-KR" sz="1900" kern="1200"/>
            <a:t> </a:t>
          </a:r>
          <a:r>
            <a:rPr lang="en-US" sz="1900" kern="1200"/>
            <a:t>AKKA</a:t>
          </a:r>
          <a:r>
            <a:rPr lang="ko-KR" sz="1900" kern="1200"/>
            <a:t> 이용</a:t>
          </a:r>
          <a:r>
            <a:rPr lang="en-US" sz="1900" kern="1200"/>
            <a:t> - PlayFrameWork + AKKA)</a:t>
          </a:r>
          <a:endParaRPr lang="ko-KR" sz="1900" kern="1200"/>
        </a:p>
      </dsp:txBody>
      <dsp:txXfrm>
        <a:off x="969590" y="2562452"/>
        <a:ext cx="4076918" cy="1021048"/>
      </dsp:txXfrm>
    </dsp:sp>
    <dsp:sp modelId="{88A7E27E-8A4E-4CBB-AF9C-C23C1A1FA7B7}">
      <dsp:nvSpPr>
        <dsp:cNvPr id="0" name=""/>
        <dsp:cNvSpPr/>
      </dsp:nvSpPr>
      <dsp:spPr>
        <a:xfrm>
          <a:off x="4609362" y="822473"/>
          <a:ext cx="704977" cy="70497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200" kern="1200"/>
        </a:p>
      </dsp:txBody>
      <dsp:txXfrm>
        <a:off x="4767982" y="822473"/>
        <a:ext cx="387737" cy="530495"/>
      </dsp:txXfrm>
    </dsp:sp>
    <dsp:sp modelId="{36E6A313-39D8-41CA-9DFC-152A50304024}">
      <dsp:nvSpPr>
        <dsp:cNvPr id="0" name=""/>
        <dsp:cNvSpPr/>
      </dsp:nvSpPr>
      <dsp:spPr>
        <a:xfrm>
          <a:off x="5078274" y="2080586"/>
          <a:ext cx="704977" cy="70497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200" kern="1200"/>
        </a:p>
      </dsp:txBody>
      <dsp:txXfrm>
        <a:off x="5236894" y="2080586"/>
        <a:ext cx="387737" cy="5304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DF3BA-326C-4CBF-AA8D-6B2F70312352}">
      <dsp:nvSpPr>
        <dsp:cNvPr id="0" name=""/>
        <dsp:cNvSpPr/>
      </dsp:nvSpPr>
      <dsp:spPr>
        <a:xfrm>
          <a:off x="630789" y="126883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639CEB-8F47-41B6-92B1-0891D6468D39}">
      <dsp:nvSpPr>
        <dsp:cNvPr id="0" name=""/>
        <dsp:cNvSpPr/>
      </dsp:nvSpPr>
      <dsp:spPr>
        <a:xfrm>
          <a:off x="1025665" y="521758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58320-57F9-42E6-A001-CC60C3F53F52}">
      <dsp:nvSpPr>
        <dsp:cNvPr id="0" name=""/>
        <dsp:cNvSpPr/>
      </dsp:nvSpPr>
      <dsp:spPr>
        <a:xfrm>
          <a:off x="38477" y="2556884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NetCore (</a:t>
          </a:r>
          <a:r>
            <a:rPr lang="ko-KR" sz="2100" kern="1200"/>
            <a:t>리눅스</a:t>
          </a:r>
          <a:r>
            <a:rPr lang="en-US" sz="2100" kern="1200"/>
            <a:t>)</a:t>
          </a:r>
          <a:endParaRPr lang="ko-KR" sz="2100" kern="1200"/>
        </a:p>
      </dsp:txBody>
      <dsp:txXfrm>
        <a:off x="38477" y="2556884"/>
        <a:ext cx="3037500" cy="720000"/>
      </dsp:txXfrm>
    </dsp:sp>
    <dsp:sp modelId="{38FF2200-4A56-4336-9970-9728A1703694}">
      <dsp:nvSpPr>
        <dsp:cNvPr id="0" name=""/>
        <dsp:cNvSpPr/>
      </dsp:nvSpPr>
      <dsp:spPr>
        <a:xfrm>
          <a:off x="4199852" y="126883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93485-16EB-4333-91AF-DCE8D1204181}">
      <dsp:nvSpPr>
        <dsp:cNvPr id="0" name=""/>
        <dsp:cNvSpPr/>
      </dsp:nvSpPr>
      <dsp:spPr>
        <a:xfrm>
          <a:off x="4594727" y="521758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AD7588-9777-4038-865A-BDBAC534626C}">
      <dsp:nvSpPr>
        <dsp:cNvPr id="0" name=""/>
        <dsp:cNvSpPr/>
      </dsp:nvSpPr>
      <dsp:spPr>
        <a:xfrm>
          <a:off x="3607540" y="2556884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AKKA.NET</a:t>
          </a:r>
          <a:r>
            <a:rPr lang="ko-KR" sz="2100" kern="1200"/>
            <a:t> </a:t>
          </a:r>
          <a:r>
            <a:rPr lang="en-US" sz="2100" kern="1200"/>
            <a:t>(</a:t>
          </a:r>
          <a:r>
            <a:rPr lang="ko-KR" sz="2100" kern="1200"/>
            <a:t>메시징 분산처리</a:t>
          </a:r>
          <a:r>
            <a:rPr lang="en-US" sz="2100" kern="1200"/>
            <a:t>)</a:t>
          </a:r>
          <a:endParaRPr lang="ko-KR" sz="2100" kern="1200"/>
        </a:p>
      </dsp:txBody>
      <dsp:txXfrm>
        <a:off x="3607540" y="2556884"/>
        <a:ext cx="3037500" cy="720000"/>
      </dsp:txXfrm>
    </dsp:sp>
    <dsp:sp modelId="{C4C33E18-996E-4F0F-AFC5-0407C9C9395C}">
      <dsp:nvSpPr>
        <dsp:cNvPr id="0" name=""/>
        <dsp:cNvSpPr/>
      </dsp:nvSpPr>
      <dsp:spPr>
        <a:xfrm>
          <a:off x="7768915" y="126883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F53F51-BA94-4CC2-B91B-909CCF956C4F}">
      <dsp:nvSpPr>
        <dsp:cNvPr id="0" name=""/>
        <dsp:cNvSpPr/>
      </dsp:nvSpPr>
      <dsp:spPr>
        <a:xfrm>
          <a:off x="8163790" y="521758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190C0-6912-4997-8E16-5B08D9CEDE46}">
      <dsp:nvSpPr>
        <dsp:cNvPr id="0" name=""/>
        <dsp:cNvSpPr/>
      </dsp:nvSpPr>
      <dsp:spPr>
        <a:xfrm>
          <a:off x="7176602" y="2556884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JAVA/SCALA/C# </a:t>
          </a:r>
          <a:r>
            <a:rPr lang="ko-KR" sz="2100" kern="1200"/>
            <a:t>동일컨셉</a:t>
          </a:r>
        </a:p>
      </dsp:txBody>
      <dsp:txXfrm>
        <a:off x="7176602" y="2556884"/>
        <a:ext cx="30375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D4E74-2AAB-45B8-853B-2A2D699A1E88}">
      <dsp:nvSpPr>
        <dsp:cNvPr id="0" name=""/>
        <dsp:cNvSpPr/>
      </dsp:nvSpPr>
      <dsp:spPr>
        <a:xfrm>
          <a:off x="0" y="0"/>
          <a:ext cx="8202064" cy="7488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/>
            <a:t>국내 </a:t>
          </a:r>
          <a:r>
            <a:rPr lang="en-US" sz="2000" kern="1200"/>
            <a:t>Netcore</a:t>
          </a:r>
          <a:r>
            <a:rPr lang="ko-KR" sz="2000" kern="1200"/>
            <a:t> 이용층이 얇다</a:t>
          </a:r>
          <a:r>
            <a:rPr lang="en-US" sz="2000" kern="1200"/>
            <a:t>.</a:t>
          </a:r>
          <a:endParaRPr lang="ko-KR" sz="2000" kern="1200"/>
        </a:p>
      </dsp:txBody>
      <dsp:txXfrm>
        <a:off x="21932" y="21932"/>
        <a:ext cx="7330743" cy="704964"/>
      </dsp:txXfrm>
    </dsp:sp>
    <dsp:sp modelId="{DC70B22A-7023-48C9-8CAC-272EFEC75439}">
      <dsp:nvSpPr>
        <dsp:cNvPr id="0" name=""/>
        <dsp:cNvSpPr/>
      </dsp:nvSpPr>
      <dsp:spPr>
        <a:xfrm>
          <a:off x="686922" y="884979"/>
          <a:ext cx="8202064" cy="748828"/>
        </a:xfrm>
        <a:prstGeom prst="roundRect">
          <a:avLst>
            <a:gd name="adj" fmla="val 10000"/>
          </a:avLst>
        </a:prstGeom>
        <a:solidFill>
          <a:schemeClr val="accent2">
            <a:hueOff val="-2918144"/>
            <a:satOff val="-2633"/>
            <a:lumOff val="-58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/>
            <a:t>분산처리를 직접 구현 시도하는 개발자가 드물다</a:t>
          </a:r>
          <a:r>
            <a:rPr lang="en-US" sz="2000" kern="1200"/>
            <a:t>.</a:t>
          </a:r>
          <a:endParaRPr lang="ko-KR" sz="2000" kern="1200"/>
        </a:p>
      </dsp:txBody>
      <dsp:txXfrm>
        <a:off x="708854" y="906911"/>
        <a:ext cx="6984538" cy="704964"/>
      </dsp:txXfrm>
    </dsp:sp>
    <dsp:sp modelId="{C3DF2B0E-5823-40BB-A352-8EDAC2F1E749}">
      <dsp:nvSpPr>
        <dsp:cNvPr id="0" name=""/>
        <dsp:cNvSpPr/>
      </dsp:nvSpPr>
      <dsp:spPr>
        <a:xfrm>
          <a:off x="1363593" y="1769959"/>
          <a:ext cx="8202064" cy="748828"/>
        </a:xfrm>
        <a:prstGeom prst="roundRect">
          <a:avLst>
            <a:gd name="adj" fmla="val 10000"/>
          </a:avLst>
        </a:prstGeom>
        <a:solidFill>
          <a:schemeClr val="accent2">
            <a:hueOff val="-5836287"/>
            <a:satOff val="-5267"/>
            <a:lumOff val="-117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AKKA</a:t>
          </a:r>
          <a:r>
            <a:rPr lang="ko-KR" sz="2000" kern="1200"/>
            <a:t>포함 </a:t>
          </a:r>
          <a:r>
            <a:rPr lang="en-US" sz="2000" kern="1200"/>
            <a:t>AKKA.NET</a:t>
          </a:r>
          <a:r>
            <a:rPr lang="ko-KR" sz="2000" kern="1200"/>
            <a:t>을 이용하는 국내개발자를 찾기힘들다</a:t>
          </a:r>
          <a:r>
            <a:rPr lang="en-US" sz="2000" kern="1200"/>
            <a:t>.</a:t>
          </a:r>
          <a:endParaRPr lang="ko-KR" sz="2000" kern="1200"/>
        </a:p>
      </dsp:txBody>
      <dsp:txXfrm>
        <a:off x="1385525" y="1791891"/>
        <a:ext cx="6994790" cy="704964"/>
      </dsp:txXfrm>
    </dsp:sp>
    <dsp:sp modelId="{D823F82C-DB2D-432A-88EB-A5B01789EB10}">
      <dsp:nvSpPr>
        <dsp:cNvPr id="0" name=""/>
        <dsp:cNvSpPr/>
      </dsp:nvSpPr>
      <dsp:spPr>
        <a:xfrm>
          <a:off x="2050515" y="2654939"/>
          <a:ext cx="8202064" cy="748828"/>
        </a:xfrm>
        <a:prstGeom prst="roundRect">
          <a:avLst>
            <a:gd name="adj" fmla="val 10000"/>
          </a:avLst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/>
            <a:t>유일한 장점은 극 희소성</a:t>
          </a:r>
          <a:r>
            <a:rPr lang="en-US" sz="2000" kern="1200"/>
            <a:t>,</a:t>
          </a:r>
          <a:r>
            <a:rPr lang="ko-KR" sz="2000" kern="1200"/>
            <a:t>유니크</a:t>
          </a:r>
        </a:p>
      </dsp:txBody>
      <dsp:txXfrm>
        <a:off x="2072447" y="2676871"/>
        <a:ext cx="6984538" cy="704964"/>
      </dsp:txXfrm>
    </dsp:sp>
    <dsp:sp modelId="{504391A6-238E-4002-91EA-C112E3C53D97}">
      <dsp:nvSpPr>
        <dsp:cNvPr id="0" name=""/>
        <dsp:cNvSpPr/>
      </dsp:nvSpPr>
      <dsp:spPr>
        <a:xfrm>
          <a:off x="7715325" y="573534"/>
          <a:ext cx="486738" cy="48673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200" kern="1200"/>
        </a:p>
      </dsp:txBody>
      <dsp:txXfrm>
        <a:off x="7824841" y="573534"/>
        <a:ext cx="267706" cy="366270"/>
      </dsp:txXfrm>
    </dsp:sp>
    <dsp:sp modelId="{12C8FD70-4ECF-4367-BAB2-162942E73BE1}">
      <dsp:nvSpPr>
        <dsp:cNvPr id="0" name=""/>
        <dsp:cNvSpPr/>
      </dsp:nvSpPr>
      <dsp:spPr>
        <a:xfrm>
          <a:off x="8402248" y="1458514"/>
          <a:ext cx="486738" cy="48673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916723"/>
            <a:satOff val="-2883"/>
            <a:lumOff val="-359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4916723"/>
              <a:satOff val="-2883"/>
              <a:lumOff val="-3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200" kern="1200"/>
        </a:p>
      </dsp:txBody>
      <dsp:txXfrm>
        <a:off x="8511764" y="1458514"/>
        <a:ext cx="267706" cy="366270"/>
      </dsp:txXfrm>
    </dsp:sp>
    <dsp:sp modelId="{85B3F92A-4E9F-4414-AEA9-789F515D7A71}">
      <dsp:nvSpPr>
        <dsp:cNvPr id="0" name=""/>
        <dsp:cNvSpPr/>
      </dsp:nvSpPr>
      <dsp:spPr>
        <a:xfrm>
          <a:off x="9078918" y="2343494"/>
          <a:ext cx="486738" cy="48673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833447"/>
            <a:satOff val="-5766"/>
            <a:lumOff val="-718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9833447"/>
              <a:satOff val="-5766"/>
              <a:lumOff val="-7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200" kern="1200"/>
        </a:p>
      </dsp:txBody>
      <dsp:txXfrm>
        <a:off x="9188434" y="2343494"/>
        <a:ext cx="267706" cy="3662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5DE924-61E7-499A-8848-DFE1F82D79E1}">
      <dsp:nvSpPr>
        <dsp:cNvPr id="0" name=""/>
        <dsp:cNvSpPr/>
      </dsp:nvSpPr>
      <dsp:spPr>
        <a:xfrm>
          <a:off x="0" y="0"/>
          <a:ext cx="4795779" cy="19502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kern="1200" dirty="0" err="1"/>
            <a:t>잘알려지지</a:t>
          </a:r>
          <a:r>
            <a:rPr lang="ko-KR" sz="2700" kern="1200" dirty="0"/>
            <a:t> </a:t>
          </a:r>
          <a:br>
            <a:rPr lang="en-US" altLang="ko-KR" sz="2700" kern="1200" dirty="0"/>
          </a:br>
          <a:r>
            <a:rPr lang="ko-KR" sz="2700" kern="1200" dirty="0"/>
            <a:t>않았기때문에 </a:t>
          </a:r>
          <a:br>
            <a:rPr lang="en-US" altLang="ko-KR" sz="2700" kern="1200" dirty="0"/>
          </a:br>
          <a:r>
            <a:rPr lang="ko-KR" sz="2700" kern="1200" dirty="0" err="1"/>
            <a:t>오해받을게</a:t>
          </a:r>
          <a:r>
            <a:rPr lang="ko-KR" sz="2700" kern="1200" dirty="0"/>
            <a:t> 없다</a:t>
          </a:r>
          <a:r>
            <a:rPr lang="en-US" altLang="ko-KR" sz="2700" kern="1200" dirty="0"/>
            <a:t>.</a:t>
          </a:r>
          <a:endParaRPr lang="ko-KR" sz="2700" kern="1200" dirty="0"/>
        </a:p>
      </dsp:txBody>
      <dsp:txXfrm>
        <a:off x="57121" y="57121"/>
        <a:ext cx="2780050" cy="1836001"/>
      </dsp:txXfrm>
    </dsp:sp>
    <dsp:sp modelId="{690FD143-C086-4520-8B61-4C6D5B7C2891}">
      <dsp:nvSpPr>
        <dsp:cNvPr id="0" name=""/>
        <dsp:cNvSpPr/>
      </dsp:nvSpPr>
      <dsp:spPr>
        <a:xfrm>
          <a:off x="846314" y="2383631"/>
          <a:ext cx="4795779" cy="19502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b="1" kern="1200" dirty="0"/>
            <a:t>오해를 만들기위해 </a:t>
          </a:r>
          <a:r>
            <a:rPr lang="en-US" sz="2700" b="1" kern="1200" dirty="0"/>
            <a:t>AKKA</a:t>
          </a:r>
          <a:r>
            <a:rPr lang="ko-KR" sz="2700" b="1" kern="1200" dirty="0"/>
            <a:t>를 알아보자</a:t>
          </a:r>
          <a:r>
            <a:rPr lang="en-US" sz="2700" b="1" kern="1200" dirty="0"/>
            <a:t>~</a:t>
          </a:r>
          <a:endParaRPr lang="ko-KR" sz="2700" kern="1200" dirty="0"/>
        </a:p>
      </dsp:txBody>
      <dsp:txXfrm>
        <a:off x="903435" y="2440752"/>
        <a:ext cx="2567565" cy="1836001"/>
      </dsp:txXfrm>
    </dsp:sp>
    <dsp:sp modelId="{2F53F07E-D82E-4AA9-9992-19C8B99AE009}">
      <dsp:nvSpPr>
        <dsp:cNvPr id="0" name=""/>
        <dsp:cNvSpPr/>
      </dsp:nvSpPr>
      <dsp:spPr>
        <a:xfrm>
          <a:off x="3528121" y="1533108"/>
          <a:ext cx="1267658" cy="126765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600" kern="1200"/>
        </a:p>
      </dsp:txBody>
      <dsp:txXfrm>
        <a:off x="3813344" y="1533108"/>
        <a:ext cx="697212" cy="9539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DC3E8-E574-4081-B172-4E82C9902534}">
      <dsp:nvSpPr>
        <dsp:cNvPr id="0" name=""/>
        <dsp:cNvSpPr/>
      </dsp:nvSpPr>
      <dsp:spPr>
        <a:xfrm>
          <a:off x="0" y="506645"/>
          <a:ext cx="4137801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/>
            <a:t>수많은 연기자를 구성할수 있으며</a:t>
          </a:r>
          <a:r>
            <a:rPr lang="en-US" altLang="ko-KR" sz="2000" kern="1200"/>
            <a:t>,</a:t>
          </a:r>
          <a:r>
            <a:rPr lang="ko-KR" altLang="en-US" sz="2000" kern="1200"/>
            <a:t>저비용으로 수많은 액스트라를 투입할수도 있다</a:t>
          </a:r>
          <a:r>
            <a:rPr lang="en-US" altLang="ko-KR" sz="2000" kern="1200"/>
            <a:t>.</a:t>
          </a:r>
          <a:endParaRPr lang="en-US" altLang="ko-KR" sz="2000" kern="1200" dirty="0"/>
        </a:p>
      </dsp:txBody>
      <dsp:txXfrm>
        <a:off x="59399" y="566044"/>
        <a:ext cx="4019003" cy="1098002"/>
      </dsp:txXfrm>
    </dsp:sp>
    <dsp:sp modelId="{740C187E-FB0A-4822-9648-E48F5E6A17CE}">
      <dsp:nvSpPr>
        <dsp:cNvPr id="0" name=""/>
        <dsp:cNvSpPr/>
      </dsp:nvSpPr>
      <dsp:spPr>
        <a:xfrm>
          <a:off x="0" y="1910646"/>
          <a:ext cx="4137801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/>
            <a:t>배우에게 큐 신호를 보내면</a:t>
          </a:r>
          <a:r>
            <a:rPr lang="en-US" altLang="ko-KR" sz="2000" kern="1200"/>
            <a:t>,</a:t>
          </a:r>
          <a:r>
            <a:rPr lang="ko-KR" altLang="en-US" sz="2000" kern="1200"/>
            <a:t>연기를 시작한다</a:t>
          </a:r>
          <a:r>
            <a:rPr lang="en-US" altLang="ko-KR" sz="2000" kern="1200"/>
            <a:t>.</a:t>
          </a:r>
          <a:endParaRPr lang="ko-KR" sz="2000" kern="1200" dirty="0"/>
        </a:p>
      </dsp:txBody>
      <dsp:txXfrm>
        <a:off x="59399" y="1970045"/>
        <a:ext cx="4019003" cy="1098002"/>
      </dsp:txXfrm>
    </dsp:sp>
    <dsp:sp modelId="{A9812F3F-5407-4DE2-9F4E-5FAE19878793}">
      <dsp:nvSpPr>
        <dsp:cNvPr id="0" name=""/>
        <dsp:cNvSpPr/>
      </dsp:nvSpPr>
      <dsp:spPr>
        <a:xfrm>
          <a:off x="0" y="3314646"/>
          <a:ext cx="4137801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/>
            <a:t>무대는 여러 개 구성 가능하며</a:t>
          </a:r>
          <a:br>
            <a:rPr lang="en-US" altLang="ko-KR" sz="2000" kern="1200"/>
          </a:br>
          <a:r>
            <a:rPr lang="ko-KR" altLang="en-US" sz="2000" kern="1200"/>
            <a:t>다른 무대에 속한 배우와</a:t>
          </a:r>
          <a:br>
            <a:rPr lang="en-US" altLang="ko-KR" sz="2000" kern="1200"/>
          </a:br>
          <a:r>
            <a:rPr lang="ko-KR" altLang="en-US" sz="2000" kern="1200"/>
            <a:t>직접 대화가 가능하다</a:t>
          </a:r>
          <a:r>
            <a:rPr lang="en-US" altLang="ko-KR" sz="2000" kern="1200"/>
            <a:t>.</a:t>
          </a:r>
          <a:endParaRPr lang="ko-KR" sz="2000" kern="1200" dirty="0"/>
        </a:p>
      </dsp:txBody>
      <dsp:txXfrm>
        <a:off x="59399" y="3374045"/>
        <a:ext cx="4019003" cy="10980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8FFD5-BA83-42A7-BDF6-59B10E38EB80}">
      <dsp:nvSpPr>
        <dsp:cNvPr id="0" name=""/>
        <dsp:cNvSpPr/>
      </dsp:nvSpPr>
      <dsp:spPr>
        <a:xfrm>
          <a:off x="208" y="1106995"/>
          <a:ext cx="2056578" cy="13367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/>
            <a:t>자체 메시지큐 내장하여 순차보장</a:t>
          </a:r>
          <a:endParaRPr lang="ko-KR" sz="2300" kern="1200" dirty="0"/>
        </a:p>
      </dsp:txBody>
      <dsp:txXfrm>
        <a:off x="65464" y="1172251"/>
        <a:ext cx="1926066" cy="1206263"/>
      </dsp:txXfrm>
    </dsp:sp>
    <dsp:sp modelId="{DEDD009C-7FC5-4888-828B-F66C3A036AD4}">
      <dsp:nvSpPr>
        <dsp:cNvPr id="0" name=""/>
        <dsp:cNvSpPr/>
      </dsp:nvSpPr>
      <dsp:spPr>
        <a:xfrm>
          <a:off x="1028497" y="641728"/>
          <a:ext cx="2267309" cy="2267309"/>
        </a:xfrm>
        <a:custGeom>
          <a:avLst/>
          <a:gdLst/>
          <a:ahLst/>
          <a:cxnLst/>
          <a:rect l="0" t="0" r="0" b="0"/>
          <a:pathLst>
            <a:path>
              <a:moveTo>
                <a:pt x="228912" y="450563"/>
              </a:moveTo>
              <a:arcTo wR="1133654" hR="1133654" stAng="13023195" swAng="6353610"/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5D5EB0-7245-4B3C-B692-DC32EB05225F}">
      <dsp:nvSpPr>
        <dsp:cNvPr id="0" name=""/>
        <dsp:cNvSpPr/>
      </dsp:nvSpPr>
      <dsp:spPr>
        <a:xfrm>
          <a:off x="2267517" y="1106995"/>
          <a:ext cx="2056578" cy="1336775"/>
        </a:xfrm>
        <a:prstGeom prst="roundRect">
          <a:avLst/>
        </a:prstGeom>
        <a:solidFill>
          <a:schemeClr val="accent5">
            <a:hueOff val="20154258"/>
            <a:satOff val="-9417"/>
            <a:lumOff val="-10587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 dirty="0"/>
            <a:t>공유</a:t>
          </a:r>
          <a:r>
            <a:rPr lang="ko-KR" altLang="en-US" sz="2300" kern="1200" dirty="0"/>
            <a:t>상태를 제거 </a:t>
          </a:r>
          <a:r>
            <a:rPr lang="en-US" altLang="ko-KR" sz="2300" kern="1200" dirty="0"/>
            <a:t>Lock</a:t>
          </a:r>
          <a:r>
            <a:rPr lang="ko-KR" altLang="en-US" sz="2300" kern="1200" dirty="0"/>
            <a:t>에 자유로움</a:t>
          </a:r>
          <a:endParaRPr lang="ko-KR" sz="2300" kern="1200" dirty="0"/>
        </a:p>
      </dsp:txBody>
      <dsp:txXfrm>
        <a:off x="2332773" y="1172251"/>
        <a:ext cx="1926066" cy="1206263"/>
      </dsp:txXfrm>
    </dsp:sp>
    <dsp:sp modelId="{C58A530B-1C39-43BD-8E68-8F374D89930E}">
      <dsp:nvSpPr>
        <dsp:cNvPr id="0" name=""/>
        <dsp:cNvSpPr/>
      </dsp:nvSpPr>
      <dsp:spPr>
        <a:xfrm>
          <a:off x="1028497" y="641728"/>
          <a:ext cx="2267309" cy="2267309"/>
        </a:xfrm>
        <a:custGeom>
          <a:avLst/>
          <a:gdLst/>
          <a:ahLst/>
          <a:cxnLst/>
          <a:rect l="0" t="0" r="0" b="0"/>
          <a:pathLst>
            <a:path>
              <a:moveTo>
                <a:pt x="2038397" y="1816746"/>
              </a:moveTo>
              <a:arcTo wR="1133654" hR="1133654" stAng="2223195" swAng="6353610"/>
            </a:path>
          </a:pathLst>
        </a:custGeom>
        <a:noFill/>
        <a:ln w="9525" cap="rnd" cmpd="sng" algn="ctr">
          <a:solidFill>
            <a:schemeClr val="accent5">
              <a:hueOff val="20154258"/>
              <a:satOff val="-9417"/>
              <a:lumOff val="-1058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D70B7-355D-4A47-9C3E-1513EB6D94CA}">
      <dsp:nvSpPr>
        <dsp:cNvPr id="0" name=""/>
        <dsp:cNvSpPr/>
      </dsp:nvSpPr>
      <dsp:spPr>
        <a:xfrm>
          <a:off x="0" y="1499"/>
          <a:ext cx="4252296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91CEFD-F57E-453D-8950-C4BDEA9E6944}">
      <dsp:nvSpPr>
        <dsp:cNvPr id="0" name=""/>
        <dsp:cNvSpPr/>
      </dsp:nvSpPr>
      <dsp:spPr>
        <a:xfrm>
          <a:off x="0" y="1499"/>
          <a:ext cx="4252296" cy="1022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/>
            <a:t>메시지 패턴매칭 처리</a:t>
          </a:r>
          <a:endParaRPr lang="ko-KR" sz="2800" kern="1200" dirty="0"/>
        </a:p>
      </dsp:txBody>
      <dsp:txXfrm>
        <a:off x="0" y="1499"/>
        <a:ext cx="4252296" cy="1022409"/>
      </dsp:txXfrm>
    </dsp:sp>
    <dsp:sp modelId="{4FC6BF38-1365-4614-ACBD-5B4167876C9D}">
      <dsp:nvSpPr>
        <dsp:cNvPr id="0" name=""/>
        <dsp:cNvSpPr/>
      </dsp:nvSpPr>
      <dsp:spPr>
        <a:xfrm>
          <a:off x="0" y="1023908"/>
          <a:ext cx="4252296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EB916F-8843-46D9-9F3C-DFD9ABB9C781}">
      <dsp:nvSpPr>
        <dsp:cNvPr id="0" name=""/>
        <dsp:cNvSpPr/>
      </dsp:nvSpPr>
      <dsp:spPr>
        <a:xfrm>
          <a:off x="0" y="1023908"/>
          <a:ext cx="4252296" cy="1022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basicActor.tell(“</a:t>
          </a:r>
          <a:r>
            <a:rPr lang="ko-KR" sz="2800" kern="1200"/>
            <a:t>안녕</a:t>
          </a:r>
          <a:r>
            <a:rPr lang="en-US" sz="2800" kern="1200"/>
            <a:t>”);</a:t>
          </a:r>
          <a:endParaRPr lang="ko-KR" sz="2800" kern="1200" dirty="0"/>
        </a:p>
      </dsp:txBody>
      <dsp:txXfrm>
        <a:off x="0" y="1023908"/>
        <a:ext cx="4252296" cy="1022409"/>
      </dsp:txXfrm>
    </dsp:sp>
    <dsp:sp modelId="{6172E841-E8D0-4C5D-8E94-234AE6AF22FE}">
      <dsp:nvSpPr>
        <dsp:cNvPr id="0" name=""/>
        <dsp:cNvSpPr/>
      </dsp:nvSpPr>
      <dsp:spPr>
        <a:xfrm>
          <a:off x="0" y="2046317"/>
          <a:ext cx="4252296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50F50D-2222-48D3-A4FD-B0D2B3AC2F5C}">
      <dsp:nvSpPr>
        <dsp:cNvPr id="0" name=""/>
        <dsp:cNvSpPr/>
      </dsp:nvSpPr>
      <dsp:spPr>
        <a:xfrm>
          <a:off x="0" y="2046317"/>
          <a:ext cx="4252296" cy="1022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await basicActor.ask(“</a:t>
          </a:r>
          <a:r>
            <a:rPr lang="ko-KR" sz="2800" kern="1200"/>
            <a:t>여보세요</a:t>
          </a:r>
          <a:r>
            <a:rPr lang="en-US" sz="2800" kern="1200"/>
            <a:t>?”);</a:t>
          </a:r>
          <a:endParaRPr lang="ko-KR" sz="2800" kern="1200" dirty="0"/>
        </a:p>
      </dsp:txBody>
      <dsp:txXfrm>
        <a:off x="0" y="2046317"/>
        <a:ext cx="4252296" cy="1022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4AC83E-4F28-4EA9-9383-F794506A988C}" type="datetime4"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2020년 4월 14일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‹#›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23873BE6-AABF-4E77-8333-44B502740C47}" type="datetime4">
              <a:rPr lang="ko-KR" altLang="en-US" smtClean="0"/>
              <a:pPr/>
              <a:t>2020년 4월 14일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6BB98AFB-CB0D-4DFE-87B9-B4B0D0DE73C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10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3659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937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3014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5110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14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158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15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057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16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9550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17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9951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18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1497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19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1276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7327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20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84268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0243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15966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7857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4149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4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804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5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6060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6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559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7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4403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8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7485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9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88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034" y="685800"/>
            <a:ext cx="7998916" cy="2971801"/>
          </a:xfrm>
        </p:spPr>
        <p:txBody>
          <a:bodyPr anchor="b">
            <a:normAutofit/>
          </a:bodyPr>
          <a:lstStyle>
            <a:lvl1pPr algn="l">
              <a:defRPr sz="4799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034" y="3843868"/>
            <a:ext cx="6399133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0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021-43AB-4E93-998D-699CE5E58B5C}" type="datetime4">
              <a:rPr lang="ko-KR" altLang="en-US" smtClean="0"/>
              <a:pPr/>
              <a:t>2020년 4월 14일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"/>
              <a:t>바닥글 추가</a:t>
            </a:r>
            <a:endParaRPr lang="k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5869" y="8467"/>
            <a:ext cx="3809008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6580" y="91546"/>
            <a:ext cx="607907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3941" y="228600"/>
            <a:ext cx="495171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3927" y="32279"/>
            <a:ext cx="4851725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3383" y="609602"/>
            <a:ext cx="4342268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11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621" y="533400"/>
            <a:ext cx="10815995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164" y="3843867"/>
            <a:ext cx="8302047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11A3-2538-42DE-AEC3-5B7A40B68862}" type="datetime4">
              <a:rPr lang="ko-KR" altLang="en-US" smtClean="0"/>
              <a:pPr/>
              <a:t>2020년 4월 14일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212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5" y="685800"/>
            <a:ext cx="10055781" cy="2743200"/>
          </a:xfrm>
        </p:spPr>
        <p:txBody>
          <a:bodyPr anchor="ctr">
            <a:normAutofit/>
          </a:bodyPr>
          <a:lstStyle>
            <a:lvl1pPr algn="l">
              <a:defRPr sz="3199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114800"/>
            <a:ext cx="8533765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11A3-2538-42DE-AEC3-5B7A40B68862}" type="datetime4">
              <a:rPr lang="ko-KR" altLang="en-US" smtClean="0"/>
              <a:pPr/>
              <a:t>2020년 4월 14일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6765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85800"/>
            <a:ext cx="9141620" cy="2743200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5835" y="3429000"/>
            <a:ext cx="8532178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5" y="4301068"/>
            <a:ext cx="8532178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11A3-2538-42DE-AEC3-5B7A40B68862}" type="datetime4">
              <a:rPr lang="ko-KR" altLang="en-US" smtClean="0"/>
              <a:pPr/>
              <a:t>2020년 4월 14일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674" y="81222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2734" y="276860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665848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3429000"/>
            <a:ext cx="8532178" cy="1697400"/>
          </a:xfrm>
        </p:spPr>
        <p:txBody>
          <a:bodyPr anchor="b">
            <a:normAutofit/>
          </a:bodyPr>
          <a:lstStyle>
            <a:lvl1pPr algn="l">
              <a:defRPr sz="3199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3" y="5132981"/>
            <a:ext cx="8533767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11A3-2538-42DE-AEC3-5B7A40B68862}" type="datetime4">
              <a:rPr lang="ko-KR" altLang="en-US" smtClean="0"/>
              <a:pPr/>
              <a:t>2020년 4월 14일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13525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85800"/>
            <a:ext cx="9141619" cy="2743200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035" y="3928534"/>
            <a:ext cx="8532178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978400"/>
            <a:ext cx="8532178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11A3-2538-42DE-AEC3-5B7A40B68862}" type="datetime4">
              <a:rPr lang="ko-KR" altLang="en-US" smtClean="0"/>
              <a:pPr/>
              <a:t>2020년 4월 14일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674" y="81222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2734" y="276860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1440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5" y="685800"/>
            <a:ext cx="10055781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034" y="3928534"/>
            <a:ext cx="853217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766733"/>
            <a:ext cx="8532178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11A3-2538-42DE-AEC3-5B7A40B68862}" type="datetime4">
              <a:rPr lang="ko-KR" altLang="en-US" smtClean="0"/>
              <a:pPr/>
              <a:t>2020년 4월 14일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586319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DE08-EF69-4CDE-9817-908A40DB987B}" type="datetime4">
              <a:rPr lang="ko-KR" altLang="en-US" smtClean="0"/>
              <a:pPr/>
              <a:t>2020년 4월 14일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"/>
              <a:t>바닥글 추가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2950" y="685800"/>
            <a:ext cx="2056864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1" y="685800"/>
            <a:ext cx="7821163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B25B-EC36-4BC0-84ED-D01E4AD690B3}" type="datetime4">
              <a:rPr lang="ko-KR" altLang="en-US" smtClean="0"/>
              <a:pPr/>
              <a:t>2020년 4월 14일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"/>
              <a:t>바닥글 추가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2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465E-3D0C-432A-9E67-582EEBBC8739}" type="datetime4">
              <a:rPr lang="ko-KR" altLang="en-US" smtClean="0"/>
              <a:pPr/>
              <a:t>2020년 4월 14일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48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2006600"/>
            <a:ext cx="8532178" cy="2281600"/>
          </a:xfrm>
        </p:spPr>
        <p:txBody>
          <a:bodyPr anchor="b">
            <a:normAutofit/>
          </a:bodyPr>
          <a:lstStyle>
            <a:lvl1pPr algn="l">
              <a:defRPr sz="3599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5" y="4495800"/>
            <a:ext cx="8532178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6429-B3C0-466B-BF6F-F6A206099674}" type="datetime4">
              <a:rPr lang="ko-KR" altLang="en-US" smtClean="0"/>
              <a:pPr/>
              <a:t>2020년 4월 14일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005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033" y="685801"/>
            <a:ext cx="4936369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6621" y="685801"/>
            <a:ext cx="4933194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11A3-2538-42DE-AEC3-5B7A40B68862}" type="datetime4">
              <a:rPr lang="ko-KR" altLang="en-US" smtClean="0"/>
              <a:pPr/>
              <a:t>2020년 4월 14일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11008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827" y="685800"/>
            <a:ext cx="4648576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033" y="1270529"/>
            <a:ext cx="4936369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7483" y="685800"/>
            <a:ext cx="4663919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5033" y="1262062"/>
            <a:ext cx="4927904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4308-BEB5-43C2-96B3-777BAF31FA92}" type="datetime4">
              <a:rPr lang="ko-KR" altLang="en-US" smtClean="0"/>
              <a:pPr/>
              <a:t>2020년 4월 14일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967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18E5-899D-4F1C-B9C0-4153F589D8C4}" type="datetime4">
              <a:rPr lang="ko-KR" altLang="en-US" smtClean="0"/>
              <a:pPr/>
              <a:t>2020년 4월 14일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5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11A3-2538-42DE-AEC3-5B7A40B68862}" type="datetime4">
              <a:rPr lang="ko-KR" altLang="en-US" smtClean="0"/>
              <a:pPr/>
              <a:t>2020년 4월 14일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6461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3167" y="685800"/>
            <a:ext cx="3656648" cy="1371600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034" y="685800"/>
            <a:ext cx="5942053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3167" y="2209800"/>
            <a:ext cx="3656648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A9A85-B5CB-4659-B7AD-2ADB675ACA4D}" type="datetime4">
              <a:rPr lang="ko-KR" altLang="en-US" smtClean="0"/>
              <a:pPr/>
              <a:t>2020년 4월 14일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867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582" y="1447800"/>
            <a:ext cx="6018232" cy="1143000"/>
          </a:xfrm>
        </p:spPr>
        <p:txBody>
          <a:bodyPr anchor="b">
            <a:normAutofit/>
          </a:bodyPr>
          <a:lstStyle>
            <a:lvl1pPr algn="l">
              <a:defRPr sz="2799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8754" y="914400"/>
            <a:ext cx="3280120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1582" y="2777067"/>
            <a:ext cx="6019820" cy="2048933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9DAB-A0D7-40EC-8364-2FCF13A95BC1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F85-3FA1-4B3D-879C-AFF71156D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65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4572" y="2963334"/>
            <a:ext cx="2981081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034" y="4487333"/>
            <a:ext cx="8532178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685801"/>
            <a:ext cx="8532178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1833" y="6172201"/>
            <a:ext cx="159978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A2311A3-2538-42DE-AEC3-5B7A40B68862}" type="datetime4">
              <a:rPr lang="ko-KR" altLang="en-US" smtClean="0"/>
              <a:pPr/>
              <a:t>2020년 4월 14일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034" y="6172201"/>
            <a:ext cx="7541835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0502" y="5578476"/>
            <a:ext cx="1141948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199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710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063" rtl="0" eaLnBrk="1" latinLnBrk="1" hangingPunct="1">
        <a:spcBef>
          <a:spcPct val="0"/>
        </a:spcBef>
        <a:buNone/>
        <a:defRPr sz="3599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79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25.png"/><Relationship Id="rId7" Type="http://schemas.openxmlformats.org/officeDocument/2006/relationships/diagramColors" Target="../diagrams/colors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8.xml"/><Relationship Id="rId3" Type="http://schemas.openxmlformats.org/officeDocument/2006/relationships/image" Target="../media/image26.png"/><Relationship Id="rId7" Type="http://schemas.openxmlformats.org/officeDocument/2006/relationships/diagramColors" Target="../diagrams/colors1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8.xml"/><Relationship Id="rId5" Type="http://schemas.openxmlformats.org/officeDocument/2006/relationships/diagramLayout" Target="../diagrams/layout18.xml"/><Relationship Id="rId4" Type="http://schemas.openxmlformats.org/officeDocument/2006/relationships/diagramData" Target="../diagrams/data18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9.xml"/><Relationship Id="rId3" Type="http://schemas.openxmlformats.org/officeDocument/2006/relationships/image" Target="../media/image27.png"/><Relationship Id="rId7" Type="http://schemas.openxmlformats.org/officeDocument/2006/relationships/diagramColors" Target="../diagrams/colors1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9.xml"/><Relationship Id="rId5" Type="http://schemas.openxmlformats.org/officeDocument/2006/relationships/diagramLayout" Target="../diagrams/layout19.xml"/><Relationship Id="rId4" Type="http://schemas.openxmlformats.org/officeDocument/2006/relationships/diagramData" Target="../diagrams/data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webnori.com/display/webfr/.NET+Core+With+Akka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smon/AkkaForNetCor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hyperlink" Target="https://petabridge.com/" TargetMode="External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1012" y="1420238"/>
            <a:ext cx="4414637" cy="4751961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4032" y="685799"/>
            <a:ext cx="8418684" cy="2971801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AKKA.NET PLAY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2CF5AB-74D5-44DF-94FC-27F11D43FF6C}"/>
              </a:ext>
            </a:extLst>
          </p:cNvPr>
          <p:cNvSpPr/>
          <p:nvPr/>
        </p:nvSpPr>
        <p:spPr>
          <a:xfrm>
            <a:off x="8830716" y="5157192"/>
            <a:ext cx="2580928" cy="1087034"/>
          </a:xfrm>
          <a:prstGeom prst="rect">
            <a:avLst/>
          </a:prstGeom>
        </p:spPr>
        <p:txBody>
          <a:bodyPr/>
          <a:lstStyle/>
          <a:p>
            <a:pPr lvl="0" latinLnBrk="1">
              <a:spcAft>
                <a:spcPts val="600"/>
              </a:spcAft>
            </a:pPr>
            <a:r>
              <a:rPr lang="ko-KR" altLang="en-US" sz="3200" dirty="0"/>
              <a:t>박상만</a:t>
            </a:r>
            <a:br>
              <a:rPr lang="en-US" altLang="ko-KR" dirty="0"/>
            </a:b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4571" y="2963333"/>
            <a:ext cx="2981081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30748" y="620722"/>
            <a:ext cx="3517832" cy="11424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 latinLnBrk="0"/>
            <a:r>
              <a:rPr lang="ko-KR" altLang="en-US" sz="2800"/>
              <a:t>기본 액터구현</a:t>
            </a:r>
            <a:endParaRPr lang="en-US" altLang="ko-KR" sz="2800"/>
          </a:p>
        </p:txBody>
      </p:sp>
      <p:sp>
        <p:nvSpPr>
          <p:cNvPr id="20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830" y="620722"/>
            <a:ext cx="657378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DDBF69-A4FF-4F52-BDA4-D36787BB56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24" b="3"/>
          <a:stretch/>
        </p:blipFill>
        <p:spPr>
          <a:xfrm>
            <a:off x="777859" y="786117"/>
            <a:ext cx="6243725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4571" y="2963333"/>
            <a:ext cx="2981081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87D563D2-DBA7-41EB-9C19-69ECFA8823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471385"/>
              </p:ext>
            </p:extLst>
          </p:nvPr>
        </p:nvGraphicFramePr>
        <p:xfrm>
          <a:off x="7530748" y="1822449"/>
          <a:ext cx="4252296" cy="3070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8108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30748" y="620722"/>
            <a:ext cx="3517832" cy="114246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라우팅</a:t>
            </a:r>
          </a:p>
        </p:txBody>
      </p:sp>
      <p:sp>
        <p:nvSpPr>
          <p:cNvPr id="12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830" y="620722"/>
            <a:ext cx="657378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7932AD-8FA7-4530-9F91-7C931D9155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10" r="23499" b="1"/>
          <a:stretch/>
        </p:blipFill>
        <p:spPr>
          <a:xfrm>
            <a:off x="777859" y="786117"/>
            <a:ext cx="6243725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4571" y="2963333"/>
            <a:ext cx="2981081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F1D31F1-6395-43EF-8C71-F863E176DC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259061"/>
              </p:ext>
            </p:extLst>
          </p:nvPr>
        </p:nvGraphicFramePr>
        <p:xfrm>
          <a:off x="7530748" y="1822449"/>
          <a:ext cx="3478513" cy="3070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1579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30748" y="620722"/>
            <a:ext cx="3517832" cy="114246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유한 상태머신 액터</a:t>
            </a:r>
          </a:p>
        </p:txBody>
      </p:sp>
      <p:sp>
        <p:nvSpPr>
          <p:cNvPr id="22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830" y="620722"/>
            <a:ext cx="657378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AAAB0E-4B9D-4566-8828-5528BF113A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98" b="-3"/>
          <a:stretch/>
        </p:blipFill>
        <p:spPr>
          <a:xfrm>
            <a:off x="777859" y="786117"/>
            <a:ext cx="6243725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grpSp>
        <p:nvGrpSpPr>
          <p:cNvPr id="23" name="Group 13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4571" y="2963333"/>
            <a:ext cx="2981081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9BAD5E3B-A584-4BA3-A87A-241E3BCE0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521264"/>
              </p:ext>
            </p:extLst>
          </p:nvPr>
        </p:nvGraphicFramePr>
        <p:xfrm>
          <a:off x="7530748" y="1822449"/>
          <a:ext cx="3478513" cy="3070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1831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30748" y="620722"/>
            <a:ext cx="3517832" cy="1142462"/>
          </a:xfrm>
        </p:spPr>
        <p:txBody>
          <a:bodyPr rtlCol="0" anchor="b">
            <a:normAutofit/>
          </a:bodyPr>
          <a:lstStyle/>
          <a:p>
            <a:pPr rtl="0"/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Persistent </a:t>
            </a:r>
            <a:r>
              <a: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액터</a:t>
            </a:r>
          </a:p>
        </p:txBody>
      </p:sp>
      <p:sp>
        <p:nvSpPr>
          <p:cNvPr id="2053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830" y="620722"/>
            <a:ext cx="657378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kka.Persistence Failure Handling and Supervision | Akka.NET and ...">
            <a:extLst>
              <a:ext uri="{FF2B5EF4-FFF2-40B4-BE49-F238E27FC236}">
                <a16:creationId xmlns:a16="http://schemas.microsoft.com/office/drawing/2014/main" id="{7F40DD43-B5FF-4A89-83C6-FC6170A465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10" r="2" b="9679"/>
          <a:stretch/>
        </p:blipFill>
        <p:spPr bwMode="auto">
          <a:xfrm>
            <a:off x="777859" y="786117"/>
            <a:ext cx="6243725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4" name="Group 74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4571" y="2963333"/>
            <a:ext cx="2981081" cy="3208867"/>
            <a:chOff x="9206969" y="2963333"/>
            <a:chExt cx="2981858" cy="320886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487527A-C3C7-476F-8468-ACED528BDD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739797"/>
              </p:ext>
            </p:extLst>
          </p:nvPr>
        </p:nvGraphicFramePr>
        <p:xfrm>
          <a:off x="7530748" y="1822449"/>
          <a:ext cx="3478513" cy="3070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2551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30748" y="620722"/>
            <a:ext cx="3517832" cy="114246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전송 보장</a:t>
            </a:r>
          </a:p>
        </p:txBody>
      </p:sp>
      <p:sp>
        <p:nvSpPr>
          <p:cNvPr id="12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830" y="620722"/>
            <a:ext cx="657378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492416-C25A-45B6-A664-813C8665AA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26" r="21504" b="-1"/>
          <a:stretch/>
        </p:blipFill>
        <p:spPr>
          <a:xfrm>
            <a:off x="777859" y="786117"/>
            <a:ext cx="6243725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4571" y="2963333"/>
            <a:ext cx="2981081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661C0D4B-AD36-4179-B135-119AB4DF66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4271862"/>
              </p:ext>
            </p:extLst>
          </p:nvPr>
        </p:nvGraphicFramePr>
        <p:xfrm>
          <a:off x="7530748" y="1822449"/>
          <a:ext cx="4396312" cy="3070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1429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70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30748" y="620722"/>
            <a:ext cx="3517832" cy="1142462"/>
          </a:xfrm>
        </p:spPr>
        <p:txBody>
          <a:bodyPr rtlCol="0" anchor="b">
            <a:normAutofit/>
          </a:bodyPr>
          <a:lstStyle/>
          <a:p>
            <a:pPr rtl="0"/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MailBox</a:t>
            </a:r>
            <a:endParaRPr lang="ko-KR" altLang="en-US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7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830" y="620722"/>
            <a:ext cx="657378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Routers - Akka - WebNOri : Labs">
            <a:extLst>
              <a:ext uri="{FF2B5EF4-FFF2-40B4-BE49-F238E27FC236}">
                <a16:creationId xmlns:a16="http://schemas.microsoft.com/office/drawing/2014/main" id="{362863FB-8F8B-4B2D-B2DE-759B1C4FF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3" r="1237" b="-1"/>
          <a:stretch/>
        </p:blipFill>
        <p:spPr bwMode="auto">
          <a:xfrm>
            <a:off x="777859" y="786117"/>
            <a:ext cx="6243725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8" name="Group 74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4571" y="2963333"/>
            <a:ext cx="2981081" cy="3208867"/>
            <a:chOff x="9206969" y="2963333"/>
            <a:chExt cx="2981858" cy="320886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0B5AD48-8C8F-4904-AABD-D28D102925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3516573"/>
              </p:ext>
            </p:extLst>
          </p:nvPr>
        </p:nvGraphicFramePr>
        <p:xfrm>
          <a:off x="7530748" y="1822449"/>
          <a:ext cx="3478513" cy="3070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7176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30748" y="620722"/>
            <a:ext cx="3517832" cy="1142462"/>
          </a:xfrm>
        </p:spPr>
        <p:txBody>
          <a:bodyPr rtlCol="0" anchor="b">
            <a:normAutofit/>
          </a:bodyPr>
          <a:lstStyle/>
          <a:p>
            <a:pPr rtl="0"/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Dispatcher</a:t>
            </a:r>
            <a:endParaRPr lang="ko-KR" altLang="en-US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830" y="620722"/>
            <a:ext cx="657378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4571" y="2963333"/>
            <a:ext cx="2981081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CD8DF7B4-E588-4048-A242-D7550FD82F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933405"/>
              </p:ext>
            </p:extLst>
          </p:nvPr>
        </p:nvGraphicFramePr>
        <p:xfrm>
          <a:off x="7530748" y="1822449"/>
          <a:ext cx="3478513" cy="3070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97AC251-3D2E-41CF-A932-02C7996432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7828" y="1401589"/>
            <a:ext cx="6129832" cy="354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8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30748" y="620722"/>
            <a:ext cx="3517832" cy="1142462"/>
          </a:xfrm>
        </p:spPr>
        <p:txBody>
          <a:bodyPr rtlCol="0" anchor="b">
            <a:normAutofit/>
          </a:bodyPr>
          <a:lstStyle/>
          <a:p>
            <a:pPr rtl="0"/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Akka Stream Graph</a:t>
            </a:r>
            <a:endParaRPr lang="ko-KR" altLang="en-US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830" y="620722"/>
            <a:ext cx="657378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4571" y="2963333"/>
            <a:ext cx="2981081" cy="3208867"/>
            <a:chOff x="9206969" y="2963333"/>
            <a:chExt cx="2981858" cy="32088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CDE28B97-DC58-4094-AAEB-67AEDB645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4274423"/>
              </p:ext>
            </p:extLst>
          </p:nvPr>
        </p:nvGraphicFramePr>
        <p:xfrm>
          <a:off x="7530748" y="1822449"/>
          <a:ext cx="3478513" cy="3070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D4C89A4-C702-4F12-B67C-A8F0EF904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727" y="1083072"/>
            <a:ext cx="6240446" cy="421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8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30748" y="620722"/>
            <a:ext cx="3517832" cy="114246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유닛 테스트</a:t>
            </a:r>
          </a:p>
        </p:txBody>
      </p:sp>
      <p:sp>
        <p:nvSpPr>
          <p:cNvPr id="13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830" y="620722"/>
            <a:ext cx="657378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E4F58C-7187-438A-AB13-FAFB5B24F8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55" b="1"/>
          <a:stretch/>
        </p:blipFill>
        <p:spPr>
          <a:xfrm>
            <a:off x="777859" y="786117"/>
            <a:ext cx="6243725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4571" y="2963333"/>
            <a:ext cx="2981081" cy="3208867"/>
            <a:chOff x="9206969" y="2963333"/>
            <a:chExt cx="2981858" cy="32088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1C44DEE9-6798-4CE2-BCDF-2870E5B75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461764"/>
              </p:ext>
            </p:extLst>
          </p:nvPr>
        </p:nvGraphicFramePr>
        <p:xfrm>
          <a:off x="7530748" y="1822449"/>
          <a:ext cx="3478513" cy="3070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5329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30748" y="620722"/>
            <a:ext cx="3517832" cy="114246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도커 환경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830" y="620722"/>
            <a:ext cx="657378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1EA143-82A0-4A9A-A734-74E975C0C0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6" b="-3"/>
          <a:stretch/>
        </p:blipFill>
        <p:spPr>
          <a:xfrm>
            <a:off x="777859" y="786117"/>
            <a:ext cx="6243725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38" name="Group 28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4571" y="2963333"/>
            <a:ext cx="2981081" cy="3208867"/>
            <a:chOff x="9206969" y="2963333"/>
            <a:chExt cx="2981858" cy="32088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1C44DEE9-6798-4CE2-BCDF-2870E5B75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03277"/>
              </p:ext>
            </p:extLst>
          </p:nvPr>
        </p:nvGraphicFramePr>
        <p:xfrm>
          <a:off x="7530748" y="1822449"/>
          <a:ext cx="3478513" cy="3070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6826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4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DDC48C-AFC3-4F54-896C-5C283AADB3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13439"/>
          <a:stretch/>
        </p:blipFill>
        <p:spPr>
          <a:xfrm>
            <a:off x="3173" y="10"/>
            <a:ext cx="12188825" cy="6857990"/>
          </a:xfrm>
          <a:prstGeom prst="rect">
            <a:avLst/>
          </a:prstGeo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033" y="4487332"/>
            <a:ext cx="8532178" cy="150706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자기소개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FF979BA1-025D-4545-87BB-42D697F762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2" y="3276599"/>
            <a:ext cx="1592559" cy="159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4F4B839-6E40-444B-991F-920E39095D59}"/>
              </a:ext>
            </a:extLst>
          </p:cNvPr>
          <p:cNvSpPr>
            <a:spLocks noGrp="1"/>
          </p:cNvSpPr>
          <p:nvPr/>
        </p:nvSpPr>
        <p:spPr>
          <a:xfrm>
            <a:off x="3173" y="6172201"/>
            <a:ext cx="12188825" cy="6857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txBody>
          <a:bodyPr vert="horz" wrap="square" lIns="91440" tIns="45720" rIns="91440" bIns="45720" rtlCol="0" anchor="ctr">
            <a:normAutofit/>
          </a:bodyPr>
          <a:lstStyle>
            <a:lvl1pPr algn="l" defTabSz="457063" rtl="0" eaLnBrk="1" latinLnBrk="1" hangingPunct="1">
              <a:spcBef>
                <a:spcPct val="0"/>
              </a:spcBef>
              <a:buNone/>
              <a:defRPr sz="3599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0">
              <a:spcAft>
                <a:spcPts val="600"/>
              </a:spcAft>
            </a:pPr>
            <a:r>
              <a:rPr lang="en-US" altLang="ko-KR" sz="14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HTTP://WIKI.WEBNORI.COM</a:t>
            </a:r>
            <a:endParaRPr lang="ko-KR" altLang="en-US" sz="14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061A4EE4-1801-4489-A033-B1DD803B5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106444"/>
              </p:ext>
            </p:extLst>
          </p:nvPr>
        </p:nvGraphicFramePr>
        <p:xfrm>
          <a:off x="684033" y="685800"/>
          <a:ext cx="8532178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30748" y="620722"/>
            <a:ext cx="3517832" cy="114246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성능모니터링</a:t>
            </a:r>
          </a:p>
        </p:txBody>
      </p:sp>
      <p:sp>
        <p:nvSpPr>
          <p:cNvPr id="12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830" y="620722"/>
            <a:ext cx="657378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0FCB23-54D2-40B6-B2C6-0FB818629A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45" r="-2" b="-2"/>
          <a:stretch/>
        </p:blipFill>
        <p:spPr>
          <a:xfrm>
            <a:off x="777859" y="786117"/>
            <a:ext cx="6243725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4571" y="2963333"/>
            <a:ext cx="2981081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52C7A32-8314-46FC-8222-95F1DD1491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778050"/>
              </p:ext>
            </p:extLst>
          </p:nvPr>
        </p:nvGraphicFramePr>
        <p:xfrm>
          <a:off x="7530748" y="1822449"/>
          <a:ext cx="3478513" cy="3070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0975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30748" y="620722"/>
            <a:ext cx="3517832" cy="114246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sz="2800"/>
              <a:t>클러스터</a:t>
            </a:r>
            <a:endParaRPr lang="ko-KR" altLang="en-US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830" y="620722"/>
            <a:ext cx="657378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4571" y="2963333"/>
            <a:ext cx="2981081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C8F001D-7A11-437F-9737-164653E1FD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964281"/>
              </p:ext>
            </p:extLst>
          </p:nvPr>
        </p:nvGraphicFramePr>
        <p:xfrm>
          <a:off x="7530748" y="1822449"/>
          <a:ext cx="3478513" cy="3070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BF02301-2554-4DC2-8BD8-132214C065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628" y="620722"/>
            <a:ext cx="7119732" cy="528683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1675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4565" y="260648"/>
            <a:ext cx="8686801" cy="720080"/>
          </a:xfrm>
        </p:spPr>
        <p:txBody>
          <a:bodyPr rtlCol="0"/>
          <a:lstStyle/>
          <a:p>
            <a:pPr rtl="0"/>
            <a:r>
              <a:rPr lang="ko-KR" altLang="en-US" dirty="0"/>
              <a:t>클러스터 </a:t>
            </a:r>
            <a:r>
              <a:rPr lang="en-US" altLang="ko-KR" dirty="0"/>
              <a:t>Tool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CB14B96-AEF7-440E-B339-1B56517E4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182290"/>
              </p:ext>
            </p:extLst>
          </p:nvPr>
        </p:nvGraphicFramePr>
        <p:xfrm>
          <a:off x="477788" y="1052736"/>
          <a:ext cx="4032448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FCD42B6-3F75-4BE2-937C-FE404702D2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8268" y="1268760"/>
            <a:ext cx="7157031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0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5770" y="372343"/>
            <a:ext cx="8686801" cy="606896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/>
              <a:t>마치며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E236D1-B9E6-4A98-A8FA-D2D751BB1FFD}"/>
              </a:ext>
            </a:extLst>
          </p:cNvPr>
          <p:cNvSpPr/>
          <p:nvPr/>
        </p:nvSpPr>
        <p:spPr>
          <a:xfrm>
            <a:off x="1053852" y="4156319"/>
            <a:ext cx="97210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문서 </a:t>
            </a:r>
            <a:r>
              <a:rPr lang="en-US" altLang="ko-K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ko-KR" alt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http://wiki.webnori.com/display/webfr/.NET+Core+With+Akka</a:t>
            </a:r>
            <a:br>
              <a:rPr lang="en-US" altLang="ko-KR" dirty="0"/>
            </a:br>
            <a:endParaRPr lang="ko-KR" altLang="en-US" dirty="0"/>
          </a:p>
          <a:p>
            <a:r>
              <a:rPr lang="ko-KR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작동코드 </a:t>
            </a:r>
            <a:r>
              <a:rPr lang="en-US" altLang="ko-KR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ko-KR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https://github.com/psmon/AkkaForNetCore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EMAIL : psmon@live.co.kr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BE97B-38DA-427C-B3D6-F1A65661A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194" y="1061017"/>
            <a:ext cx="11188857" cy="301605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AKKA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가 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아니여도됨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분산처리 개념을 탑재하자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.</a:t>
            </a:r>
            <a:endParaRPr lang="ko-KR" sz="2800" dirty="0">
              <a:solidFill>
                <a:schemeClr val="tx1"/>
              </a:solidFill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sz="2800" dirty="0">
                <a:solidFill>
                  <a:schemeClr val="tx1"/>
                </a:solidFill>
                <a:latin typeface="+mn-ea"/>
              </a:rPr>
              <a:t>작동가능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유용한</a:t>
            </a:r>
            <a:r>
              <a:rPr lang="ko-KR" sz="2800" dirty="0">
                <a:solidFill>
                  <a:schemeClr val="tx1"/>
                </a:solidFill>
                <a:latin typeface="+mn-ea"/>
              </a:rPr>
              <a:t>사례를 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꾸준하게 검증하는</a:t>
            </a:r>
            <a:r>
              <a:rPr 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실천형 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아키텍쳐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도전</a:t>
            </a:r>
            <a:endParaRPr lang="ko-KR" sz="2800" dirty="0">
              <a:solidFill>
                <a:schemeClr val="tx1"/>
              </a:solidFill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+mn-ea"/>
              </a:rPr>
              <a:t>Akka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로</a:t>
            </a:r>
            <a:r>
              <a:rPr 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sz="2800" dirty="0">
                <a:solidFill>
                  <a:schemeClr val="tx1"/>
                </a:solidFill>
                <a:latin typeface="+mn-ea"/>
              </a:rPr>
              <a:t>변종을 만드는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sz="2800" dirty="0">
                <a:solidFill>
                  <a:schemeClr val="tx1"/>
                </a:solidFill>
                <a:latin typeface="+mn-ea"/>
              </a:rPr>
              <a:t>것에 도전하고 싶으시면 메일을 통해 클러스터 조인 가능합니다</a:t>
            </a:r>
            <a:r>
              <a:rPr lang="en-US" sz="2800" dirty="0">
                <a:solidFill>
                  <a:schemeClr val="tx1"/>
                </a:solidFill>
                <a:latin typeface="+mn-ea"/>
              </a:rPr>
              <a:t>. ( 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개발진영무관 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)</a:t>
            </a:r>
            <a:endParaRPr lang="ko-KR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56AA4F8-2D64-4E57-8441-4530D2C25C03}"/>
              </a:ext>
            </a:extLst>
          </p:cNvPr>
          <p:cNvSpPr txBox="1">
            <a:spLocks/>
          </p:cNvSpPr>
          <p:nvPr/>
        </p:nvSpPr>
        <p:spPr>
          <a:xfrm>
            <a:off x="8902724" y="5330199"/>
            <a:ext cx="2520280" cy="6068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063" rtl="0" eaLnBrk="1" latinLnBrk="1" hangingPunct="1">
              <a:spcBef>
                <a:spcPct val="0"/>
              </a:spcBef>
              <a:buNone/>
              <a:defRPr sz="3599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8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5780" y="5010274"/>
            <a:ext cx="2448271" cy="1507067"/>
          </a:xfrm>
        </p:spPr>
        <p:txBody>
          <a:bodyPr rtlCol="0"/>
          <a:lstStyle/>
          <a:p>
            <a:pPr rtl="0"/>
            <a:r>
              <a:rPr lang="ko-KR" altLang="en-US" dirty="0"/>
              <a:t>자기소개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762038B-808E-40B1-9B2A-8A0973112D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526262"/>
              </p:ext>
            </p:extLst>
          </p:nvPr>
        </p:nvGraphicFramePr>
        <p:xfrm>
          <a:off x="333772" y="332656"/>
          <a:ext cx="11665296" cy="6048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0A9E8A9-C9D8-447E-A1BE-A4B4776395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7828" y="816045"/>
            <a:ext cx="2448271" cy="542925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56FCDAA-76C3-414B-9868-73075E15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60645" y="4487332"/>
            <a:ext cx="5625793" cy="1507067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AKKA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상용서비스에서 올려보았나요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7" name="Snip Diagonal Corner Rectangle 16">
            <a:extLst>
              <a:ext uri="{FF2B5EF4-FFF2-40B4-BE49-F238E27FC236}">
                <a16:creationId xmlns:a16="http://schemas.microsoft.com/office/drawing/2014/main" id="{02C8A649-1D4D-44CF-8C8E-C38947F4C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835" y="620722"/>
            <a:ext cx="3669718" cy="5286838"/>
          </a:xfrm>
          <a:prstGeom prst="snip2DiagRect">
            <a:avLst>
              <a:gd name="adj1" fmla="val 1151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9DAD8FB-DE41-4E7C-898C-8678548EB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743" y="4435769"/>
            <a:ext cx="3583957" cy="882061"/>
          </a:xfrm>
          <a:prstGeom prst="rect">
            <a:avLst/>
          </a:prstGeom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7C5301E-91B2-4536-893D-47EA2744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4571" y="2963333"/>
            <a:ext cx="2981081" cy="3208867"/>
            <a:chOff x="9206969" y="2963333"/>
            <a:chExt cx="2981858" cy="32088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3E5BFD-97A3-4CE9-8A0E-58925ADC2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D47D4CB-D05F-43B7-8F49-A8C05F152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5A6C8F7-8B78-4F06-BB3B-CEDC620AE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4E8F06-BC4C-45A5-8A7F-CDF897B9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288604C-C490-4533-AA80-11F92325C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374BC48D-5CF4-4594-AD3D-32F6B2CBF6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9202074"/>
              </p:ext>
            </p:extLst>
          </p:nvPr>
        </p:nvGraphicFramePr>
        <p:xfrm>
          <a:off x="4660645" y="685800"/>
          <a:ext cx="6252164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EF094C81-6614-4AEA-BC25-C9377965F4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114" y="1314081"/>
            <a:ext cx="3590265" cy="268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12">
            <a:extLst>
              <a:ext uri="{FF2B5EF4-FFF2-40B4-BE49-F238E27FC236}">
                <a16:creationId xmlns:a16="http://schemas.microsoft.com/office/drawing/2014/main" id="{B455B88A-C127-47B3-B317-724BD4EA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4571" y="2963333"/>
            <a:ext cx="2981081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07A923-368D-45E6-AACC-9ECE4057A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FE16B44-FE3C-4330-AF20-E869FC7B7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CB6733-6A12-4A1C-87C3-B676FB381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754CCFD-DC5E-453F-B95A-F045ED9B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E826A39-89EA-44EA-ABC5-F44693492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19">
            <a:extLst>
              <a:ext uri="{FF2B5EF4-FFF2-40B4-BE49-F238E27FC236}">
                <a16:creationId xmlns:a16="http://schemas.microsoft.com/office/drawing/2014/main" id="{D2600CBB-0CF8-4237-8491-B7864363D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033" y="4799010"/>
            <a:ext cx="9266998" cy="115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 latinLnBrk="0"/>
            <a:r>
              <a:rPr lang="en-US" altLang="ko-KR" sz="3600" kern="1200" cap="all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AKKA.NET </a:t>
            </a:r>
            <a:r>
              <a:rPr lang="ko-KR" altLang="en-US" sz="3600" kern="1200" cap="all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선택 이유</a:t>
            </a:r>
            <a:r>
              <a:rPr lang="en-US" altLang="ko-KR" sz="3600" kern="1200" cap="all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3" name="Snip Diagonal Corner Rectangle 21">
            <a:extLst>
              <a:ext uri="{FF2B5EF4-FFF2-40B4-BE49-F238E27FC236}">
                <a16:creationId xmlns:a16="http://schemas.microsoft.com/office/drawing/2014/main" id="{E4CBBC1E-991D-4CF9-BCA5-AB149687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650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D2754C-EA5C-453E-ADD2-DF068561ECD9}"/>
              </a:ext>
            </a:extLst>
          </p:cNvPr>
          <p:cNvSpPr/>
          <p:nvPr/>
        </p:nvSpPr>
        <p:spPr>
          <a:xfrm>
            <a:off x="8398668" y="6280484"/>
            <a:ext cx="3096344" cy="369332"/>
          </a:xfrm>
          <a:prstGeom prst="rect">
            <a:avLst/>
          </a:prstGeom>
        </p:spPr>
        <p:txBody>
          <a:bodyPr/>
          <a:lstStyle/>
          <a:p>
            <a:pPr lvl="0" latinLnBrk="1">
              <a:spcAft>
                <a:spcPts val="600"/>
              </a:spcAft>
            </a:pPr>
            <a:r>
              <a:rPr lang="en-US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https://petabridge.com/</a:t>
            </a:r>
            <a:endParaRPr lang="ko-KR"/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7C432D76-0B50-4F99-AA16-F66585FDE23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11025711"/>
              </p:ext>
            </p:extLst>
          </p:nvPr>
        </p:nvGraphicFramePr>
        <p:xfrm>
          <a:off x="964948" y="642939"/>
          <a:ext cx="10252580" cy="340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88139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2600CBB-0CF8-4237-8491-B7864363D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033" y="4799010"/>
            <a:ext cx="9266998" cy="1155267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ko-KR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AKKA.NET </a:t>
            </a:r>
            <a:r>
              <a:rPr lang="ko-KR" altLang="en-US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E4CBBC1E-991D-4CF9-BCA5-AB149687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650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7C17D7A9-65F2-4A32-9C8B-AB733F5555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468231"/>
              </p:ext>
            </p:extLst>
          </p:nvPr>
        </p:nvGraphicFramePr>
        <p:xfrm>
          <a:off x="964948" y="642939"/>
          <a:ext cx="10252580" cy="340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3429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44C5530E-85F5-4469-A5C9-54B113C1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30748" y="620722"/>
            <a:ext cx="3653147" cy="3532989"/>
          </a:xfrm>
        </p:spPr>
        <p:txBody>
          <a:bodyPr rtlCol="0" anchor="b">
            <a:normAutofit/>
          </a:bodyPr>
          <a:lstStyle/>
          <a:p>
            <a:pPr rtl="0"/>
            <a:r>
              <a:rPr lang="en-US" altLang="ko-KR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AKKA </a:t>
            </a:r>
            <a:r>
              <a:rPr lang="ko-KR" altLang="en-US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오해</a:t>
            </a:r>
          </a:p>
        </p:txBody>
      </p:sp>
      <p:sp useBgFill="1">
        <p:nvSpPr>
          <p:cNvPr id="21" name="Snip Diagonal Corner Rectangle 21">
            <a:extLst>
              <a:ext uri="{FF2B5EF4-FFF2-40B4-BE49-F238E27FC236}">
                <a16:creationId xmlns:a16="http://schemas.microsoft.com/office/drawing/2014/main" id="{A9CEB52D-0D40-45E3-94F9-CDB2083A9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834" y="620722"/>
            <a:ext cx="6573784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F7EB202-DE79-4E39-BCF0-D9855DA1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4571" y="2963333"/>
            <a:ext cx="2981081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F8FC51-F3B0-4D84-A367-A14707163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B3C3EDB-3DD5-4F8C-84C2-B598DB12A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9DD3267-7A88-4810-94C1-0176A11D9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9F7E30E-9755-4BB4-B799-15752AE27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A0A74F5-C569-4A54-9AA8-8F85E9E7E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AACFBD42-FE40-4FCA-BAED-D22C560E3E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328388"/>
              </p:ext>
            </p:extLst>
          </p:nvPr>
        </p:nvGraphicFramePr>
        <p:xfrm>
          <a:off x="1098263" y="1096963"/>
          <a:ext cx="5642094" cy="4333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8184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5780" y="0"/>
            <a:ext cx="6018232" cy="1143000"/>
          </a:xfrm>
        </p:spPr>
        <p:txBody>
          <a:bodyPr rtlCol="0"/>
          <a:lstStyle/>
          <a:p>
            <a:pPr rtl="0"/>
            <a:r>
              <a:rPr lang="en-US" altLang="ko-KR"/>
              <a:t>AKKA</a:t>
            </a:r>
            <a:r>
              <a:rPr lang="ko-KR" altLang="en-US"/>
              <a:t> </a:t>
            </a:r>
            <a:r>
              <a:rPr lang="en-US" altLang="ko-KR"/>
              <a:t>Actor</a:t>
            </a:r>
            <a:r>
              <a:rPr lang="ko-KR" altLang="en-US"/>
              <a:t> </a:t>
            </a:r>
            <a:r>
              <a:rPr lang="en-US" altLang="ko-KR"/>
              <a:t>System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8D5AC3E9-9FB6-48B7-9AC3-4E1993386B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2509787"/>
              </p:ext>
            </p:extLst>
          </p:nvPr>
        </p:nvGraphicFramePr>
        <p:xfrm>
          <a:off x="372435" y="1199220"/>
          <a:ext cx="4137801" cy="5038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D81728E9-EB2B-44A3-BBCA-0A9A059B88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5406" y="1340768"/>
            <a:ext cx="7092217" cy="489654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30748" y="620722"/>
            <a:ext cx="3517832" cy="114246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sz="2800"/>
              <a:t>액터</a:t>
            </a:r>
            <a:endParaRPr lang="ko-KR" altLang="en-US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830" y="620722"/>
            <a:ext cx="657378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1FEDAB-A76B-4D7D-AB89-E1C32E1228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" r="-1" b="19931"/>
          <a:stretch/>
        </p:blipFill>
        <p:spPr>
          <a:xfrm>
            <a:off x="777859" y="786117"/>
            <a:ext cx="6243725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24" name="Group 14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4571" y="2963333"/>
            <a:ext cx="2981081" cy="3208867"/>
            <a:chOff x="9206969" y="2963333"/>
            <a:chExt cx="2981858" cy="32088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F1AF9A7C-5B19-4B7A-938F-587E396E8B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351550"/>
              </p:ext>
            </p:extLst>
          </p:nvPr>
        </p:nvGraphicFramePr>
        <p:xfrm>
          <a:off x="7530748" y="1822448"/>
          <a:ext cx="4324304" cy="3550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5604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테마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FF1070-8794-47AC-90B7-1F2E078096FF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3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435</Words>
  <Application>Microsoft Office PowerPoint</Application>
  <PresentationFormat>사용자 지정</PresentationFormat>
  <Paragraphs>105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HY중고딕</vt:lpstr>
      <vt:lpstr>맑은 고딕</vt:lpstr>
      <vt:lpstr>바탕</vt:lpstr>
      <vt:lpstr>Arial</vt:lpstr>
      <vt:lpstr>Century Gothic</vt:lpstr>
      <vt:lpstr>Wingdings 3</vt:lpstr>
      <vt:lpstr>슬라이스</vt:lpstr>
      <vt:lpstr>AKKA.NET PLAY</vt:lpstr>
      <vt:lpstr>자기소개</vt:lpstr>
      <vt:lpstr>자기소개</vt:lpstr>
      <vt:lpstr>AKKA를 상용서비스에서 올려보았나요? </vt:lpstr>
      <vt:lpstr>AKKA.NET 선택 이유?</vt:lpstr>
      <vt:lpstr>AKKA.NET 단점</vt:lpstr>
      <vt:lpstr>AKKA 오해</vt:lpstr>
      <vt:lpstr>AKKA Actor System</vt:lpstr>
      <vt:lpstr>액터</vt:lpstr>
      <vt:lpstr>기본 액터구현</vt:lpstr>
      <vt:lpstr>라우팅</vt:lpstr>
      <vt:lpstr>유한 상태머신 액터</vt:lpstr>
      <vt:lpstr>Persistent 액터</vt:lpstr>
      <vt:lpstr>메시지 전송 보장</vt:lpstr>
      <vt:lpstr>MailBox</vt:lpstr>
      <vt:lpstr>Dispatcher</vt:lpstr>
      <vt:lpstr>Akka Stream Graph</vt:lpstr>
      <vt:lpstr>메시지 유닛 테스트</vt:lpstr>
      <vt:lpstr>도커 환경</vt:lpstr>
      <vt:lpstr>성능모니터링</vt:lpstr>
      <vt:lpstr>클러스터</vt:lpstr>
      <vt:lpstr>클러스터 Tool</vt:lpstr>
      <vt:lpstr>마치며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AKKA.NET PLAY</dc:title>
  <dc:creator>p. 마니라네</dc:creator>
  <cp:lastModifiedBy>p. 마니라네</cp:lastModifiedBy>
  <cp:revision>11</cp:revision>
  <dcterms:created xsi:type="dcterms:W3CDTF">2020-04-13T16:15:02Z</dcterms:created>
  <dcterms:modified xsi:type="dcterms:W3CDTF">2020-04-13T16:29:30Z</dcterms:modified>
</cp:coreProperties>
</file>