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6" r:id="rId4"/>
    <p:sldId id="287" r:id="rId5"/>
    <p:sldId id="279" r:id="rId6"/>
    <p:sldId id="282" r:id="rId7"/>
    <p:sldId id="283" r:id="rId8"/>
    <p:sldId id="260" r:id="rId9"/>
    <p:sldId id="277" r:id="rId10"/>
    <p:sldId id="278" r:id="rId11"/>
    <p:sldId id="274" r:id="rId12"/>
    <p:sldId id="281" r:id="rId13"/>
    <p:sldId id="28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9" autoAdjust="0"/>
    <p:restoredTop sz="86441" autoAdjust="0"/>
  </p:normalViewPr>
  <p:slideViewPr>
    <p:cSldViewPr snapToGrid="0">
      <p:cViewPr varScale="1">
        <p:scale>
          <a:sx n="73" d="100"/>
          <a:sy n="73" d="100"/>
        </p:scale>
        <p:origin x="8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D52343-BBFE-4A18-BD93-AE92BCC8A9C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E5A7318-7FF6-4149-BEFB-948AB6E64D2C}">
      <dgm:prSet custT="1"/>
      <dgm:spPr/>
      <dgm:t>
        <a:bodyPr/>
        <a:lstStyle/>
        <a:p>
          <a:pPr latinLnBrk="1"/>
          <a:r>
            <a:rPr lang="ko-KR" altLang="en-US" sz="2000"/>
            <a:t>수많은 연기자를 구성할수 있으며</a:t>
          </a:r>
          <a:r>
            <a:rPr lang="en-US" altLang="ko-KR" sz="2000"/>
            <a:t>,</a:t>
          </a:r>
          <a:r>
            <a:rPr lang="ko-KR" altLang="en-US" sz="2000"/>
            <a:t>저비용으로 수많은 액스트라를 투입할수도 있다</a:t>
          </a:r>
          <a:r>
            <a:rPr lang="en-US" altLang="ko-KR" sz="2000"/>
            <a:t>.</a:t>
          </a:r>
          <a:endParaRPr lang="en-US" altLang="ko-KR" sz="2000" dirty="0"/>
        </a:p>
      </dgm:t>
    </dgm:pt>
    <dgm:pt modelId="{08C65735-34D5-4B2A-86A0-0CCCD4C4E610}" type="parTrans" cxnId="{A76A48DD-0C90-413B-A2F4-876C1A51A570}">
      <dgm:prSet/>
      <dgm:spPr/>
      <dgm:t>
        <a:bodyPr/>
        <a:lstStyle/>
        <a:p>
          <a:pPr latinLnBrk="1"/>
          <a:endParaRPr lang="ko-KR" altLang="en-US"/>
        </a:p>
      </dgm:t>
    </dgm:pt>
    <dgm:pt modelId="{72ABADEF-F95F-4CEC-B9F7-582CD3350518}" type="sibTrans" cxnId="{A76A48DD-0C90-413B-A2F4-876C1A51A570}">
      <dgm:prSet/>
      <dgm:spPr/>
      <dgm:t>
        <a:bodyPr/>
        <a:lstStyle/>
        <a:p>
          <a:pPr latinLnBrk="1"/>
          <a:endParaRPr lang="ko-KR" altLang="en-US"/>
        </a:p>
      </dgm:t>
    </dgm:pt>
    <dgm:pt modelId="{760B00A7-53CD-4D9B-AE53-7956D01A3C72}">
      <dgm:prSet custT="1"/>
      <dgm:spPr/>
      <dgm:t>
        <a:bodyPr/>
        <a:lstStyle/>
        <a:p>
          <a:pPr latinLnBrk="1"/>
          <a:r>
            <a:rPr lang="ko-KR" altLang="en-US" sz="2000"/>
            <a:t>배우에게 큐 신호를 보내면</a:t>
          </a:r>
          <a:r>
            <a:rPr lang="en-US" altLang="ko-KR" sz="2000"/>
            <a:t>,</a:t>
          </a:r>
          <a:r>
            <a:rPr lang="ko-KR" altLang="en-US" sz="2000"/>
            <a:t>연기를 시작한다</a:t>
          </a:r>
          <a:r>
            <a:rPr lang="en-US" altLang="ko-KR" sz="2000"/>
            <a:t>.</a:t>
          </a:r>
          <a:endParaRPr lang="ko-KR" sz="2000" dirty="0"/>
        </a:p>
      </dgm:t>
    </dgm:pt>
    <dgm:pt modelId="{7B7801E4-D53B-4B31-B8B7-2201362535D2}" type="parTrans" cxnId="{770EE0A7-49CA-4EEF-A7FF-647AB540A5D1}">
      <dgm:prSet/>
      <dgm:spPr/>
      <dgm:t>
        <a:bodyPr/>
        <a:lstStyle/>
        <a:p>
          <a:pPr latinLnBrk="1"/>
          <a:endParaRPr lang="ko-KR" altLang="en-US"/>
        </a:p>
      </dgm:t>
    </dgm:pt>
    <dgm:pt modelId="{CAE1101A-F74C-45EF-B8F3-896C8BFC7631}" type="sibTrans" cxnId="{770EE0A7-49CA-4EEF-A7FF-647AB540A5D1}">
      <dgm:prSet/>
      <dgm:spPr/>
      <dgm:t>
        <a:bodyPr/>
        <a:lstStyle/>
        <a:p>
          <a:pPr latinLnBrk="1"/>
          <a:endParaRPr lang="ko-KR" altLang="en-US"/>
        </a:p>
      </dgm:t>
    </dgm:pt>
    <dgm:pt modelId="{DE9323B9-9DD3-4C84-B5D3-0D7D79E4A728}">
      <dgm:prSet custT="1"/>
      <dgm:spPr/>
      <dgm:t>
        <a:bodyPr/>
        <a:lstStyle/>
        <a:p>
          <a:pPr latinLnBrk="1"/>
          <a:r>
            <a:rPr lang="ko-KR" altLang="en-US" sz="2000"/>
            <a:t>무대는 여러 개 구성 가능하며</a:t>
          </a:r>
          <a:br>
            <a:rPr lang="en-US" altLang="ko-KR" sz="2000"/>
          </a:br>
          <a:r>
            <a:rPr lang="ko-KR" altLang="en-US" sz="2000"/>
            <a:t>다른 무대에 속한 배우와</a:t>
          </a:r>
          <a:br>
            <a:rPr lang="en-US" altLang="ko-KR" sz="2000"/>
          </a:br>
          <a:r>
            <a:rPr lang="ko-KR" altLang="en-US" sz="2000"/>
            <a:t>직접 대화가 가능하다</a:t>
          </a:r>
          <a:r>
            <a:rPr lang="en-US" altLang="ko-KR" sz="2000"/>
            <a:t>.</a:t>
          </a:r>
          <a:endParaRPr lang="ko-KR" sz="2000" dirty="0"/>
        </a:p>
      </dgm:t>
    </dgm:pt>
    <dgm:pt modelId="{A0838196-995A-4539-9D37-00CB19335F2A}" type="parTrans" cxnId="{B580EB9B-A95F-4CA6-BC48-ACAC4E873B03}">
      <dgm:prSet/>
      <dgm:spPr/>
      <dgm:t>
        <a:bodyPr/>
        <a:lstStyle/>
        <a:p>
          <a:pPr latinLnBrk="1"/>
          <a:endParaRPr lang="ko-KR" altLang="en-US"/>
        </a:p>
      </dgm:t>
    </dgm:pt>
    <dgm:pt modelId="{1BBE153A-CBBD-4C55-932D-B082B08C3069}" type="sibTrans" cxnId="{B580EB9B-A95F-4CA6-BC48-ACAC4E873B03}">
      <dgm:prSet/>
      <dgm:spPr/>
      <dgm:t>
        <a:bodyPr/>
        <a:lstStyle/>
        <a:p>
          <a:pPr latinLnBrk="1"/>
          <a:endParaRPr lang="ko-KR" altLang="en-US"/>
        </a:p>
      </dgm:t>
    </dgm:pt>
    <dgm:pt modelId="{6B29909C-2B28-4C65-ADFA-2A8090AAFF09}" type="pres">
      <dgm:prSet presAssocID="{F8D52343-BBFE-4A18-BD93-AE92BCC8A9C3}" presName="vert0" presStyleCnt="0">
        <dgm:presLayoutVars>
          <dgm:dir/>
          <dgm:animOne val="branch"/>
          <dgm:animLvl val="lvl"/>
        </dgm:presLayoutVars>
      </dgm:prSet>
      <dgm:spPr/>
    </dgm:pt>
    <dgm:pt modelId="{21C2088A-853B-4EE6-A72F-8BE9EE4B7F82}" type="pres">
      <dgm:prSet presAssocID="{6E5A7318-7FF6-4149-BEFB-948AB6E64D2C}" presName="thickLine" presStyleLbl="alignNode1" presStyleIdx="0" presStyleCnt="3"/>
      <dgm:spPr/>
    </dgm:pt>
    <dgm:pt modelId="{EC1FB5B4-0A6A-4E3D-BC9F-0EAD0B1EDA8D}" type="pres">
      <dgm:prSet presAssocID="{6E5A7318-7FF6-4149-BEFB-948AB6E64D2C}" presName="horz1" presStyleCnt="0"/>
      <dgm:spPr/>
    </dgm:pt>
    <dgm:pt modelId="{AC0F7D0C-0177-4018-AB17-B46FBBD48B2E}" type="pres">
      <dgm:prSet presAssocID="{6E5A7318-7FF6-4149-BEFB-948AB6E64D2C}" presName="tx1" presStyleLbl="revTx" presStyleIdx="0" presStyleCnt="3"/>
      <dgm:spPr/>
    </dgm:pt>
    <dgm:pt modelId="{B9503647-CB33-44F8-B726-C1445E39A711}" type="pres">
      <dgm:prSet presAssocID="{6E5A7318-7FF6-4149-BEFB-948AB6E64D2C}" presName="vert1" presStyleCnt="0"/>
      <dgm:spPr/>
    </dgm:pt>
    <dgm:pt modelId="{42FB13B7-60FF-4DE9-AE01-5BBB2528CF15}" type="pres">
      <dgm:prSet presAssocID="{760B00A7-53CD-4D9B-AE53-7956D01A3C72}" presName="thickLine" presStyleLbl="alignNode1" presStyleIdx="1" presStyleCnt="3"/>
      <dgm:spPr/>
    </dgm:pt>
    <dgm:pt modelId="{108B2747-0997-4F32-AE27-1A92837B754F}" type="pres">
      <dgm:prSet presAssocID="{760B00A7-53CD-4D9B-AE53-7956D01A3C72}" presName="horz1" presStyleCnt="0"/>
      <dgm:spPr/>
    </dgm:pt>
    <dgm:pt modelId="{67059011-3A2F-429B-A752-A187B0BC66F3}" type="pres">
      <dgm:prSet presAssocID="{760B00A7-53CD-4D9B-AE53-7956D01A3C72}" presName="tx1" presStyleLbl="revTx" presStyleIdx="1" presStyleCnt="3"/>
      <dgm:spPr/>
    </dgm:pt>
    <dgm:pt modelId="{2471991C-20A6-4826-8DEC-E162AA18E3D5}" type="pres">
      <dgm:prSet presAssocID="{760B00A7-53CD-4D9B-AE53-7956D01A3C72}" presName="vert1" presStyleCnt="0"/>
      <dgm:spPr/>
    </dgm:pt>
    <dgm:pt modelId="{325959E3-B980-49D2-BDB0-614A11A622DE}" type="pres">
      <dgm:prSet presAssocID="{DE9323B9-9DD3-4C84-B5D3-0D7D79E4A728}" presName="thickLine" presStyleLbl="alignNode1" presStyleIdx="2" presStyleCnt="3"/>
      <dgm:spPr/>
    </dgm:pt>
    <dgm:pt modelId="{A6284FA1-AEB7-43E0-9CC5-5B17E9F9FFA0}" type="pres">
      <dgm:prSet presAssocID="{DE9323B9-9DD3-4C84-B5D3-0D7D79E4A728}" presName="horz1" presStyleCnt="0"/>
      <dgm:spPr/>
    </dgm:pt>
    <dgm:pt modelId="{C64EDE42-C6AE-4468-A2DC-73CEA845DA55}" type="pres">
      <dgm:prSet presAssocID="{DE9323B9-9DD3-4C84-B5D3-0D7D79E4A728}" presName="tx1" presStyleLbl="revTx" presStyleIdx="2" presStyleCnt="3"/>
      <dgm:spPr/>
    </dgm:pt>
    <dgm:pt modelId="{77621BD2-CF0D-4C2F-AA7C-1FEDE7B2A2E8}" type="pres">
      <dgm:prSet presAssocID="{DE9323B9-9DD3-4C84-B5D3-0D7D79E4A728}" presName="vert1" presStyleCnt="0"/>
      <dgm:spPr/>
    </dgm:pt>
  </dgm:ptLst>
  <dgm:cxnLst>
    <dgm:cxn modelId="{27269F48-0DF4-4BA9-896E-852E3B2BBD01}" type="presOf" srcId="{760B00A7-53CD-4D9B-AE53-7956D01A3C72}" destId="{67059011-3A2F-429B-A752-A187B0BC66F3}" srcOrd="0" destOrd="0" presId="urn:microsoft.com/office/officeart/2008/layout/LinedList"/>
    <dgm:cxn modelId="{0260D751-4508-447F-9D03-CC45FF696CA2}" type="presOf" srcId="{F8D52343-BBFE-4A18-BD93-AE92BCC8A9C3}" destId="{6B29909C-2B28-4C65-ADFA-2A8090AAFF09}" srcOrd="0" destOrd="0" presId="urn:microsoft.com/office/officeart/2008/layout/LinedList"/>
    <dgm:cxn modelId="{B580EB9B-A95F-4CA6-BC48-ACAC4E873B03}" srcId="{F8D52343-BBFE-4A18-BD93-AE92BCC8A9C3}" destId="{DE9323B9-9DD3-4C84-B5D3-0D7D79E4A728}" srcOrd="2" destOrd="0" parTransId="{A0838196-995A-4539-9D37-00CB19335F2A}" sibTransId="{1BBE153A-CBBD-4C55-932D-B082B08C3069}"/>
    <dgm:cxn modelId="{770EE0A7-49CA-4EEF-A7FF-647AB540A5D1}" srcId="{F8D52343-BBFE-4A18-BD93-AE92BCC8A9C3}" destId="{760B00A7-53CD-4D9B-AE53-7956D01A3C72}" srcOrd="1" destOrd="0" parTransId="{7B7801E4-D53B-4B31-B8B7-2201362535D2}" sibTransId="{CAE1101A-F74C-45EF-B8F3-896C8BFC7631}"/>
    <dgm:cxn modelId="{7D2CC3B6-3A08-4070-B417-B215148B018B}" type="presOf" srcId="{DE9323B9-9DD3-4C84-B5D3-0D7D79E4A728}" destId="{C64EDE42-C6AE-4468-A2DC-73CEA845DA55}" srcOrd="0" destOrd="0" presId="urn:microsoft.com/office/officeart/2008/layout/LinedList"/>
    <dgm:cxn modelId="{356D76C6-1822-4B1C-94A8-5C686796B978}" type="presOf" srcId="{6E5A7318-7FF6-4149-BEFB-948AB6E64D2C}" destId="{AC0F7D0C-0177-4018-AB17-B46FBBD48B2E}" srcOrd="0" destOrd="0" presId="urn:microsoft.com/office/officeart/2008/layout/LinedList"/>
    <dgm:cxn modelId="{A76A48DD-0C90-413B-A2F4-876C1A51A570}" srcId="{F8D52343-BBFE-4A18-BD93-AE92BCC8A9C3}" destId="{6E5A7318-7FF6-4149-BEFB-948AB6E64D2C}" srcOrd="0" destOrd="0" parTransId="{08C65735-34D5-4B2A-86A0-0CCCD4C4E610}" sibTransId="{72ABADEF-F95F-4CEC-B9F7-582CD3350518}"/>
    <dgm:cxn modelId="{84CC3C76-6A11-4408-AB72-6A822C7F1D32}" type="presParOf" srcId="{6B29909C-2B28-4C65-ADFA-2A8090AAFF09}" destId="{21C2088A-853B-4EE6-A72F-8BE9EE4B7F82}" srcOrd="0" destOrd="0" presId="urn:microsoft.com/office/officeart/2008/layout/LinedList"/>
    <dgm:cxn modelId="{5414DA88-1E7C-4169-B511-6E24941DFC33}" type="presParOf" srcId="{6B29909C-2B28-4C65-ADFA-2A8090AAFF09}" destId="{EC1FB5B4-0A6A-4E3D-BC9F-0EAD0B1EDA8D}" srcOrd="1" destOrd="0" presId="urn:microsoft.com/office/officeart/2008/layout/LinedList"/>
    <dgm:cxn modelId="{FEE9BCBA-DB31-4054-8855-DBAD27E121C7}" type="presParOf" srcId="{EC1FB5B4-0A6A-4E3D-BC9F-0EAD0B1EDA8D}" destId="{AC0F7D0C-0177-4018-AB17-B46FBBD48B2E}" srcOrd="0" destOrd="0" presId="urn:microsoft.com/office/officeart/2008/layout/LinedList"/>
    <dgm:cxn modelId="{C19B9A6A-B2B6-49C1-A0BD-6767C1AE966C}" type="presParOf" srcId="{EC1FB5B4-0A6A-4E3D-BC9F-0EAD0B1EDA8D}" destId="{B9503647-CB33-44F8-B726-C1445E39A711}" srcOrd="1" destOrd="0" presId="urn:microsoft.com/office/officeart/2008/layout/LinedList"/>
    <dgm:cxn modelId="{D51F5705-D9AA-4D68-B5F6-356CC6FD9968}" type="presParOf" srcId="{6B29909C-2B28-4C65-ADFA-2A8090AAFF09}" destId="{42FB13B7-60FF-4DE9-AE01-5BBB2528CF15}" srcOrd="2" destOrd="0" presId="urn:microsoft.com/office/officeart/2008/layout/LinedList"/>
    <dgm:cxn modelId="{25F4AF4F-17D6-4A5C-B130-C99EAD7F6106}" type="presParOf" srcId="{6B29909C-2B28-4C65-ADFA-2A8090AAFF09}" destId="{108B2747-0997-4F32-AE27-1A92837B754F}" srcOrd="3" destOrd="0" presId="urn:microsoft.com/office/officeart/2008/layout/LinedList"/>
    <dgm:cxn modelId="{E97FDE3A-DA60-41A1-8F9E-D850BF8F4FDB}" type="presParOf" srcId="{108B2747-0997-4F32-AE27-1A92837B754F}" destId="{67059011-3A2F-429B-A752-A187B0BC66F3}" srcOrd="0" destOrd="0" presId="urn:microsoft.com/office/officeart/2008/layout/LinedList"/>
    <dgm:cxn modelId="{BCCEB37E-4073-4864-BB3D-24CC39B06C1D}" type="presParOf" srcId="{108B2747-0997-4F32-AE27-1A92837B754F}" destId="{2471991C-20A6-4826-8DEC-E162AA18E3D5}" srcOrd="1" destOrd="0" presId="urn:microsoft.com/office/officeart/2008/layout/LinedList"/>
    <dgm:cxn modelId="{19C921E9-373D-47A9-A27D-4F0FB2AF5291}" type="presParOf" srcId="{6B29909C-2B28-4C65-ADFA-2A8090AAFF09}" destId="{325959E3-B980-49D2-BDB0-614A11A622DE}" srcOrd="4" destOrd="0" presId="urn:microsoft.com/office/officeart/2008/layout/LinedList"/>
    <dgm:cxn modelId="{0508ED90-A1EA-47AE-8123-1122E035F1D4}" type="presParOf" srcId="{6B29909C-2B28-4C65-ADFA-2A8090AAFF09}" destId="{A6284FA1-AEB7-43E0-9CC5-5B17E9F9FFA0}" srcOrd="5" destOrd="0" presId="urn:microsoft.com/office/officeart/2008/layout/LinedList"/>
    <dgm:cxn modelId="{7FF79990-D219-41F6-B41C-EE893A2D2B99}" type="presParOf" srcId="{A6284FA1-AEB7-43E0-9CC5-5B17E9F9FFA0}" destId="{C64EDE42-C6AE-4468-A2DC-73CEA845DA55}" srcOrd="0" destOrd="0" presId="urn:microsoft.com/office/officeart/2008/layout/LinedList"/>
    <dgm:cxn modelId="{B08B0AB6-AA83-4D18-9B3B-E5CB1AFF8F81}" type="presParOf" srcId="{A6284FA1-AEB7-43E0-9CC5-5B17E9F9FFA0}" destId="{77621BD2-CF0D-4C2F-AA7C-1FEDE7B2A2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A4E519-90FD-4DDC-95E0-2A1D88F851D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1911BE3-FD24-4487-A3A9-E6C417076F95}">
      <dgm:prSet/>
      <dgm:spPr/>
      <dgm:t>
        <a:bodyPr/>
        <a:lstStyle/>
        <a:p>
          <a:r>
            <a:rPr lang="en-US"/>
            <a:t>"Akka" Version="1.4.12"</a:t>
          </a:r>
        </a:p>
      </dgm:t>
    </dgm:pt>
    <dgm:pt modelId="{3889DE45-0D63-4D30-A719-CD2780639C19}" type="parTrans" cxnId="{58426F1D-003E-4DC0-B57A-CB77CF82AB39}">
      <dgm:prSet/>
      <dgm:spPr/>
      <dgm:t>
        <a:bodyPr/>
        <a:lstStyle/>
        <a:p>
          <a:endParaRPr lang="en-US"/>
        </a:p>
      </dgm:t>
    </dgm:pt>
    <dgm:pt modelId="{92F5703C-F15A-4F4A-874E-15214B6B6B98}" type="sibTrans" cxnId="{58426F1D-003E-4DC0-B57A-CB77CF82AB39}">
      <dgm:prSet/>
      <dgm:spPr/>
      <dgm:t>
        <a:bodyPr/>
        <a:lstStyle/>
        <a:p>
          <a:endParaRPr lang="en-US"/>
        </a:p>
      </dgm:t>
    </dgm:pt>
    <dgm:pt modelId="{B8B10FEE-AAA1-4B38-B861-31BBC4F358BE}">
      <dgm:prSet/>
      <dgm:spPr/>
      <dgm:t>
        <a:bodyPr/>
        <a:lstStyle/>
        <a:p>
          <a:r>
            <a:rPr lang="en-US"/>
            <a:t>"Akka.Remote" Version="1.4.12"</a:t>
          </a:r>
        </a:p>
      </dgm:t>
    </dgm:pt>
    <dgm:pt modelId="{B7F874F8-E3C8-45DE-ACC0-89DD7B50F0A7}" type="parTrans" cxnId="{B7123770-74A3-4AC4-BE4D-F2F71A771A5F}">
      <dgm:prSet/>
      <dgm:spPr/>
      <dgm:t>
        <a:bodyPr/>
        <a:lstStyle/>
        <a:p>
          <a:endParaRPr lang="en-US"/>
        </a:p>
      </dgm:t>
    </dgm:pt>
    <dgm:pt modelId="{11F9E5AB-ACEA-4EEF-B7EF-5F8F72C934A1}" type="sibTrans" cxnId="{B7123770-74A3-4AC4-BE4D-F2F71A771A5F}">
      <dgm:prSet/>
      <dgm:spPr/>
      <dgm:t>
        <a:bodyPr/>
        <a:lstStyle/>
        <a:p>
          <a:endParaRPr lang="en-US"/>
        </a:p>
      </dgm:t>
    </dgm:pt>
    <dgm:pt modelId="{1488E4F2-BD1D-497E-9CA7-CC9FD77CC85F}">
      <dgm:prSet/>
      <dgm:spPr/>
      <dgm:t>
        <a:bodyPr/>
        <a:lstStyle/>
        <a:p>
          <a:r>
            <a:rPr lang="en-US"/>
            <a:t>"Akka.Cluster" Version="1.4.12"</a:t>
          </a:r>
        </a:p>
      </dgm:t>
    </dgm:pt>
    <dgm:pt modelId="{814CDEC3-6DAB-4CF0-BF0C-D2D8A4BC6DCA}" type="parTrans" cxnId="{9FB32AE4-7735-4992-94CE-36D756A6B7CE}">
      <dgm:prSet/>
      <dgm:spPr/>
      <dgm:t>
        <a:bodyPr/>
        <a:lstStyle/>
        <a:p>
          <a:endParaRPr lang="en-US"/>
        </a:p>
      </dgm:t>
    </dgm:pt>
    <dgm:pt modelId="{81E39C3A-5039-4908-8976-5DE6D44F3BD7}" type="sibTrans" cxnId="{9FB32AE4-7735-4992-94CE-36D756A6B7CE}">
      <dgm:prSet/>
      <dgm:spPr/>
      <dgm:t>
        <a:bodyPr/>
        <a:lstStyle/>
        <a:p>
          <a:endParaRPr lang="en-US"/>
        </a:p>
      </dgm:t>
    </dgm:pt>
    <dgm:pt modelId="{C73EA9D4-D79D-49E1-B547-BABC4623C9D5}">
      <dgm:prSet/>
      <dgm:spPr/>
      <dgm:t>
        <a:bodyPr/>
        <a:lstStyle/>
        <a:p>
          <a:r>
            <a:rPr lang="en-US"/>
            <a:t>"Akka.Persistence" Version="1.4.12“</a:t>
          </a:r>
        </a:p>
      </dgm:t>
    </dgm:pt>
    <dgm:pt modelId="{8B62FBE4-222B-483D-8DDE-3A8C0C8C03D0}" type="parTrans" cxnId="{5BFEB43C-F227-49FE-A98A-48342B22C95C}">
      <dgm:prSet/>
      <dgm:spPr/>
      <dgm:t>
        <a:bodyPr/>
        <a:lstStyle/>
        <a:p>
          <a:endParaRPr lang="en-US"/>
        </a:p>
      </dgm:t>
    </dgm:pt>
    <dgm:pt modelId="{EEDD2B28-A73D-4D59-A437-1AADFBC89082}" type="sibTrans" cxnId="{5BFEB43C-F227-49FE-A98A-48342B22C95C}">
      <dgm:prSet/>
      <dgm:spPr/>
      <dgm:t>
        <a:bodyPr/>
        <a:lstStyle/>
        <a:p>
          <a:endParaRPr lang="en-US"/>
        </a:p>
      </dgm:t>
    </dgm:pt>
    <dgm:pt modelId="{C89A419B-E5A7-42E7-835E-260797FA7C92}">
      <dgm:prSet/>
      <dgm:spPr/>
      <dgm:t>
        <a:bodyPr/>
        <a:lstStyle/>
        <a:p>
          <a:r>
            <a:rPr lang="en-US"/>
            <a:t>"Akka.Logger.NLog" Version="1.3.5"</a:t>
          </a:r>
        </a:p>
      </dgm:t>
    </dgm:pt>
    <dgm:pt modelId="{9AF89E96-42EB-4B6B-87FF-4D8F0F183500}" type="parTrans" cxnId="{0BA67F5B-2115-43F0-B50B-AE1E716E6301}">
      <dgm:prSet/>
      <dgm:spPr/>
      <dgm:t>
        <a:bodyPr/>
        <a:lstStyle/>
        <a:p>
          <a:endParaRPr lang="en-US"/>
        </a:p>
      </dgm:t>
    </dgm:pt>
    <dgm:pt modelId="{D6DA16FA-0E5C-489F-B0DD-58B23E62511C}" type="sibTrans" cxnId="{0BA67F5B-2115-43F0-B50B-AE1E716E6301}">
      <dgm:prSet/>
      <dgm:spPr/>
      <dgm:t>
        <a:bodyPr/>
        <a:lstStyle/>
        <a:p>
          <a:endParaRPr lang="en-US"/>
        </a:p>
      </dgm:t>
    </dgm:pt>
    <dgm:pt modelId="{C9CFFF1F-9314-412C-94EB-838A866CEAD4}">
      <dgm:prSet/>
      <dgm:spPr/>
      <dgm:t>
        <a:bodyPr/>
        <a:lstStyle/>
        <a:p>
          <a:r>
            <a:rPr lang="en-US"/>
            <a:t>"Akka.Streams" Version="1.4.12"</a:t>
          </a:r>
        </a:p>
      </dgm:t>
    </dgm:pt>
    <dgm:pt modelId="{2645B6AD-06B8-4941-8D21-173011F9D5D2}" type="parTrans" cxnId="{AC903209-2156-41B0-BB26-2666CFD5AE2F}">
      <dgm:prSet/>
      <dgm:spPr/>
      <dgm:t>
        <a:bodyPr/>
        <a:lstStyle/>
        <a:p>
          <a:endParaRPr lang="en-US"/>
        </a:p>
      </dgm:t>
    </dgm:pt>
    <dgm:pt modelId="{76053092-3C70-4E71-80C1-C1EC1EB983BC}" type="sibTrans" cxnId="{AC903209-2156-41B0-BB26-2666CFD5AE2F}">
      <dgm:prSet/>
      <dgm:spPr/>
      <dgm:t>
        <a:bodyPr/>
        <a:lstStyle/>
        <a:p>
          <a:endParaRPr lang="en-US"/>
        </a:p>
      </dgm:t>
    </dgm:pt>
    <dgm:pt modelId="{23B8B651-C840-408A-9499-79FE8D5DB40D}">
      <dgm:prSet/>
      <dgm:spPr/>
      <dgm:t>
        <a:bodyPr/>
        <a:lstStyle/>
        <a:p>
          <a:r>
            <a:rPr lang="en-US"/>
            <a:t>"Akka.Streams.Kafka" Version="1.1.0"</a:t>
          </a:r>
        </a:p>
      </dgm:t>
    </dgm:pt>
    <dgm:pt modelId="{BA44CFF0-3666-418A-86C0-3332EF687E0B}" type="parTrans" cxnId="{F61F6992-9695-481D-A1A2-4E2FB1E5D74D}">
      <dgm:prSet/>
      <dgm:spPr/>
      <dgm:t>
        <a:bodyPr/>
        <a:lstStyle/>
        <a:p>
          <a:endParaRPr lang="en-US"/>
        </a:p>
      </dgm:t>
    </dgm:pt>
    <dgm:pt modelId="{59F61628-E700-4900-A03E-328AB16D535F}" type="sibTrans" cxnId="{F61F6992-9695-481D-A1A2-4E2FB1E5D74D}">
      <dgm:prSet/>
      <dgm:spPr/>
      <dgm:t>
        <a:bodyPr/>
        <a:lstStyle/>
        <a:p>
          <a:endParaRPr lang="en-US"/>
        </a:p>
      </dgm:t>
    </dgm:pt>
    <dgm:pt modelId="{E8F789D5-AB8D-4BF2-A180-384FE25E4629}" type="pres">
      <dgm:prSet presAssocID="{96A4E519-90FD-4DDC-95E0-2A1D88F851DB}" presName="vert0" presStyleCnt="0">
        <dgm:presLayoutVars>
          <dgm:dir/>
          <dgm:animOne val="branch"/>
          <dgm:animLvl val="lvl"/>
        </dgm:presLayoutVars>
      </dgm:prSet>
      <dgm:spPr/>
    </dgm:pt>
    <dgm:pt modelId="{34ADE01A-1732-4876-8163-211358944B0B}" type="pres">
      <dgm:prSet presAssocID="{61911BE3-FD24-4487-A3A9-E6C417076F95}" presName="thickLine" presStyleLbl="alignNode1" presStyleIdx="0" presStyleCnt="7"/>
      <dgm:spPr/>
    </dgm:pt>
    <dgm:pt modelId="{291CE323-81C8-4097-B4D6-33CA6DED1D6E}" type="pres">
      <dgm:prSet presAssocID="{61911BE3-FD24-4487-A3A9-E6C417076F95}" presName="horz1" presStyleCnt="0"/>
      <dgm:spPr/>
    </dgm:pt>
    <dgm:pt modelId="{888E24E8-D62D-42AB-AD60-786123BB72C1}" type="pres">
      <dgm:prSet presAssocID="{61911BE3-FD24-4487-A3A9-E6C417076F95}" presName="tx1" presStyleLbl="revTx" presStyleIdx="0" presStyleCnt="7"/>
      <dgm:spPr/>
    </dgm:pt>
    <dgm:pt modelId="{679DA498-4F08-4CA7-94AB-DE3D92FEEA11}" type="pres">
      <dgm:prSet presAssocID="{61911BE3-FD24-4487-A3A9-E6C417076F95}" presName="vert1" presStyleCnt="0"/>
      <dgm:spPr/>
    </dgm:pt>
    <dgm:pt modelId="{B88FE073-98F5-4A77-B250-6FB5AC54E4EE}" type="pres">
      <dgm:prSet presAssocID="{B8B10FEE-AAA1-4B38-B861-31BBC4F358BE}" presName="thickLine" presStyleLbl="alignNode1" presStyleIdx="1" presStyleCnt="7"/>
      <dgm:spPr/>
    </dgm:pt>
    <dgm:pt modelId="{8E5ABAA9-6F21-4084-859B-34A74A11C6EA}" type="pres">
      <dgm:prSet presAssocID="{B8B10FEE-AAA1-4B38-B861-31BBC4F358BE}" presName="horz1" presStyleCnt="0"/>
      <dgm:spPr/>
    </dgm:pt>
    <dgm:pt modelId="{F1184D4A-473C-4C54-80BB-085785149A1F}" type="pres">
      <dgm:prSet presAssocID="{B8B10FEE-AAA1-4B38-B861-31BBC4F358BE}" presName="tx1" presStyleLbl="revTx" presStyleIdx="1" presStyleCnt="7"/>
      <dgm:spPr/>
    </dgm:pt>
    <dgm:pt modelId="{4CE0373F-2298-433C-B17F-2E8FBA35945F}" type="pres">
      <dgm:prSet presAssocID="{B8B10FEE-AAA1-4B38-B861-31BBC4F358BE}" presName="vert1" presStyleCnt="0"/>
      <dgm:spPr/>
    </dgm:pt>
    <dgm:pt modelId="{76067A08-6DE2-40B5-98EA-0AE09E09FAB3}" type="pres">
      <dgm:prSet presAssocID="{1488E4F2-BD1D-497E-9CA7-CC9FD77CC85F}" presName="thickLine" presStyleLbl="alignNode1" presStyleIdx="2" presStyleCnt="7"/>
      <dgm:spPr/>
    </dgm:pt>
    <dgm:pt modelId="{8BA7225C-C043-4E86-BA0E-635E254D8429}" type="pres">
      <dgm:prSet presAssocID="{1488E4F2-BD1D-497E-9CA7-CC9FD77CC85F}" presName="horz1" presStyleCnt="0"/>
      <dgm:spPr/>
    </dgm:pt>
    <dgm:pt modelId="{E673C683-26A1-4A3C-A388-8EE49A786D13}" type="pres">
      <dgm:prSet presAssocID="{1488E4F2-BD1D-497E-9CA7-CC9FD77CC85F}" presName="tx1" presStyleLbl="revTx" presStyleIdx="2" presStyleCnt="7"/>
      <dgm:spPr/>
    </dgm:pt>
    <dgm:pt modelId="{C1AA8623-3F50-4B48-BD29-1C5100987C39}" type="pres">
      <dgm:prSet presAssocID="{1488E4F2-BD1D-497E-9CA7-CC9FD77CC85F}" presName="vert1" presStyleCnt="0"/>
      <dgm:spPr/>
    </dgm:pt>
    <dgm:pt modelId="{60AF2894-2951-4BDF-B3DC-116A90588A1C}" type="pres">
      <dgm:prSet presAssocID="{C73EA9D4-D79D-49E1-B547-BABC4623C9D5}" presName="thickLine" presStyleLbl="alignNode1" presStyleIdx="3" presStyleCnt="7"/>
      <dgm:spPr/>
    </dgm:pt>
    <dgm:pt modelId="{C3702833-D335-4108-9309-D22C48F393C8}" type="pres">
      <dgm:prSet presAssocID="{C73EA9D4-D79D-49E1-B547-BABC4623C9D5}" presName="horz1" presStyleCnt="0"/>
      <dgm:spPr/>
    </dgm:pt>
    <dgm:pt modelId="{C55D8E1F-3532-4DCE-8D3A-0B24A4D79635}" type="pres">
      <dgm:prSet presAssocID="{C73EA9D4-D79D-49E1-B547-BABC4623C9D5}" presName="tx1" presStyleLbl="revTx" presStyleIdx="3" presStyleCnt="7"/>
      <dgm:spPr/>
    </dgm:pt>
    <dgm:pt modelId="{0689593E-D7AD-40B3-A8C8-B37B83020F81}" type="pres">
      <dgm:prSet presAssocID="{C73EA9D4-D79D-49E1-B547-BABC4623C9D5}" presName="vert1" presStyleCnt="0"/>
      <dgm:spPr/>
    </dgm:pt>
    <dgm:pt modelId="{0CAD781D-E351-493F-9968-FD8C4B1BFF32}" type="pres">
      <dgm:prSet presAssocID="{C89A419B-E5A7-42E7-835E-260797FA7C92}" presName="thickLine" presStyleLbl="alignNode1" presStyleIdx="4" presStyleCnt="7"/>
      <dgm:spPr/>
    </dgm:pt>
    <dgm:pt modelId="{175C9DB8-6660-4E75-BF59-10C055AB9F1E}" type="pres">
      <dgm:prSet presAssocID="{C89A419B-E5A7-42E7-835E-260797FA7C92}" presName="horz1" presStyleCnt="0"/>
      <dgm:spPr/>
    </dgm:pt>
    <dgm:pt modelId="{FD699021-E5F1-448C-8739-3B686C14F932}" type="pres">
      <dgm:prSet presAssocID="{C89A419B-E5A7-42E7-835E-260797FA7C92}" presName="tx1" presStyleLbl="revTx" presStyleIdx="4" presStyleCnt="7"/>
      <dgm:spPr/>
    </dgm:pt>
    <dgm:pt modelId="{72E3D418-1F13-44F0-8132-0022F335CE54}" type="pres">
      <dgm:prSet presAssocID="{C89A419B-E5A7-42E7-835E-260797FA7C92}" presName="vert1" presStyleCnt="0"/>
      <dgm:spPr/>
    </dgm:pt>
    <dgm:pt modelId="{B7E493EF-83C8-4289-B006-2B2CBD534F68}" type="pres">
      <dgm:prSet presAssocID="{C9CFFF1F-9314-412C-94EB-838A866CEAD4}" presName="thickLine" presStyleLbl="alignNode1" presStyleIdx="5" presStyleCnt="7"/>
      <dgm:spPr/>
    </dgm:pt>
    <dgm:pt modelId="{089F5268-59A9-4A77-BEDF-98BD5C67C465}" type="pres">
      <dgm:prSet presAssocID="{C9CFFF1F-9314-412C-94EB-838A866CEAD4}" presName="horz1" presStyleCnt="0"/>
      <dgm:spPr/>
    </dgm:pt>
    <dgm:pt modelId="{4911675A-04BD-4931-89DC-E8119432FDEE}" type="pres">
      <dgm:prSet presAssocID="{C9CFFF1F-9314-412C-94EB-838A866CEAD4}" presName="tx1" presStyleLbl="revTx" presStyleIdx="5" presStyleCnt="7"/>
      <dgm:spPr/>
    </dgm:pt>
    <dgm:pt modelId="{57BFC7EA-8BE6-4D5C-92F9-1C62844A526A}" type="pres">
      <dgm:prSet presAssocID="{C9CFFF1F-9314-412C-94EB-838A866CEAD4}" presName="vert1" presStyleCnt="0"/>
      <dgm:spPr/>
    </dgm:pt>
    <dgm:pt modelId="{B86B8B61-C2A1-4A5C-A29B-BE4991688ED7}" type="pres">
      <dgm:prSet presAssocID="{23B8B651-C840-408A-9499-79FE8D5DB40D}" presName="thickLine" presStyleLbl="alignNode1" presStyleIdx="6" presStyleCnt="7"/>
      <dgm:spPr/>
    </dgm:pt>
    <dgm:pt modelId="{1094DFF3-7760-4E6D-9E78-363F5A93DE27}" type="pres">
      <dgm:prSet presAssocID="{23B8B651-C840-408A-9499-79FE8D5DB40D}" presName="horz1" presStyleCnt="0"/>
      <dgm:spPr/>
    </dgm:pt>
    <dgm:pt modelId="{A6DB8B80-B869-4670-8ACD-46B190AF6E73}" type="pres">
      <dgm:prSet presAssocID="{23B8B651-C840-408A-9499-79FE8D5DB40D}" presName="tx1" presStyleLbl="revTx" presStyleIdx="6" presStyleCnt="7"/>
      <dgm:spPr/>
    </dgm:pt>
    <dgm:pt modelId="{AD0F62DC-5290-43EB-BFB6-2E48F8A5C326}" type="pres">
      <dgm:prSet presAssocID="{23B8B651-C840-408A-9499-79FE8D5DB40D}" presName="vert1" presStyleCnt="0"/>
      <dgm:spPr/>
    </dgm:pt>
  </dgm:ptLst>
  <dgm:cxnLst>
    <dgm:cxn modelId="{F5681C03-8B86-4C09-AE5A-352FA1CCE2D5}" type="presOf" srcId="{C89A419B-E5A7-42E7-835E-260797FA7C92}" destId="{FD699021-E5F1-448C-8739-3B686C14F932}" srcOrd="0" destOrd="0" presId="urn:microsoft.com/office/officeart/2008/layout/LinedList"/>
    <dgm:cxn modelId="{AC903209-2156-41B0-BB26-2666CFD5AE2F}" srcId="{96A4E519-90FD-4DDC-95E0-2A1D88F851DB}" destId="{C9CFFF1F-9314-412C-94EB-838A866CEAD4}" srcOrd="5" destOrd="0" parTransId="{2645B6AD-06B8-4941-8D21-173011F9D5D2}" sibTransId="{76053092-3C70-4E71-80C1-C1EC1EB983BC}"/>
    <dgm:cxn modelId="{30901C14-136C-4651-8BF3-B954B1CE7AF0}" type="presOf" srcId="{23B8B651-C840-408A-9499-79FE8D5DB40D}" destId="{A6DB8B80-B869-4670-8ACD-46B190AF6E73}" srcOrd="0" destOrd="0" presId="urn:microsoft.com/office/officeart/2008/layout/LinedList"/>
    <dgm:cxn modelId="{58426F1D-003E-4DC0-B57A-CB77CF82AB39}" srcId="{96A4E519-90FD-4DDC-95E0-2A1D88F851DB}" destId="{61911BE3-FD24-4487-A3A9-E6C417076F95}" srcOrd="0" destOrd="0" parTransId="{3889DE45-0D63-4D30-A719-CD2780639C19}" sibTransId="{92F5703C-F15A-4F4A-874E-15214B6B6B98}"/>
    <dgm:cxn modelId="{5BFEB43C-F227-49FE-A98A-48342B22C95C}" srcId="{96A4E519-90FD-4DDC-95E0-2A1D88F851DB}" destId="{C73EA9D4-D79D-49E1-B547-BABC4623C9D5}" srcOrd="3" destOrd="0" parTransId="{8B62FBE4-222B-483D-8DDE-3A8C0C8C03D0}" sibTransId="{EEDD2B28-A73D-4D59-A437-1AADFBC89082}"/>
    <dgm:cxn modelId="{0BA67F5B-2115-43F0-B50B-AE1E716E6301}" srcId="{96A4E519-90FD-4DDC-95E0-2A1D88F851DB}" destId="{C89A419B-E5A7-42E7-835E-260797FA7C92}" srcOrd="4" destOrd="0" parTransId="{9AF89E96-42EB-4B6B-87FF-4D8F0F183500}" sibTransId="{D6DA16FA-0E5C-489F-B0DD-58B23E62511C}"/>
    <dgm:cxn modelId="{C9F1D75C-F3D7-4715-8123-4BE39F640E9C}" type="presOf" srcId="{B8B10FEE-AAA1-4B38-B861-31BBC4F358BE}" destId="{F1184D4A-473C-4C54-80BB-085785149A1F}" srcOrd="0" destOrd="0" presId="urn:microsoft.com/office/officeart/2008/layout/LinedList"/>
    <dgm:cxn modelId="{B7123770-74A3-4AC4-BE4D-F2F71A771A5F}" srcId="{96A4E519-90FD-4DDC-95E0-2A1D88F851DB}" destId="{B8B10FEE-AAA1-4B38-B861-31BBC4F358BE}" srcOrd="1" destOrd="0" parTransId="{B7F874F8-E3C8-45DE-ACC0-89DD7B50F0A7}" sibTransId="{11F9E5AB-ACEA-4EEF-B7EF-5F8F72C934A1}"/>
    <dgm:cxn modelId="{F13A7683-51B9-4695-8E6D-64A0622EB12B}" type="presOf" srcId="{61911BE3-FD24-4487-A3A9-E6C417076F95}" destId="{888E24E8-D62D-42AB-AD60-786123BB72C1}" srcOrd="0" destOrd="0" presId="urn:microsoft.com/office/officeart/2008/layout/LinedList"/>
    <dgm:cxn modelId="{A8B0D683-5304-44E5-A7CB-E9F13D9AF050}" type="presOf" srcId="{C73EA9D4-D79D-49E1-B547-BABC4623C9D5}" destId="{C55D8E1F-3532-4DCE-8D3A-0B24A4D79635}" srcOrd="0" destOrd="0" presId="urn:microsoft.com/office/officeart/2008/layout/LinedList"/>
    <dgm:cxn modelId="{875DCB86-19D4-4F40-9447-61AB91C71E62}" type="presOf" srcId="{1488E4F2-BD1D-497E-9CA7-CC9FD77CC85F}" destId="{E673C683-26A1-4A3C-A388-8EE49A786D13}" srcOrd="0" destOrd="0" presId="urn:microsoft.com/office/officeart/2008/layout/LinedList"/>
    <dgm:cxn modelId="{F61F6992-9695-481D-A1A2-4E2FB1E5D74D}" srcId="{96A4E519-90FD-4DDC-95E0-2A1D88F851DB}" destId="{23B8B651-C840-408A-9499-79FE8D5DB40D}" srcOrd="6" destOrd="0" parTransId="{BA44CFF0-3666-418A-86C0-3332EF687E0B}" sibTransId="{59F61628-E700-4900-A03E-328AB16D535F}"/>
    <dgm:cxn modelId="{8650AC94-1E1A-4C70-BC62-81A0DE06883A}" type="presOf" srcId="{C9CFFF1F-9314-412C-94EB-838A866CEAD4}" destId="{4911675A-04BD-4931-89DC-E8119432FDEE}" srcOrd="0" destOrd="0" presId="urn:microsoft.com/office/officeart/2008/layout/LinedList"/>
    <dgm:cxn modelId="{EFB7D7A5-580A-47E5-B26F-B60AABBCF736}" type="presOf" srcId="{96A4E519-90FD-4DDC-95E0-2A1D88F851DB}" destId="{E8F789D5-AB8D-4BF2-A180-384FE25E4629}" srcOrd="0" destOrd="0" presId="urn:microsoft.com/office/officeart/2008/layout/LinedList"/>
    <dgm:cxn modelId="{9FB32AE4-7735-4992-94CE-36D756A6B7CE}" srcId="{96A4E519-90FD-4DDC-95E0-2A1D88F851DB}" destId="{1488E4F2-BD1D-497E-9CA7-CC9FD77CC85F}" srcOrd="2" destOrd="0" parTransId="{814CDEC3-6DAB-4CF0-BF0C-D2D8A4BC6DCA}" sibTransId="{81E39C3A-5039-4908-8976-5DE6D44F3BD7}"/>
    <dgm:cxn modelId="{D4AA7134-2DA9-40EE-AF20-4AD5B7176976}" type="presParOf" srcId="{E8F789D5-AB8D-4BF2-A180-384FE25E4629}" destId="{34ADE01A-1732-4876-8163-211358944B0B}" srcOrd="0" destOrd="0" presId="urn:microsoft.com/office/officeart/2008/layout/LinedList"/>
    <dgm:cxn modelId="{FE8A260D-E924-40E6-A4F3-8E79EA01E84C}" type="presParOf" srcId="{E8F789D5-AB8D-4BF2-A180-384FE25E4629}" destId="{291CE323-81C8-4097-B4D6-33CA6DED1D6E}" srcOrd="1" destOrd="0" presId="urn:microsoft.com/office/officeart/2008/layout/LinedList"/>
    <dgm:cxn modelId="{C35EE822-8DFC-484F-9384-E7356D475FE6}" type="presParOf" srcId="{291CE323-81C8-4097-B4D6-33CA6DED1D6E}" destId="{888E24E8-D62D-42AB-AD60-786123BB72C1}" srcOrd="0" destOrd="0" presId="urn:microsoft.com/office/officeart/2008/layout/LinedList"/>
    <dgm:cxn modelId="{13F7503B-7BC9-4BDC-ABFB-CF4E98A2E268}" type="presParOf" srcId="{291CE323-81C8-4097-B4D6-33CA6DED1D6E}" destId="{679DA498-4F08-4CA7-94AB-DE3D92FEEA11}" srcOrd="1" destOrd="0" presId="urn:microsoft.com/office/officeart/2008/layout/LinedList"/>
    <dgm:cxn modelId="{9592210F-800A-4D6C-9129-14BF4E491AEF}" type="presParOf" srcId="{E8F789D5-AB8D-4BF2-A180-384FE25E4629}" destId="{B88FE073-98F5-4A77-B250-6FB5AC54E4EE}" srcOrd="2" destOrd="0" presId="urn:microsoft.com/office/officeart/2008/layout/LinedList"/>
    <dgm:cxn modelId="{E8367ADF-46C8-4ACC-8BCB-A649C7838F30}" type="presParOf" srcId="{E8F789D5-AB8D-4BF2-A180-384FE25E4629}" destId="{8E5ABAA9-6F21-4084-859B-34A74A11C6EA}" srcOrd="3" destOrd="0" presId="urn:microsoft.com/office/officeart/2008/layout/LinedList"/>
    <dgm:cxn modelId="{2E573AD6-A201-485F-91FC-FF9E6A3BBD3A}" type="presParOf" srcId="{8E5ABAA9-6F21-4084-859B-34A74A11C6EA}" destId="{F1184D4A-473C-4C54-80BB-085785149A1F}" srcOrd="0" destOrd="0" presId="urn:microsoft.com/office/officeart/2008/layout/LinedList"/>
    <dgm:cxn modelId="{71DF20C9-081A-4F9F-87AD-83A78AC66111}" type="presParOf" srcId="{8E5ABAA9-6F21-4084-859B-34A74A11C6EA}" destId="{4CE0373F-2298-433C-B17F-2E8FBA35945F}" srcOrd="1" destOrd="0" presId="urn:microsoft.com/office/officeart/2008/layout/LinedList"/>
    <dgm:cxn modelId="{19131BD8-1DC1-493B-9B4E-2BE2C04F60B2}" type="presParOf" srcId="{E8F789D5-AB8D-4BF2-A180-384FE25E4629}" destId="{76067A08-6DE2-40B5-98EA-0AE09E09FAB3}" srcOrd="4" destOrd="0" presId="urn:microsoft.com/office/officeart/2008/layout/LinedList"/>
    <dgm:cxn modelId="{42CB31F5-9E28-487E-993C-20CF81010642}" type="presParOf" srcId="{E8F789D5-AB8D-4BF2-A180-384FE25E4629}" destId="{8BA7225C-C043-4E86-BA0E-635E254D8429}" srcOrd="5" destOrd="0" presId="urn:microsoft.com/office/officeart/2008/layout/LinedList"/>
    <dgm:cxn modelId="{719C7E41-11AA-4F6B-ABC2-DBE1A0CEEDAE}" type="presParOf" srcId="{8BA7225C-C043-4E86-BA0E-635E254D8429}" destId="{E673C683-26A1-4A3C-A388-8EE49A786D13}" srcOrd="0" destOrd="0" presId="urn:microsoft.com/office/officeart/2008/layout/LinedList"/>
    <dgm:cxn modelId="{F89A0316-8E36-420A-A38A-206455AC685B}" type="presParOf" srcId="{8BA7225C-C043-4E86-BA0E-635E254D8429}" destId="{C1AA8623-3F50-4B48-BD29-1C5100987C39}" srcOrd="1" destOrd="0" presId="urn:microsoft.com/office/officeart/2008/layout/LinedList"/>
    <dgm:cxn modelId="{870D8FD0-26AD-4863-AA7D-1D68093239EF}" type="presParOf" srcId="{E8F789D5-AB8D-4BF2-A180-384FE25E4629}" destId="{60AF2894-2951-4BDF-B3DC-116A90588A1C}" srcOrd="6" destOrd="0" presId="urn:microsoft.com/office/officeart/2008/layout/LinedList"/>
    <dgm:cxn modelId="{1EEA3E0A-C218-43A6-BD70-6E942407090D}" type="presParOf" srcId="{E8F789D5-AB8D-4BF2-A180-384FE25E4629}" destId="{C3702833-D335-4108-9309-D22C48F393C8}" srcOrd="7" destOrd="0" presId="urn:microsoft.com/office/officeart/2008/layout/LinedList"/>
    <dgm:cxn modelId="{DC4818FD-CCBE-47A9-AD5C-38E4ED22188E}" type="presParOf" srcId="{C3702833-D335-4108-9309-D22C48F393C8}" destId="{C55D8E1F-3532-4DCE-8D3A-0B24A4D79635}" srcOrd="0" destOrd="0" presId="urn:microsoft.com/office/officeart/2008/layout/LinedList"/>
    <dgm:cxn modelId="{0F792CB3-DA9D-49E1-B94E-CFE35367BE14}" type="presParOf" srcId="{C3702833-D335-4108-9309-D22C48F393C8}" destId="{0689593E-D7AD-40B3-A8C8-B37B83020F81}" srcOrd="1" destOrd="0" presId="urn:microsoft.com/office/officeart/2008/layout/LinedList"/>
    <dgm:cxn modelId="{DCA237B4-6DB0-4F26-B01C-72B37091E4D2}" type="presParOf" srcId="{E8F789D5-AB8D-4BF2-A180-384FE25E4629}" destId="{0CAD781D-E351-493F-9968-FD8C4B1BFF32}" srcOrd="8" destOrd="0" presId="urn:microsoft.com/office/officeart/2008/layout/LinedList"/>
    <dgm:cxn modelId="{5415FDB2-1061-4E62-8CA4-F2488D33912A}" type="presParOf" srcId="{E8F789D5-AB8D-4BF2-A180-384FE25E4629}" destId="{175C9DB8-6660-4E75-BF59-10C055AB9F1E}" srcOrd="9" destOrd="0" presId="urn:microsoft.com/office/officeart/2008/layout/LinedList"/>
    <dgm:cxn modelId="{DBEF193D-5F7E-4F8C-97FA-657D62DEF087}" type="presParOf" srcId="{175C9DB8-6660-4E75-BF59-10C055AB9F1E}" destId="{FD699021-E5F1-448C-8739-3B686C14F932}" srcOrd="0" destOrd="0" presId="urn:microsoft.com/office/officeart/2008/layout/LinedList"/>
    <dgm:cxn modelId="{86866991-20C5-40A9-B691-A0B92ECC0B70}" type="presParOf" srcId="{175C9DB8-6660-4E75-BF59-10C055AB9F1E}" destId="{72E3D418-1F13-44F0-8132-0022F335CE54}" srcOrd="1" destOrd="0" presId="urn:microsoft.com/office/officeart/2008/layout/LinedList"/>
    <dgm:cxn modelId="{18D9368D-F1BC-48CE-B7FE-863B7956AAEF}" type="presParOf" srcId="{E8F789D5-AB8D-4BF2-A180-384FE25E4629}" destId="{B7E493EF-83C8-4289-B006-2B2CBD534F68}" srcOrd="10" destOrd="0" presId="urn:microsoft.com/office/officeart/2008/layout/LinedList"/>
    <dgm:cxn modelId="{C3E6D40B-BDDC-48B9-9798-319538D0B174}" type="presParOf" srcId="{E8F789D5-AB8D-4BF2-A180-384FE25E4629}" destId="{089F5268-59A9-4A77-BEDF-98BD5C67C465}" srcOrd="11" destOrd="0" presId="urn:microsoft.com/office/officeart/2008/layout/LinedList"/>
    <dgm:cxn modelId="{FA399A2C-D05A-4FB4-B0E6-792EC53DD2B7}" type="presParOf" srcId="{089F5268-59A9-4A77-BEDF-98BD5C67C465}" destId="{4911675A-04BD-4931-89DC-E8119432FDEE}" srcOrd="0" destOrd="0" presId="urn:microsoft.com/office/officeart/2008/layout/LinedList"/>
    <dgm:cxn modelId="{96A37D8C-E26B-4EEF-B0B1-72D6A48AEBD6}" type="presParOf" srcId="{089F5268-59A9-4A77-BEDF-98BD5C67C465}" destId="{57BFC7EA-8BE6-4D5C-92F9-1C62844A526A}" srcOrd="1" destOrd="0" presId="urn:microsoft.com/office/officeart/2008/layout/LinedList"/>
    <dgm:cxn modelId="{EEC6B350-D957-4E1D-B0CB-CCFABD114073}" type="presParOf" srcId="{E8F789D5-AB8D-4BF2-A180-384FE25E4629}" destId="{B86B8B61-C2A1-4A5C-A29B-BE4991688ED7}" srcOrd="12" destOrd="0" presId="urn:microsoft.com/office/officeart/2008/layout/LinedList"/>
    <dgm:cxn modelId="{F6AC7649-0446-4C80-B9B3-9564D80F89B1}" type="presParOf" srcId="{E8F789D5-AB8D-4BF2-A180-384FE25E4629}" destId="{1094DFF3-7760-4E6D-9E78-363F5A93DE27}" srcOrd="13" destOrd="0" presId="urn:microsoft.com/office/officeart/2008/layout/LinedList"/>
    <dgm:cxn modelId="{5F8B77B8-2A3E-4906-A8A8-61CCDFA5213B}" type="presParOf" srcId="{1094DFF3-7760-4E6D-9E78-363F5A93DE27}" destId="{A6DB8B80-B869-4670-8ACD-46B190AF6E73}" srcOrd="0" destOrd="0" presId="urn:microsoft.com/office/officeart/2008/layout/LinedList"/>
    <dgm:cxn modelId="{9C4A600E-82DC-464F-A803-E904F571FE45}" type="presParOf" srcId="{1094DFF3-7760-4E6D-9E78-363F5A93DE27}" destId="{AD0F62DC-5290-43EB-BFB6-2E48F8A5C3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2088A-853B-4EE6-A72F-8BE9EE4B7F82}">
      <dsp:nvSpPr>
        <dsp:cNvPr id="0" name=""/>
        <dsp:cNvSpPr/>
      </dsp:nvSpPr>
      <dsp:spPr>
        <a:xfrm>
          <a:off x="0" y="2460"/>
          <a:ext cx="4137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F7D0C-0177-4018-AB17-B46FBBD48B2E}">
      <dsp:nvSpPr>
        <dsp:cNvPr id="0" name=""/>
        <dsp:cNvSpPr/>
      </dsp:nvSpPr>
      <dsp:spPr>
        <a:xfrm>
          <a:off x="0" y="2460"/>
          <a:ext cx="4137801" cy="1677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/>
            <a:t>수많은 연기자를 구성할수 있으며</a:t>
          </a:r>
          <a:r>
            <a:rPr lang="en-US" altLang="ko-KR" sz="2000" kern="1200"/>
            <a:t>,</a:t>
          </a:r>
          <a:r>
            <a:rPr lang="ko-KR" altLang="en-US" sz="2000" kern="1200"/>
            <a:t>저비용으로 수많은 액스트라를 투입할수도 있다</a:t>
          </a:r>
          <a:r>
            <a:rPr lang="en-US" altLang="ko-KR" sz="2000" kern="1200"/>
            <a:t>.</a:t>
          </a:r>
          <a:endParaRPr lang="en-US" altLang="ko-KR" sz="2000" kern="1200" dirty="0"/>
        </a:p>
      </dsp:txBody>
      <dsp:txXfrm>
        <a:off x="0" y="2460"/>
        <a:ext cx="4137801" cy="1677723"/>
      </dsp:txXfrm>
    </dsp:sp>
    <dsp:sp modelId="{42FB13B7-60FF-4DE9-AE01-5BBB2528CF15}">
      <dsp:nvSpPr>
        <dsp:cNvPr id="0" name=""/>
        <dsp:cNvSpPr/>
      </dsp:nvSpPr>
      <dsp:spPr>
        <a:xfrm>
          <a:off x="0" y="1680184"/>
          <a:ext cx="4137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59011-3A2F-429B-A752-A187B0BC66F3}">
      <dsp:nvSpPr>
        <dsp:cNvPr id="0" name=""/>
        <dsp:cNvSpPr/>
      </dsp:nvSpPr>
      <dsp:spPr>
        <a:xfrm>
          <a:off x="0" y="1680184"/>
          <a:ext cx="4137801" cy="1677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/>
            <a:t>배우에게 큐 신호를 보내면</a:t>
          </a:r>
          <a:r>
            <a:rPr lang="en-US" altLang="ko-KR" sz="2000" kern="1200"/>
            <a:t>,</a:t>
          </a:r>
          <a:r>
            <a:rPr lang="ko-KR" altLang="en-US" sz="2000" kern="1200"/>
            <a:t>연기를 시작한다</a:t>
          </a:r>
          <a:r>
            <a:rPr lang="en-US" altLang="ko-KR" sz="2000" kern="1200"/>
            <a:t>.</a:t>
          </a:r>
          <a:endParaRPr lang="ko-KR" sz="2000" kern="1200" dirty="0"/>
        </a:p>
      </dsp:txBody>
      <dsp:txXfrm>
        <a:off x="0" y="1680184"/>
        <a:ext cx="4137801" cy="1677723"/>
      </dsp:txXfrm>
    </dsp:sp>
    <dsp:sp modelId="{325959E3-B980-49D2-BDB0-614A11A622DE}">
      <dsp:nvSpPr>
        <dsp:cNvPr id="0" name=""/>
        <dsp:cNvSpPr/>
      </dsp:nvSpPr>
      <dsp:spPr>
        <a:xfrm>
          <a:off x="0" y="3357907"/>
          <a:ext cx="4137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EDE42-C6AE-4468-A2DC-73CEA845DA55}">
      <dsp:nvSpPr>
        <dsp:cNvPr id="0" name=""/>
        <dsp:cNvSpPr/>
      </dsp:nvSpPr>
      <dsp:spPr>
        <a:xfrm>
          <a:off x="0" y="3357907"/>
          <a:ext cx="4137801" cy="1677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/>
            <a:t>무대는 여러 개 구성 가능하며</a:t>
          </a:r>
          <a:br>
            <a:rPr lang="en-US" altLang="ko-KR" sz="2000" kern="1200"/>
          </a:br>
          <a:r>
            <a:rPr lang="ko-KR" altLang="en-US" sz="2000" kern="1200"/>
            <a:t>다른 무대에 속한 배우와</a:t>
          </a:r>
          <a:br>
            <a:rPr lang="en-US" altLang="ko-KR" sz="2000" kern="1200"/>
          </a:br>
          <a:r>
            <a:rPr lang="ko-KR" altLang="en-US" sz="2000" kern="1200"/>
            <a:t>직접 대화가 가능하다</a:t>
          </a:r>
          <a:r>
            <a:rPr lang="en-US" altLang="ko-KR" sz="2000" kern="1200"/>
            <a:t>.</a:t>
          </a:r>
          <a:endParaRPr lang="ko-KR" sz="2000" kern="1200" dirty="0"/>
        </a:p>
      </dsp:txBody>
      <dsp:txXfrm>
        <a:off x="0" y="3357907"/>
        <a:ext cx="4137801" cy="1677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DE01A-1732-4876-8163-211358944B0B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E24E8-D62D-42AB-AD60-786123BB72C1}">
      <dsp:nvSpPr>
        <dsp:cNvPr id="0" name=""/>
        <dsp:cNvSpPr/>
      </dsp:nvSpPr>
      <dsp:spPr>
        <a:xfrm>
          <a:off x="0" y="623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"Akka" Version="1.4.12"</a:t>
          </a:r>
        </a:p>
      </dsp:txBody>
      <dsp:txXfrm>
        <a:off x="0" y="623"/>
        <a:ext cx="6492875" cy="729164"/>
      </dsp:txXfrm>
    </dsp:sp>
    <dsp:sp modelId="{B88FE073-98F5-4A77-B250-6FB5AC54E4EE}">
      <dsp:nvSpPr>
        <dsp:cNvPr id="0" name=""/>
        <dsp:cNvSpPr/>
      </dsp:nvSpPr>
      <dsp:spPr>
        <a:xfrm>
          <a:off x="0" y="729788"/>
          <a:ext cx="6492875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84D4A-473C-4C54-80BB-085785149A1F}">
      <dsp:nvSpPr>
        <dsp:cNvPr id="0" name=""/>
        <dsp:cNvSpPr/>
      </dsp:nvSpPr>
      <dsp:spPr>
        <a:xfrm>
          <a:off x="0" y="729788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"Akka.Remote" Version="1.4.12"</a:t>
          </a:r>
        </a:p>
      </dsp:txBody>
      <dsp:txXfrm>
        <a:off x="0" y="729788"/>
        <a:ext cx="6492875" cy="729164"/>
      </dsp:txXfrm>
    </dsp:sp>
    <dsp:sp modelId="{76067A08-6DE2-40B5-98EA-0AE09E09FAB3}">
      <dsp:nvSpPr>
        <dsp:cNvPr id="0" name=""/>
        <dsp:cNvSpPr/>
      </dsp:nvSpPr>
      <dsp:spPr>
        <a:xfrm>
          <a:off x="0" y="1458952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3C683-26A1-4A3C-A388-8EE49A786D13}">
      <dsp:nvSpPr>
        <dsp:cNvPr id="0" name=""/>
        <dsp:cNvSpPr/>
      </dsp:nvSpPr>
      <dsp:spPr>
        <a:xfrm>
          <a:off x="0" y="145895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"Akka.Cluster" Version="1.4.12"</a:t>
          </a:r>
        </a:p>
      </dsp:txBody>
      <dsp:txXfrm>
        <a:off x="0" y="1458952"/>
        <a:ext cx="6492875" cy="729164"/>
      </dsp:txXfrm>
    </dsp:sp>
    <dsp:sp modelId="{60AF2894-2951-4BDF-B3DC-116A90588A1C}">
      <dsp:nvSpPr>
        <dsp:cNvPr id="0" name=""/>
        <dsp:cNvSpPr/>
      </dsp:nvSpPr>
      <dsp:spPr>
        <a:xfrm>
          <a:off x="0" y="2188117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D8E1F-3532-4DCE-8D3A-0B24A4D79635}">
      <dsp:nvSpPr>
        <dsp:cNvPr id="0" name=""/>
        <dsp:cNvSpPr/>
      </dsp:nvSpPr>
      <dsp:spPr>
        <a:xfrm>
          <a:off x="0" y="218811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"Akka.Persistence" Version="1.4.12“</a:t>
          </a:r>
        </a:p>
      </dsp:txBody>
      <dsp:txXfrm>
        <a:off x="0" y="2188117"/>
        <a:ext cx="6492875" cy="729164"/>
      </dsp:txXfrm>
    </dsp:sp>
    <dsp:sp modelId="{0CAD781D-E351-493F-9968-FD8C4B1BFF32}">
      <dsp:nvSpPr>
        <dsp:cNvPr id="0" name=""/>
        <dsp:cNvSpPr/>
      </dsp:nvSpPr>
      <dsp:spPr>
        <a:xfrm>
          <a:off x="0" y="2917282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99021-E5F1-448C-8739-3B686C14F932}">
      <dsp:nvSpPr>
        <dsp:cNvPr id="0" name=""/>
        <dsp:cNvSpPr/>
      </dsp:nvSpPr>
      <dsp:spPr>
        <a:xfrm>
          <a:off x="0" y="291728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"Akka.Logger.NLog" Version="1.3.5"</a:t>
          </a:r>
        </a:p>
      </dsp:txBody>
      <dsp:txXfrm>
        <a:off x="0" y="2917282"/>
        <a:ext cx="6492875" cy="729164"/>
      </dsp:txXfrm>
    </dsp:sp>
    <dsp:sp modelId="{B7E493EF-83C8-4289-B006-2B2CBD534F68}">
      <dsp:nvSpPr>
        <dsp:cNvPr id="0" name=""/>
        <dsp:cNvSpPr/>
      </dsp:nvSpPr>
      <dsp:spPr>
        <a:xfrm>
          <a:off x="0" y="3646447"/>
          <a:ext cx="6492875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1675A-04BD-4931-89DC-E8119432FDEE}">
      <dsp:nvSpPr>
        <dsp:cNvPr id="0" name=""/>
        <dsp:cNvSpPr/>
      </dsp:nvSpPr>
      <dsp:spPr>
        <a:xfrm>
          <a:off x="0" y="364644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"Akka.Streams" Version="1.4.12"</a:t>
          </a:r>
        </a:p>
      </dsp:txBody>
      <dsp:txXfrm>
        <a:off x="0" y="3646447"/>
        <a:ext cx="6492875" cy="729164"/>
      </dsp:txXfrm>
    </dsp:sp>
    <dsp:sp modelId="{B86B8B61-C2A1-4A5C-A29B-BE4991688ED7}">
      <dsp:nvSpPr>
        <dsp:cNvPr id="0" name=""/>
        <dsp:cNvSpPr/>
      </dsp:nvSpPr>
      <dsp:spPr>
        <a:xfrm>
          <a:off x="0" y="4375611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B8B80-B869-4670-8ACD-46B190AF6E73}">
      <dsp:nvSpPr>
        <dsp:cNvPr id="0" name=""/>
        <dsp:cNvSpPr/>
      </dsp:nvSpPr>
      <dsp:spPr>
        <a:xfrm>
          <a:off x="0" y="4375611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"Akka.Streams.Kafka" Version="1.1.0"</a:t>
          </a:r>
        </a:p>
      </dsp:txBody>
      <dsp:txXfrm>
        <a:off x="0" y="4375611"/>
        <a:ext cx="6492875" cy="729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3578F-7D0F-4567-AD69-85BEB8DA8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9FAB88-2528-48F5-A222-3BC4CC322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83809-6A86-4574-9E29-815555E4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1BBC3-0B7F-43E9-9DC1-CF3D1378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FA063-9F41-411B-AA56-B4889816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B7228-91FC-4541-A3DA-38D63135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3E73-7627-4A31-80B6-4FED64BA9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7D8DB-364B-4B8B-A15A-D3AF99A1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7DEAF9-6E33-4A0A-B974-80C8BD33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D0C42-CEEF-48F6-BB04-B88C593E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83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DABC4D-CD7D-4126-AD4F-E9021B525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3AF665-5454-452C-96FE-5A97386CB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6E7F5-CC80-48CF-801D-F429B1CA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16226-B574-4659-94DF-36BEB23E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B7501-7EEC-4CC8-B7EB-9F766E51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07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127F7-C24E-41F1-8B64-AF03EBC8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F3494-CA59-4EBD-9E2C-51916DF36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26641-86B5-48ED-8709-F113FA03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27840-E2C9-498E-B227-BA397C36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7C7EE-B73E-4FA2-A998-9A12FF40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65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6D88D-A3E8-4A0A-94D2-95648C95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98C2CA-D5E5-4102-8270-BCC2C999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47519-2F2A-4C47-BA12-A63ACAB5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D2E47-BCDA-447F-B294-70E7C4AA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17F31-3884-4AAD-9A11-1BFBAD78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36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C9BF9-72AF-4187-80E1-9D73DDA6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3A6EB-33B5-484F-BC08-314BC599C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0ED480-2E66-41CC-9905-1E8188D53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7C4E2-DCFF-4692-BF6A-C4EC24C5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DD2483-FF3F-457D-8416-E8F33C76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23E52C-181A-4DB8-884F-4155A1D5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60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CBEA5-3539-4195-99C0-CB9117F8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99E510-F686-47E1-B51A-9C13B4DE1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9129F8-5802-42DE-9A8A-B3831ED70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615353-4E87-4C23-9B5F-F314D826E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CBA0D5-88B9-41D5-82E4-49B9255D3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5B6986-061C-454D-8ED8-2BAE0439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891836-9D29-45CF-8849-4CD52D81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B66428-88EB-4C9A-8EC6-2E3D871F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09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C031D-C78A-4FF5-90D9-DE8A60B3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5CC2A5-0A5F-4B7A-A948-D997456D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EE1DC4-F809-4545-983C-69B058CE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95F27B-6202-4C2E-A1EA-975CEC4D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6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1334FA-5A82-4B38-99DF-B19DAA11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82509F-6E87-4EB1-86D6-F2E6B401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491D09-33A7-42EB-B11E-1DB4BAF4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52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8C430-6876-4387-A914-6D2B8EC7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483B9-33CE-4005-9042-E09E058B9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5E4FD5-40AC-4374-AA7A-3BD38237E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FA0D1-04E8-4FF0-AC1B-16C3DE97F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4419C0-62B0-4DEC-AE18-EF62C8BC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125E40-F8AA-447B-83C2-6FF41297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36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1970E-5CD4-4D89-9D1B-E479400E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FF8585-7CD2-467E-959C-A47F64CE9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687D5E-4117-4DF7-A48B-CEE002781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3E2278-E686-4CB5-B0BD-25C23744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2891B3-BDAA-4B51-A6C9-FA2AE9C5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C40A3B-F388-4CD8-AEA2-CAB7041E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92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DC3B0F-B713-474E-965A-2B21A458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5D5899-BC56-4BF1-8C84-209F7829C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21C72-03C6-41E6-9A52-693A9E41C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C4D70-3546-472A-9851-04223EA4CCD5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CD2FD-0598-429A-A0EB-55A7A5F48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43B49-56A8-498D-A0E2-8961E4C30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92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webnori.com/display/webfr/Real+time+performance+counter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webnori.com/display/webfr/Auzere+EventHub%28KAFKA%29+With+Actor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webnori.com/category/dev" TargetMode="External"/><Relationship Id="rId2" Type="http://schemas.openxmlformats.org/officeDocument/2006/relationships/hyperlink" Target="https://www.facebook.com/groups/akkalab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smon/AkkaDotModul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webnori.com/display/webfr/LoadTest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C5841-353A-40D0-AB68-B58034779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1188634"/>
            <a:ext cx="9144000" cy="2387600"/>
          </a:xfrm>
        </p:spPr>
        <p:txBody>
          <a:bodyPr/>
          <a:lstStyle/>
          <a:p>
            <a:r>
              <a:rPr lang="ko-KR" altLang="en-US"/>
              <a:t>닷넷코어</a:t>
            </a:r>
            <a:r>
              <a:rPr lang="en-US" altLang="ko-KR"/>
              <a:t>API</a:t>
            </a:r>
            <a:r>
              <a:rPr lang="ko-KR" altLang="en-US"/>
              <a:t>와</a:t>
            </a:r>
            <a:br>
              <a:rPr lang="en-US" altLang="ko-KR"/>
            </a:br>
            <a:r>
              <a:rPr lang="en-US" altLang="ko-KR"/>
              <a:t>AKKA.NET</a:t>
            </a:r>
            <a:r>
              <a:rPr lang="ko-KR" altLang="en-US"/>
              <a:t>의만남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19077D-4616-4409-AD52-2AC26ECBF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2598" y="3673569"/>
            <a:ext cx="3668442" cy="1655762"/>
          </a:xfrm>
        </p:spPr>
        <p:txBody>
          <a:bodyPr/>
          <a:lstStyle/>
          <a:p>
            <a:pPr algn="l"/>
            <a:r>
              <a:rPr lang="en-US" altLang="ko-KR"/>
              <a:t>NET Conf Korea 2021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3FD7C8-FA98-41C4-BC20-F24751345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15" y="2028825"/>
            <a:ext cx="34671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83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7165071-36C3-48DB-8442-66DB993AA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닷넷코어</a:t>
            </a:r>
            <a:br>
              <a:rPr lang="en-US" altLang="ko-KR" sz="4000">
                <a:solidFill>
                  <a:srgbClr val="FFFFFF"/>
                </a:solidFill>
              </a:rPr>
            </a:br>
            <a:r>
              <a:rPr lang="en-US" altLang="ko-KR" sz="4000">
                <a:solidFill>
                  <a:srgbClr val="FFFFFF"/>
                </a:solidFill>
              </a:rPr>
              <a:t>AKKA.NET</a:t>
            </a:r>
            <a:br>
              <a:rPr lang="en-US" altLang="ko-KR" sz="4000">
                <a:solidFill>
                  <a:srgbClr val="FFFFFF"/>
                </a:solidFill>
              </a:rPr>
            </a:br>
            <a:r>
              <a:rPr lang="ko-KR" altLang="en-US" sz="4000">
                <a:solidFill>
                  <a:srgbClr val="FFFFFF"/>
                </a:solidFill>
              </a:rPr>
              <a:t>탑재및실습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19FB79D9-3891-47E7-82C3-E279FF68E6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49793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79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6"/>
            <a:ext cx="1920339" cy="2894124"/>
          </a:xfrm>
          <a:prstGeom prst="rect">
            <a:avLst/>
          </a:prstGeom>
          <a:solidFill>
            <a:srgbClr val="7590AD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3515821"/>
            <a:ext cx="1920338" cy="2883258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815340-A9B6-4778-8263-D5C3D614540C}"/>
              </a:ext>
            </a:extLst>
          </p:cNvPr>
          <p:cNvSpPr/>
          <p:nvPr/>
        </p:nvSpPr>
        <p:spPr>
          <a:xfrm>
            <a:off x="8055516" y="6399079"/>
            <a:ext cx="388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데이터독지원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: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한국데이터독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(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송솔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)</a:t>
            </a:r>
            <a:endParaRPr lang="ko-KR" altLang="en-US" b="1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B99874-9F01-49E4-83F1-D9DB41F4FAAA}"/>
              </a:ext>
            </a:extLst>
          </p:cNvPr>
          <p:cNvSpPr/>
          <p:nvPr/>
        </p:nvSpPr>
        <p:spPr>
          <a:xfrm>
            <a:off x="519596" y="526024"/>
            <a:ext cx="1813832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/>
              <a:t>메시지 성능카운팅</a:t>
            </a:r>
            <a:br>
              <a:rPr lang="en-US" altLang="ko-KR"/>
            </a:br>
            <a:endParaRPr lang="en-US" altLang="ko-KR"/>
          </a:p>
          <a:p>
            <a:pPr>
              <a:spcAft>
                <a:spcPts val="600"/>
              </a:spcAft>
            </a:pPr>
            <a:r>
              <a:rPr lang="en-US" altLang="ko-KR"/>
              <a:t>Window</a:t>
            </a:r>
            <a:br>
              <a:rPr lang="en-US" altLang="ko-KR"/>
            </a:br>
            <a:r>
              <a:rPr lang="en-US" altLang="ko-KR"/>
              <a:t>Azure(AppInsight</a:t>
            </a:r>
          </a:p>
          <a:p>
            <a:pPr>
              <a:spcAft>
                <a:spcPts val="600"/>
              </a:spcAft>
            </a:pPr>
            <a:r>
              <a:rPr lang="en-US" altLang="ko-KR"/>
              <a:t>Prometheus</a:t>
            </a:r>
          </a:p>
          <a:p>
            <a:pPr>
              <a:spcAft>
                <a:spcPts val="600"/>
              </a:spcAft>
            </a:pPr>
            <a:r>
              <a:rPr lang="en-US" altLang="ko-KR"/>
              <a:t>Datadog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66DCF9-D986-4E10-90B1-AD8C9CED1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87" y="454639"/>
            <a:ext cx="9104820" cy="546038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0E2294F-7044-4983-B404-5F493FFD39DC}"/>
              </a:ext>
            </a:extLst>
          </p:cNvPr>
          <p:cNvSpPr/>
          <p:nvPr/>
        </p:nvSpPr>
        <p:spPr>
          <a:xfrm>
            <a:off x="4207789" y="5972386"/>
            <a:ext cx="7900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hlinkClick r:id="rId3"/>
              </a:rPr>
              <a:t>http://wiki.webnori.com/display/webfr/Real+time+performance+counters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261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>
            <a:extLst>
              <a:ext uri="{FF2B5EF4-FFF2-40B4-BE49-F238E27FC236}">
                <a16:creationId xmlns:a16="http://schemas.microsoft.com/office/drawing/2014/main" id="{7D586F89-2877-4CC3-9814-54317B669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6"/>
            <a:ext cx="1920339" cy="2894124"/>
          </a:xfrm>
          <a:prstGeom prst="rect">
            <a:avLst/>
          </a:prstGeom>
          <a:solidFill>
            <a:srgbClr val="7590AD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2D46915B-F59C-4DCF-9B92-C98237CB0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3515821"/>
            <a:ext cx="1920338" cy="2883258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2389C3-3DA3-4EDA-BE6F-D0ECB5B67504}"/>
              </a:ext>
            </a:extLst>
          </p:cNvPr>
          <p:cNvSpPr/>
          <p:nvPr/>
        </p:nvSpPr>
        <p:spPr>
          <a:xfrm>
            <a:off x="8594464" y="6399079"/>
            <a:ext cx="3285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Azure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지원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: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클루커스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(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이현우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)</a:t>
            </a:r>
            <a:endParaRPr lang="ko-KR" altLang="en-US" b="1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AC4855-367C-43C5-9ADE-C8DBCF0FB59C}"/>
              </a:ext>
            </a:extLst>
          </p:cNvPr>
          <p:cNvSpPr/>
          <p:nvPr/>
        </p:nvSpPr>
        <p:spPr>
          <a:xfrm>
            <a:off x="572849" y="3677041"/>
            <a:ext cx="18138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AkkaStream</a:t>
            </a:r>
            <a:br>
              <a:rPr lang="en-US" altLang="ko-KR"/>
            </a:br>
            <a:r>
              <a:rPr lang="en-US" altLang="ko-KR"/>
              <a:t>KAFKA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AzureEventHub</a:t>
            </a:r>
            <a:r>
              <a:rPr lang="ko-KR" altLang="en-US"/>
              <a:t>연동</a:t>
            </a:r>
            <a:endParaRPr lang="en-US" altLang="ko-KR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58F9FFB-86EB-4AA9-A6AE-F2F101130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540346"/>
            <a:ext cx="9125332" cy="462220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39CB9F-251B-4C0F-8837-065208E33323}"/>
              </a:ext>
            </a:extLst>
          </p:cNvPr>
          <p:cNvSpPr/>
          <p:nvPr/>
        </p:nvSpPr>
        <p:spPr>
          <a:xfrm>
            <a:off x="2854857" y="5948322"/>
            <a:ext cx="9125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hlinkClick r:id="rId3"/>
              </a:rPr>
              <a:t>http://wiki.webnori.com/display/webfr/Auzere+EventHub%28KAFKA%29+With+Actor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88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E1F9EE-06D4-4A84-A453-2C878CAD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마치며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A2D95E-A9B2-484B-A463-02F012267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16" r="1" b="386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4E0A6-EF3A-4FF2-A6DC-D9A2CAF14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ko-KR" altLang="en-US" sz="1900"/>
              <a:t>작동가능한 다양한 메시지패턴을 배울수 있다</a:t>
            </a:r>
            <a:r>
              <a:rPr lang="en-US" altLang="ko-KR" sz="1900"/>
              <a:t>. AKKA</a:t>
            </a:r>
            <a:r>
              <a:rPr lang="ko-KR" altLang="en-US" sz="1900"/>
              <a:t>가 아니여도 다양한 유용한툴들을 알고 있는것은 환영할만한 일이다</a:t>
            </a:r>
            <a:r>
              <a:rPr lang="en-US" altLang="ko-KR" sz="1900"/>
              <a:t>.</a:t>
            </a:r>
          </a:p>
          <a:p>
            <a:r>
              <a:rPr lang="ko-KR" altLang="en-US" sz="1900"/>
              <a:t>웹서비스개발에서</a:t>
            </a:r>
            <a:r>
              <a:rPr lang="en-US" altLang="ko-KR" sz="1900"/>
              <a:t>, CRUD</a:t>
            </a:r>
            <a:r>
              <a:rPr lang="ko-KR" altLang="en-US" sz="1900"/>
              <a:t>방식을 유지하면서</a:t>
            </a:r>
            <a:r>
              <a:rPr lang="en-US" altLang="ko-KR" sz="1900"/>
              <a:t>,CQRS</a:t>
            </a:r>
            <a:r>
              <a:rPr lang="ko-KR" altLang="en-US" sz="1900"/>
              <a:t>로 도약을 할 수 있는 도움을 줄것으로 기대하며 </a:t>
            </a:r>
            <a:r>
              <a:rPr lang="en-US" altLang="ko-KR" sz="1900"/>
              <a:t>CQRS</a:t>
            </a:r>
            <a:r>
              <a:rPr lang="ko-KR" altLang="en-US" sz="1900"/>
              <a:t>를 활용하는 </a:t>
            </a:r>
            <a:r>
              <a:rPr lang="en-US" altLang="ko-KR" sz="1900"/>
              <a:t>DDD</a:t>
            </a:r>
            <a:r>
              <a:rPr lang="ko-KR" altLang="en-US" sz="1900"/>
              <a:t>는 웹진영에서 발전중에 있는 개발방법론이다</a:t>
            </a:r>
            <a:r>
              <a:rPr lang="en-US" altLang="ko-KR" sz="1900"/>
              <a:t>.</a:t>
            </a:r>
          </a:p>
          <a:p>
            <a:pPr marL="0" indent="0">
              <a:buNone/>
            </a:pPr>
            <a:endParaRPr lang="en-US" altLang="ko-KR" sz="1900"/>
          </a:p>
          <a:p>
            <a:pPr marL="0" indent="0">
              <a:buNone/>
            </a:pPr>
            <a:r>
              <a:rPr lang="ko-KR" altLang="en-US" sz="1900"/>
              <a:t>감사합니다</a:t>
            </a:r>
            <a:r>
              <a:rPr lang="en-US" altLang="ko-KR" sz="1900"/>
              <a:t>.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172762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DFEAC-DB81-489A-831E-2B6134A7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소개 </a:t>
            </a:r>
            <a:r>
              <a:rPr lang="en-US" altLang="ko-KR"/>
              <a:t>– </a:t>
            </a:r>
            <a:r>
              <a:rPr lang="ko-KR" altLang="en-US"/>
              <a:t>박상만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DF8B3-95C5-4099-A491-85DA837B5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9846"/>
          </a:xfrm>
        </p:spPr>
        <p:txBody>
          <a:bodyPr/>
          <a:lstStyle/>
          <a:p>
            <a:r>
              <a:rPr lang="ko-KR" altLang="en-US"/>
              <a:t>루나소프트 개발팀 본부장</a:t>
            </a:r>
            <a:endParaRPr lang="en-US" altLang="ko-KR"/>
          </a:p>
          <a:p>
            <a:r>
              <a:rPr lang="ko-KR" altLang="en-US"/>
              <a:t>관심사 </a:t>
            </a:r>
            <a:r>
              <a:rPr lang="en-US" altLang="ko-KR"/>
              <a:t>: </a:t>
            </a:r>
            <a:r>
              <a:rPr lang="ko-KR" altLang="en-US"/>
              <a:t>대용량 이벤트 처리</a:t>
            </a:r>
            <a:r>
              <a:rPr lang="en-US" altLang="ko-KR"/>
              <a:t>/</a:t>
            </a:r>
            <a:r>
              <a:rPr lang="ko-KR" altLang="en-US"/>
              <a:t>실천형 아키텍트 </a:t>
            </a:r>
            <a:r>
              <a:rPr lang="en-US" altLang="ko-KR"/>
              <a:t>( AKKA / DDD )</a:t>
            </a:r>
          </a:p>
          <a:p>
            <a:r>
              <a:rPr lang="en-US" altLang="ko-KR"/>
              <a:t>FaceBook : </a:t>
            </a:r>
            <a:r>
              <a:rPr lang="en-US" altLang="ko-KR">
                <a:hlinkClick r:id="rId2"/>
              </a:rPr>
              <a:t>https://www.facebook.com/groups/akkalabs</a:t>
            </a:r>
            <a:endParaRPr lang="en-US" altLang="ko-KR"/>
          </a:p>
          <a:p>
            <a:r>
              <a:rPr lang="en-US" altLang="ko-KR"/>
              <a:t>WIKI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en-US" altLang="ko-KR">
                <a:hlinkClick r:id="rId3"/>
              </a:rPr>
              <a:t>http://wiki.webnori.com/category/dev</a:t>
            </a:r>
            <a:endParaRPr lang="en-US" altLang="ko-KR"/>
          </a:p>
          <a:p>
            <a:r>
              <a:rPr lang="en-US" altLang="ko-KR"/>
              <a:t>GIT : </a:t>
            </a:r>
            <a:r>
              <a:rPr lang="en-US" altLang="ko-KR">
                <a:hlinkClick r:id="rId4"/>
              </a:rPr>
              <a:t>https://github.com/psmon/AkkaDotModule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93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7689A-FA19-42E4-A3D8-E636B39F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소개내용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7F598-F066-400A-BF45-6A0D734EF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다양한 메시지 패턴을 가진 툴킷 </a:t>
            </a:r>
            <a:r>
              <a:rPr lang="en-US" altLang="ko-KR"/>
              <a:t>– AKKA ( AKKA.net )</a:t>
            </a:r>
          </a:p>
          <a:p>
            <a:r>
              <a:rPr lang="en-US" altLang="ko-KR"/>
              <a:t>AKKA</a:t>
            </a:r>
            <a:r>
              <a:rPr lang="ko-KR" altLang="en-US"/>
              <a:t>의 메시징기능을 활용</a:t>
            </a:r>
            <a:r>
              <a:rPr lang="en-US" altLang="ko-KR"/>
              <a:t>,</a:t>
            </a:r>
            <a:r>
              <a:rPr lang="ko-KR" altLang="en-US"/>
              <a:t>닷넷 코어 </a:t>
            </a:r>
            <a:r>
              <a:rPr lang="en-US" altLang="ko-KR"/>
              <a:t>API</a:t>
            </a:r>
            <a:r>
              <a:rPr lang="ko-KR" altLang="en-US"/>
              <a:t>기능을 풍성하게하기</a:t>
            </a:r>
            <a:endParaRPr lang="en-US" altLang="ko-KR"/>
          </a:p>
          <a:p>
            <a:r>
              <a:rPr lang="en-US" altLang="ko-KR"/>
              <a:t>AKKA </a:t>
            </a:r>
            <a:r>
              <a:rPr lang="ko-KR" altLang="en-US"/>
              <a:t>클라우드 연동 </a:t>
            </a:r>
            <a:r>
              <a:rPr lang="en-US" altLang="ko-KR"/>
              <a:t>( </a:t>
            </a:r>
            <a:r>
              <a:rPr lang="ko-KR" altLang="en-US"/>
              <a:t>모니터링 </a:t>
            </a:r>
            <a:r>
              <a:rPr lang="en-US" altLang="ko-KR"/>
              <a:t>/ Azure Event Hub )</a:t>
            </a:r>
          </a:p>
          <a:p>
            <a:pPr marL="0" indent="0">
              <a:buNone/>
            </a:pP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53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3C72607-846F-43B3-936C-52DC0C82A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406" y="1340768"/>
            <a:ext cx="7092217" cy="489654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D29FBC5-2D6F-4BAA-BC11-84885EC5D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0"/>
            <a:ext cx="6018232" cy="1143000"/>
          </a:xfrm>
        </p:spPr>
        <p:txBody>
          <a:bodyPr rtlCol="0"/>
          <a:lstStyle/>
          <a:p>
            <a:pPr rtl="0"/>
            <a:r>
              <a:rPr lang="en-US" altLang="ko-KR"/>
              <a:t>AKKA</a:t>
            </a:r>
            <a:r>
              <a:rPr lang="ko-KR" altLang="en-US"/>
              <a:t> </a:t>
            </a:r>
            <a:r>
              <a:rPr lang="en-US" altLang="ko-KR"/>
              <a:t>Actor</a:t>
            </a:r>
            <a:r>
              <a:rPr lang="ko-KR" altLang="en-US"/>
              <a:t> </a:t>
            </a:r>
            <a:r>
              <a:rPr lang="en-US" altLang="ko-KR"/>
              <a:t>System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2751974F-65CA-4715-A648-065372057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842483"/>
              </p:ext>
            </p:extLst>
          </p:nvPr>
        </p:nvGraphicFramePr>
        <p:xfrm>
          <a:off x="372435" y="1199220"/>
          <a:ext cx="4137801" cy="5038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288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43B5B3-C4BD-484E-9BA8-F098A7304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sz="2800"/>
              <a:t>AKKA</a:t>
            </a:r>
            <a:r>
              <a:rPr lang="ko-KR" altLang="en-US" sz="2800"/>
              <a:t>의 도입효과</a:t>
            </a:r>
            <a:br>
              <a:rPr lang="en-US" altLang="ko-KR" sz="2800"/>
            </a:br>
            <a:endParaRPr lang="en-US" altLang="ko-KR" sz="2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D8D139A-CAAA-455B-8D58-478DF5F38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altLang="ko-KR" sz="1700"/>
              <a:t>KAFKA</a:t>
            </a:r>
            <a:r>
              <a:rPr lang="ko-KR" altLang="en-US" sz="1700"/>
              <a:t>를 이기종간 통신큐로 기본채택</a:t>
            </a:r>
            <a:endParaRPr lang="en-US" altLang="ko-KR" sz="1700"/>
          </a:p>
          <a:p>
            <a:r>
              <a:rPr lang="en-US" altLang="ko-KR" sz="1700"/>
              <a:t>AKKA</a:t>
            </a:r>
            <a:r>
              <a:rPr lang="ko-KR" altLang="en-US" sz="1700"/>
              <a:t>는 각진영에서 부분활용</a:t>
            </a:r>
            <a:r>
              <a:rPr lang="en-US" altLang="ko-KR" sz="1700"/>
              <a:t>,</a:t>
            </a:r>
            <a:r>
              <a:rPr lang="ko-KR" altLang="en-US" sz="1700"/>
              <a:t>동일한 문제를 동일한 패턴으로 풀수있음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F36C35-C7BE-42BC-BEDD-1D2D4C87F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87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F66B7-9974-4751-81ED-C5FF3402D232}"/>
              </a:ext>
            </a:extLst>
          </p:cNvPr>
          <p:cNvSpPr txBox="1"/>
          <p:nvPr/>
        </p:nvSpPr>
        <p:spPr>
          <a:xfrm>
            <a:off x="589560" y="856180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100">
                <a:latin typeface="+mj-lt"/>
                <a:ea typeface="+mj-ea"/>
                <a:cs typeface="+mj-cs"/>
              </a:rPr>
              <a:t>AKKA</a:t>
            </a:r>
            <a:r>
              <a:rPr lang="ko-KR" altLang="en-US" sz="3100">
                <a:latin typeface="+mj-lt"/>
                <a:ea typeface="+mj-ea"/>
                <a:cs typeface="+mj-cs"/>
              </a:rPr>
              <a:t>를 최초 상용서비스 적용 플랫폼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188E0-430B-486D-982B-508C1D569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2000"/>
              <a:t>AP/UB/BO Online Poker</a:t>
            </a:r>
          </a:p>
          <a:p>
            <a:pPr latinLnBrk="0"/>
            <a:r>
              <a:rPr lang="ko-KR" altLang="en-US" sz="2000"/>
              <a:t>특정게임카테고리</a:t>
            </a:r>
            <a:r>
              <a:rPr lang="en-US" altLang="ko-KR" sz="2000"/>
              <a:t>,</a:t>
            </a:r>
            <a:r>
              <a:rPr lang="ko-KR" altLang="en-US" sz="2000"/>
              <a:t>글로벌상위 트래픽</a:t>
            </a:r>
            <a:endParaRPr lang="en-US" altLang="ko-KR" sz="2000"/>
          </a:p>
          <a:p>
            <a:pPr latinLnBrk="0"/>
            <a:r>
              <a:rPr lang="en-US" altLang="ko-KR" sz="2000"/>
              <a:t>JVM(AKKA) for HTML5WebGame (2015~2016)</a:t>
            </a:r>
            <a:br>
              <a:rPr lang="en-US" altLang="ko-KR" sz="2000"/>
            </a:br>
            <a:r>
              <a:rPr lang="en-US" altLang="ko-KR" sz="2000"/>
              <a:t>- </a:t>
            </a:r>
            <a:r>
              <a:rPr lang="ko-KR" altLang="en-US" sz="2000"/>
              <a:t>서버개발</a:t>
            </a:r>
            <a:endParaRPr lang="en-US" altLang="ko-KR" sz="2000"/>
          </a:p>
          <a:p>
            <a:pPr latinLnBrk="0"/>
            <a:endParaRPr lang="en-US" altLang="ko-KR" sz="2000"/>
          </a:p>
          <a:p>
            <a:pPr latinLnBrk="0"/>
            <a:endParaRPr lang="en-US" altLang="ko-KR" sz="20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8D9B20-B14A-4290-9AB3-2A8A8BE09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83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08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28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30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6A4E6-C604-4E8E-A92F-6FE822719B61}"/>
              </a:ext>
            </a:extLst>
          </p:cNvPr>
          <p:cNvSpPr txBox="1"/>
          <p:nvPr/>
        </p:nvSpPr>
        <p:spPr>
          <a:xfrm>
            <a:off x="838199" y="978408"/>
            <a:ext cx="4056530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>
                <a:latin typeface="+mj-lt"/>
                <a:ea typeface="+mj-ea"/>
                <a:cs typeface="+mj-cs"/>
              </a:rPr>
              <a:t>AKKA</a:t>
            </a:r>
            <a:r>
              <a:rPr lang="ko-KR" altLang="en-US" sz="2800">
                <a:latin typeface="+mj-lt"/>
                <a:ea typeface="+mj-ea"/>
                <a:cs typeface="+mj-cs"/>
              </a:rPr>
              <a:t>를 활용하여</a:t>
            </a:r>
            <a:br>
              <a:rPr lang="en-US" altLang="ko-KR" sz="2800">
                <a:latin typeface="+mj-lt"/>
                <a:ea typeface="+mj-ea"/>
                <a:cs typeface="+mj-cs"/>
              </a:rPr>
            </a:br>
            <a:r>
              <a:rPr lang="ko-KR" altLang="en-US" sz="2800">
                <a:latin typeface="+mj-lt"/>
                <a:ea typeface="+mj-ea"/>
                <a:cs typeface="+mj-cs"/>
              </a:rPr>
              <a:t>작동중인 루나서비스 소개</a:t>
            </a:r>
          </a:p>
        </p:txBody>
      </p:sp>
      <p:sp>
        <p:nvSpPr>
          <p:cNvPr id="49" name="Rectangle 32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34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D88EDF3-4F08-443A-A32C-90F05CB9F4CA}"/>
              </a:ext>
            </a:extLst>
          </p:cNvPr>
          <p:cNvSpPr txBox="1">
            <a:spLocks/>
          </p:cNvSpPr>
          <p:nvPr/>
        </p:nvSpPr>
        <p:spPr>
          <a:xfrm>
            <a:off x="838199" y="2359152"/>
            <a:ext cx="405653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endParaRPr lang="en-US" altLang="ko-KR" sz="1800"/>
          </a:p>
          <a:p>
            <a:pPr latinLnBrk="0"/>
            <a:endParaRPr lang="en-US" altLang="ko-KR" sz="1800"/>
          </a:p>
          <a:p>
            <a:pPr latinLnBrk="0"/>
            <a:endParaRPr lang="en-US" altLang="ko-KR" sz="18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C4F9FA-D7C9-4AF3-9E00-164D35A44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614" y="566928"/>
            <a:ext cx="1613849" cy="2338913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E065CB5-E8FF-47F0-8F4D-4645BC727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778" r="4" b="27037"/>
          <a:stretch/>
        </p:blipFill>
        <p:spPr>
          <a:xfrm>
            <a:off x="8962365" y="911441"/>
            <a:ext cx="2873668" cy="16459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F907B5-A7E0-418E-875D-DCB102800F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6" r="19158" b="2"/>
          <a:stretch/>
        </p:blipFill>
        <p:spPr>
          <a:xfrm>
            <a:off x="6173797" y="3109523"/>
            <a:ext cx="5335143" cy="3057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49DBF2-CA3F-466F-BB8C-FB6528864B8E}"/>
              </a:ext>
            </a:extLst>
          </p:cNvPr>
          <p:cNvSpPr txBox="1"/>
          <p:nvPr/>
        </p:nvSpPr>
        <p:spPr>
          <a:xfrm>
            <a:off x="759416" y="2359151"/>
            <a:ext cx="4285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2020~</a:t>
            </a:r>
            <a:br>
              <a:rPr lang="en-US" altLang="ko-KR"/>
            </a:br>
            <a:br>
              <a:rPr lang="en-US" altLang="ko-KR"/>
            </a:br>
            <a:r>
              <a:rPr lang="ko-KR" altLang="en-US"/>
              <a:t>나이키 더드로우 이벤트 대량발송 </a:t>
            </a:r>
            <a:r>
              <a:rPr lang="en-US" altLang="ko-KR"/>
              <a:t>– Akka.net / </a:t>
            </a:r>
            <a:r>
              <a:rPr lang="ko-KR" altLang="en-US"/>
              <a:t>쥬피터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카카오모빌리티 챗봇 </a:t>
            </a:r>
            <a:r>
              <a:rPr lang="en-US" altLang="ko-KR"/>
              <a:t>- Akka.net</a:t>
            </a:r>
          </a:p>
          <a:p>
            <a:endParaRPr lang="en-US" altLang="ko-KR"/>
          </a:p>
          <a:p>
            <a:r>
              <a:rPr lang="ko-KR" altLang="en-US"/>
              <a:t>스마트플러스 상품연동 </a:t>
            </a:r>
            <a:r>
              <a:rPr lang="en-US" altLang="ko-KR"/>
              <a:t>– AKKA(JVM)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529C88-1A50-4FC8-99CD-3E56275B8D92}"/>
              </a:ext>
            </a:extLst>
          </p:cNvPr>
          <p:cNvSpPr/>
          <p:nvPr/>
        </p:nvSpPr>
        <p:spPr>
          <a:xfrm>
            <a:off x="345567" y="6208341"/>
            <a:ext cx="5127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5"/>
              </a:rPr>
              <a:t>http://wiki.webnori.com/display/webfr/LoadTest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2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C357D5-91AD-4566-9D4B-BA2758D4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altLang="ko-KR" sz="5400"/>
              <a:t>AKKA.NET</a:t>
            </a:r>
            <a:r>
              <a:rPr lang="ko-KR" altLang="en-US" sz="5400"/>
              <a:t>의 기원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8794BA-1274-4F44-B089-675C557954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30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A3AB1E-B967-435A-BF59-EAA4086E8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altLang="ko-KR" sz="1900"/>
              <a:t>1973 - ACTOR MODEL – (</a:t>
            </a:r>
            <a:r>
              <a:rPr lang="ko-KR" altLang="en-US" sz="1900"/>
              <a:t>칼휴이트</a:t>
            </a:r>
            <a:r>
              <a:rPr lang="en-US" altLang="ko-KR" sz="1900"/>
              <a:t>)</a:t>
            </a:r>
          </a:p>
          <a:p>
            <a:r>
              <a:rPr lang="en-US" altLang="ko-KR" sz="1900"/>
              <a:t>1986 - Erlang – </a:t>
            </a:r>
            <a:r>
              <a:rPr lang="ko-KR" altLang="en-US" sz="1900"/>
              <a:t>스웨덴 에릭슨 통신백본</a:t>
            </a:r>
            <a:endParaRPr lang="en-US" altLang="ko-KR" sz="1900"/>
          </a:p>
          <a:p>
            <a:r>
              <a:rPr lang="en-US" altLang="ko-KR" sz="1900"/>
              <a:t>2006 – </a:t>
            </a:r>
            <a:r>
              <a:rPr lang="ko-KR" altLang="en-US" sz="1900"/>
              <a:t>스칼라 </a:t>
            </a:r>
            <a:r>
              <a:rPr lang="en-US" altLang="ko-KR" sz="1900"/>
              <a:t>– </a:t>
            </a:r>
            <a:r>
              <a:rPr lang="ko-KR" altLang="en-US" sz="1900"/>
              <a:t>필립할러</a:t>
            </a:r>
            <a:endParaRPr lang="en-US" altLang="ko-KR" sz="1900"/>
          </a:p>
          <a:p>
            <a:r>
              <a:rPr lang="en-US" altLang="ko-KR" sz="1900"/>
              <a:t>2009 – </a:t>
            </a:r>
            <a:r>
              <a:rPr lang="ko-KR" altLang="en-US" sz="1900"/>
              <a:t>아카 </a:t>
            </a:r>
            <a:r>
              <a:rPr lang="en-US" altLang="ko-KR" sz="1900"/>
              <a:t>– </a:t>
            </a:r>
            <a:r>
              <a:rPr lang="ko-KR" altLang="en-US" sz="1900"/>
              <a:t>요나스보네어</a:t>
            </a:r>
            <a:r>
              <a:rPr lang="en-US" altLang="ko-KR" sz="1900"/>
              <a:t>( JVM / JAVA / SCALA)</a:t>
            </a:r>
          </a:p>
          <a:p>
            <a:r>
              <a:rPr lang="en-US" altLang="ko-KR" sz="1900"/>
              <a:t>2013 – Reactive Stream ( Netflix(RxJava),Pivotal,Typesafe)</a:t>
            </a:r>
          </a:p>
          <a:p>
            <a:r>
              <a:rPr lang="ko-KR" altLang="en-US" sz="1900"/>
              <a:t>이후참여자 </a:t>
            </a:r>
            <a:r>
              <a:rPr lang="en-US" altLang="ko-KR" sz="1900"/>
              <a:t>: RedHat,Oracle,Twitter,spray.io,Apache Kafka</a:t>
            </a:r>
          </a:p>
          <a:p>
            <a:r>
              <a:rPr lang="en-US" altLang="ko-KR" sz="1900"/>
              <a:t>2015 – Akka.net 1.4 – PETABRIDGE ( ASP.net NETCORE )</a:t>
            </a:r>
          </a:p>
          <a:p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171800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9E6180-BDE6-48CC-9963-31142660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altLang="ko-KR" sz="3000">
                <a:solidFill>
                  <a:schemeClr val="bg1"/>
                </a:solidFill>
              </a:rPr>
              <a:t>Reactive Stream</a:t>
            </a:r>
            <a:endParaRPr lang="ko-KR" altLang="en-US" sz="300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E84FD9-7DC1-4B92-A871-86D219DF2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ko-KR" altLang="en-US" sz="2200">
                <a:solidFill>
                  <a:schemeClr val="bg1"/>
                </a:solidFill>
              </a:rPr>
              <a:t>서로다르게 구현된 시스템이 상호 운영을 용이하게하기위한 거대한 계획의 시작</a:t>
            </a:r>
            <a:endParaRPr lang="en-US" altLang="ko-KR" sz="2200">
              <a:solidFill>
                <a:schemeClr val="bg1"/>
              </a:solidFill>
            </a:endParaRPr>
          </a:p>
          <a:p>
            <a:r>
              <a:rPr lang="ko-KR" altLang="en-US" sz="2200">
                <a:solidFill>
                  <a:schemeClr val="bg1"/>
                </a:solidFill>
              </a:rPr>
              <a:t>프로토콜의 제약이아닌</a:t>
            </a:r>
            <a:r>
              <a:rPr lang="en-US" altLang="ko-KR" sz="2200">
                <a:solidFill>
                  <a:schemeClr val="bg1"/>
                </a:solidFill>
              </a:rPr>
              <a:t>, </a:t>
            </a:r>
            <a:r>
              <a:rPr lang="ko-KR" altLang="en-US" sz="2200">
                <a:solidFill>
                  <a:schemeClr val="bg1"/>
                </a:solidFill>
              </a:rPr>
              <a:t>최소한의 인터페이스 규약</a:t>
            </a:r>
            <a:r>
              <a:rPr lang="en-US" altLang="ko-KR" sz="2200">
                <a:solidFill>
                  <a:schemeClr val="bg1"/>
                </a:solidFill>
              </a:rPr>
              <a:t>(</a:t>
            </a:r>
            <a:r>
              <a:rPr lang="ko-KR" altLang="en-US" sz="2200">
                <a:solidFill>
                  <a:schemeClr val="bg1"/>
                </a:solidFill>
              </a:rPr>
              <a:t>논블로킹</a:t>
            </a:r>
            <a:r>
              <a:rPr lang="en-US" altLang="ko-KR" sz="2200">
                <a:solidFill>
                  <a:schemeClr val="bg1"/>
                </a:solidFill>
              </a:rPr>
              <a:t>,</a:t>
            </a:r>
            <a:r>
              <a:rPr lang="ko-KR" altLang="en-US" sz="2200">
                <a:solidFill>
                  <a:schemeClr val="bg1"/>
                </a:solidFill>
              </a:rPr>
              <a:t>역압</a:t>
            </a:r>
            <a:r>
              <a:rPr lang="en-US" altLang="ko-KR" sz="2200">
                <a:solidFill>
                  <a:schemeClr val="bg1"/>
                </a:solidFill>
              </a:rPr>
              <a:t>,</a:t>
            </a:r>
            <a:r>
              <a:rPr lang="ko-KR" altLang="en-US" sz="2200">
                <a:solidFill>
                  <a:schemeClr val="bg1"/>
                </a:solidFill>
              </a:rPr>
              <a:t>구독처리</a:t>
            </a:r>
            <a:r>
              <a:rPr lang="en-US" altLang="ko-KR" sz="2200">
                <a:solidFill>
                  <a:schemeClr val="bg1"/>
                </a:solidFill>
              </a:rPr>
              <a:t>)</a:t>
            </a:r>
            <a:endParaRPr lang="en-US" sz="2200">
              <a:solidFill>
                <a:schemeClr val="bg1"/>
              </a:solidFill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1237F64-C09A-4ABA-AD54-17DF6E308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85" b="1"/>
          <a:stretch/>
        </p:blipFill>
        <p:spPr>
          <a:xfrm>
            <a:off x="393308" y="2523915"/>
            <a:ext cx="5559480" cy="37490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27A404-9FDE-4783-B26B-6787CE9F8A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652"/>
          <a:stretch/>
        </p:blipFill>
        <p:spPr>
          <a:xfrm>
            <a:off x="6251736" y="2527997"/>
            <a:ext cx="554695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3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523</Words>
  <Application>Microsoft Office PowerPoint</Application>
  <PresentationFormat>와이드스크린</PresentationFormat>
  <Paragraphs>66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Office 테마</vt:lpstr>
      <vt:lpstr>닷넷코어API와 AKKA.NET의만남</vt:lpstr>
      <vt:lpstr>소개 – 박상만</vt:lpstr>
      <vt:lpstr>소개내용</vt:lpstr>
      <vt:lpstr>AKKA Actor System</vt:lpstr>
      <vt:lpstr>AKKA의 도입효과 </vt:lpstr>
      <vt:lpstr>PowerPoint 프레젠테이션</vt:lpstr>
      <vt:lpstr>PowerPoint 프레젠테이션</vt:lpstr>
      <vt:lpstr>AKKA.NET의 기원</vt:lpstr>
      <vt:lpstr>Reactive Stream</vt:lpstr>
      <vt:lpstr>닷넷코어 AKKA.NET 탑재및실습</vt:lpstr>
      <vt:lpstr>PowerPoint 프레젠테이션</vt:lpstr>
      <vt:lpstr>PowerPoint 프레젠테이션</vt:lpstr>
      <vt:lpstr>마치며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닷넷코어API와 AKKA.NET의만남</dc:title>
  <dc:creator>p. 마니라네</dc:creator>
  <cp:lastModifiedBy>p. 마니라네</cp:lastModifiedBy>
  <cp:revision>19</cp:revision>
  <dcterms:created xsi:type="dcterms:W3CDTF">2020-12-19T06:33:43Z</dcterms:created>
  <dcterms:modified xsi:type="dcterms:W3CDTF">2020-12-20T06:12:30Z</dcterms:modified>
</cp:coreProperties>
</file>