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1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75" r:id="rId14"/>
    <p:sldId id="266" r:id="rId15"/>
    <p:sldId id="267" r:id="rId16"/>
    <p:sldId id="268" r:id="rId17"/>
    <p:sldId id="278" r:id="rId18"/>
    <p:sldId id="269" r:id="rId19"/>
    <p:sldId id="276" r:id="rId20"/>
    <p:sldId id="272" r:id="rId21"/>
    <p:sldId id="270" r:id="rId22"/>
    <p:sldId id="273" r:id="rId23"/>
    <p:sldId id="271" r:id="rId24"/>
    <p:sldId id="277" r:id="rId25"/>
    <p:sldId id="274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1DF42-6693-4B34-AB4D-E47173E7BCFD}" v="427" dt="2020-04-01T16:43:38.661"/>
    <p1510:client id="{B8430E5B-068C-4AC0-A571-386DBC2D4698}" v="256" dt="2020-04-02T01:30:18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67" d="100"/>
          <a:sy n="67" d="100"/>
        </p:scale>
        <p:origin x="604" y="4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마니라네" userId="58895ae724b4fdba" providerId="LiveId" clId="{B8430E5B-068C-4AC0-A571-386DBC2D4698}"/>
    <pc:docChg chg="undo custSel mod addSld delSld modSld sldOrd modMainMaster">
      <pc:chgData name="p. 마니라네" userId="58895ae724b4fdba" providerId="LiveId" clId="{B8430E5B-068C-4AC0-A571-386DBC2D4698}" dt="2020-04-02T01:30:18.477" v="3569" actId="20577"/>
      <pc:docMkLst>
        <pc:docMk/>
      </pc:docMkLst>
      <pc:sldChg chg="modSp">
        <pc:chgData name="p. 마니라네" userId="58895ae724b4fdba" providerId="LiveId" clId="{B8430E5B-068C-4AC0-A571-386DBC2D4698}" dt="2020-04-02T00:31:10.981" v="1442"/>
        <pc:sldMkLst>
          <pc:docMk/>
          <pc:sldMk cId="1637310646" sldId="258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1637310646" sldId="25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07:05.494" v="43"/>
        <pc:sldMkLst>
          <pc:docMk/>
          <pc:sldMk cId="421519693" sldId="260"/>
        </pc:sldMkLst>
        <pc:spChg chg="mod">
          <ac:chgData name="p. 마니라네" userId="58895ae724b4fdba" providerId="LiveId" clId="{B8430E5B-068C-4AC0-A571-386DBC2D4698}" dt="2020-04-02T00:07:05.494" v="43"/>
          <ac:spMkLst>
            <pc:docMk/>
            <pc:sldMk cId="421519693" sldId="260"/>
            <ac:spMk id="8" creationId="{658BB7FF-D14A-4E7C-8547-B84F619A8088}"/>
          </ac:spMkLst>
        </pc:spChg>
      </pc:sldChg>
      <pc:sldChg chg="addSp modSp mod modTransition modClrScheme chgLayout">
        <pc:chgData name="p. 마니라네" userId="58895ae724b4fdba" providerId="LiveId" clId="{B8430E5B-068C-4AC0-A571-386DBC2D4698}" dt="2020-04-02T00:47:02.209" v="1978" actId="1076"/>
        <pc:sldMkLst>
          <pc:docMk/>
          <pc:sldMk cId="3388139804" sldId="261"/>
        </pc:sldMkLst>
        <pc:spChg chg="mod">
          <ac:chgData name="p. 마니라네" userId="58895ae724b4fdba" providerId="LiveId" clId="{B8430E5B-068C-4AC0-A571-386DBC2D4698}" dt="2020-04-02T00:10:32.585" v="286" actId="26606"/>
          <ac:spMkLst>
            <pc:docMk/>
            <pc:sldMk cId="3388139804" sldId="261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12:43.794" v="386"/>
          <ac:spMkLst>
            <pc:docMk/>
            <pc:sldMk cId="3388139804" sldId="261"/>
            <ac:spMk id="3" creationId="{00000000-0000-0000-0000-000000000000}"/>
          </ac:spMkLst>
        </pc:spChg>
        <pc:spChg chg="add mod">
          <ac:chgData name="p. 마니라네" userId="58895ae724b4fdba" providerId="LiveId" clId="{B8430E5B-068C-4AC0-A571-386DBC2D4698}" dt="2020-04-02T00:11:23.076" v="292" actId="1076"/>
          <ac:spMkLst>
            <pc:docMk/>
            <pc:sldMk cId="3388139804" sldId="261"/>
            <ac:spMk id="5" creationId="{7A8C100B-9B60-4829-A306-67CB6FCA3986}"/>
          </ac:spMkLst>
        </pc:spChg>
        <pc:picChg chg="add mod">
          <ac:chgData name="p. 마니라네" userId="58895ae724b4fdba" providerId="LiveId" clId="{B8430E5B-068C-4AC0-A571-386DBC2D4698}" dt="2020-04-02T00:47:02.209" v="1978" actId="1076"/>
          <ac:picMkLst>
            <pc:docMk/>
            <pc:sldMk cId="3388139804" sldId="261"/>
            <ac:picMk id="4" creationId="{4BAE715D-A763-4817-95A6-757B9E4B608A}"/>
          </ac:picMkLst>
        </pc:picChg>
      </pc:sldChg>
      <pc:sldChg chg="modSp">
        <pc:chgData name="p. 마니라네" userId="58895ae724b4fdba" providerId="LiveId" clId="{B8430E5B-068C-4AC0-A571-386DBC2D4698}" dt="2020-04-02T00:48:02.385" v="2035" actId="20577"/>
        <pc:sldMkLst>
          <pc:docMk/>
          <pc:sldMk cId="1173429218" sldId="262"/>
        </pc:sldMkLst>
        <pc:spChg chg="mod">
          <ac:chgData name="p. 마니라네" userId="58895ae724b4fdba" providerId="LiveId" clId="{B8430E5B-068C-4AC0-A571-386DBC2D4698}" dt="2020-04-02T00:48:02.385" v="2035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0:45:23.864" v="1973" actId="339"/>
        <pc:sldMkLst>
          <pc:docMk/>
          <pc:sldMk cId="4259246236" sldId="263"/>
        </pc:sldMkLst>
        <pc:spChg chg="add del mod">
          <ac:chgData name="p. 마니라네" userId="58895ae724b4fdba" providerId="LiveId" clId="{B8430E5B-068C-4AC0-A571-386DBC2D4698}" dt="2020-04-02T00:44:41.231" v="1968" actId="478"/>
          <ac:spMkLst>
            <pc:docMk/>
            <pc:sldMk cId="4259246236" sldId="263"/>
            <ac:spMk id="5" creationId="{93AF0C98-8B36-4C19-A807-7EAEB7C4E321}"/>
          </ac:spMkLst>
        </pc:spChg>
        <pc:picChg chg="mod">
          <ac:chgData name="p. 마니라네" userId="58895ae724b4fdba" providerId="LiveId" clId="{B8430E5B-068C-4AC0-A571-386DBC2D4698}" dt="2020-04-02T00:45:23.864" v="1973" actId="339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">
        <pc:chgData name="p. 마니라네" userId="58895ae724b4fdba" providerId="LiveId" clId="{B8430E5B-068C-4AC0-A571-386DBC2D4698}" dt="2020-04-02T00:48:41.496" v="2038" actId="207"/>
        <pc:sldMkLst>
          <pc:docMk/>
          <pc:sldMk cId="748184582" sldId="264"/>
        </pc:sldMkLst>
        <pc:spChg chg="mod">
          <ac:chgData name="p. 마니라네" userId="58895ae724b4fdba" providerId="LiveId" clId="{B8430E5B-068C-4AC0-A571-386DBC2D4698}" dt="2020-04-02T00:48:41.496" v="2038" actId="207"/>
          <ac:spMkLst>
            <pc:docMk/>
            <pc:sldMk cId="748184582" sldId="264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49:41.214" v="2040" actId="6549"/>
        <pc:sldMkLst>
          <pc:docMk/>
          <pc:sldMk cId="3556045373" sldId="265"/>
        </pc:sldMkLst>
        <pc:spChg chg="mod">
          <ac:chgData name="p. 마니라네" userId="58895ae724b4fdba" providerId="LiveId" clId="{B8430E5B-068C-4AC0-A571-386DBC2D4698}" dt="2020-04-02T00:49:41.214" v="2040" actId="6549"/>
          <ac:spMkLst>
            <pc:docMk/>
            <pc:sldMk cId="3556045373" sldId="265"/>
            <ac:spMk id="3" creationId="{00000000-0000-0000-0000-000000000000}"/>
          </ac:spMkLst>
        </pc:spChg>
      </pc:sldChg>
      <pc:sldChg chg="delSp modSp mod modClrScheme chgLayout">
        <pc:chgData name="p. 마니라네" userId="58895ae724b4fdba" providerId="LiveId" clId="{B8430E5B-068C-4AC0-A571-386DBC2D4698}" dt="2020-04-02T00:51:32.806" v="2175" actId="1076"/>
        <pc:sldMkLst>
          <pc:docMk/>
          <pc:sldMk cId="1115790006" sldId="266"/>
        </pc:sldMkLst>
        <pc:spChg chg="mod">
          <ac:chgData name="p. 마니라네" userId="58895ae724b4fdba" providerId="LiveId" clId="{B8430E5B-068C-4AC0-A571-386DBC2D4698}" dt="2020-04-02T00:41:25.498" v="1961" actId="26606"/>
          <ac:spMkLst>
            <pc:docMk/>
            <pc:sldMk cId="1115790006" sldId="266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1:29.133" v="2174" actId="14100"/>
          <ac:spMkLst>
            <pc:docMk/>
            <pc:sldMk cId="1115790006" sldId="266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1:39.294" v="1443" actId="478"/>
          <ac:picMkLst>
            <pc:docMk/>
            <pc:sldMk cId="1115790006" sldId="266"/>
            <ac:picMk id="4" creationId="{2379CBB9-E981-481C-BA26-077711155FF9}"/>
          </ac:picMkLst>
        </pc:picChg>
        <pc:picChg chg="mod">
          <ac:chgData name="p. 마니라네" userId="58895ae724b4fdba" providerId="LiveId" clId="{B8430E5B-068C-4AC0-A571-386DBC2D4698}" dt="2020-04-02T00:51:32.806" v="2175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modSp">
        <pc:chgData name="p. 마니라네" userId="58895ae724b4fdba" providerId="LiveId" clId="{B8430E5B-068C-4AC0-A571-386DBC2D4698}" dt="2020-04-02T00:52:08.555" v="2272" actId="20577"/>
        <pc:sldMkLst>
          <pc:docMk/>
          <pc:sldMk cId="2418315749" sldId="267"/>
        </pc:sldMkLst>
        <pc:spChg chg="mod">
          <ac:chgData name="p. 마니라네" userId="58895ae724b4fdba" providerId="LiveId" clId="{B8430E5B-068C-4AC0-A571-386DBC2D4698}" dt="2020-04-02T00:52:08.555" v="2272" actId="20577"/>
          <ac:spMkLst>
            <pc:docMk/>
            <pc:sldMk cId="2418315749" sldId="267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0:53:07.258" v="2323" actId="20577"/>
        <pc:sldMkLst>
          <pc:docMk/>
          <pc:sldMk cId="3225518937" sldId="268"/>
        </pc:sldMkLst>
        <pc:spChg chg="mod">
          <ac:chgData name="p. 마니라네" userId="58895ae724b4fdba" providerId="LiveId" clId="{B8430E5B-068C-4AC0-A571-386DBC2D4698}" dt="2020-04-02T00:53:07.258" v="2323" actId="20577"/>
          <ac:spMkLst>
            <pc:docMk/>
            <pc:sldMk cId="3225518937" sldId="268"/>
            <ac:spMk id="3" creationId="{00000000-0000-0000-0000-000000000000}"/>
          </ac:spMkLst>
        </pc:spChg>
      </pc:sldChg>
      <pc:sldChg chg="modSp">
        <pc:chgData name="p. 마니라네" userId="58895ae724b4fdba" providerId="LiveId" clId="{B8430E5B-068C-4AC0-A571-386DBC2D4698}" dt="2020-04-02T01:14:09.197" v="2629" actId="6549"/>
        <pc:sldMkLst>
          <pc:docMk/>
          <pc:sldMk cId="1371762726" sldId="269"/>
        </pc:sldMkLst>
        <pc:spChg chg="mod">
          <ac:chgData name="p. 마니라네" userId="58895ae724b4fdba" providerId="LiveId" clId="{B8430E5B-068C-4AC0-A571-386DBC2D4698}" dt="2020-04-02T01:14:09.197" v="2629" actId="6549"/>
          <ac:spMkLst>
            <pc:docMk/>
            <pc:sldMk cId="1371762726" sldId="269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B8430E5B-068C-4AC0-A571-386DBC2D4698}" dt="2020-04-02T01:19:08.242" v="2971" actId="1076"/>
        <pc:sldMkLst>
          <pc:docMk/>
          <pc:sldMk cId="1553290485" sldId="270"/>
        </pc:sldMkLst>
        <pc:picChg chg="mod">
          <ac:chgData name="p. 마니라네" userId="58895ae724b4fdba" providerId="LiveId" clId="{B8430E5B-068C-4AC0-A571-386DBC2D4698}" dt="2020-04-02T01:18:57.752" v="2967" actId="1076"/>
          <ac:picMkLst>
            <pc:docMk/>
            <pc:sldMk cId="1553290485" sldId="270"/>
            <ac:picMk id="4" creationId="{EDE4F58C-7187-438A-AB13-FAFB5B24F82E}"/>
          </ac:picMkLst>
        </pc:picChg>
        <pc:picChg chg="add mod">
          <ac:chgData name="p. 마니라네" userId="58895ae724b4fdba" providerId="LiveId" clId="{B8430E5B-068C-4AC0-A571-386DBC2D4698}" dt="2020-04-02T01:19:08.242" v="2971" actId="1076"/>
          <ac:picMkLst>
            <pc:docMk/>
            <pc:sldMk cId="1553290485" sldId="270"/>
            <ac:picMk id="5" creationId="{5348C8E4-A285-42EA-8264-8CD2AE87B65D}"/>
          </ac:picMkLst>
        </pc:picChg>
      </pc:sldChg>
      <pc:sldChg chg="modSp">
        <pc:chgData name="p. 마니라네" userId="58895ae724b4fdba" providerId="LiveId" clId="{B8430E5B-068C-4AC0-A571-386DBC2D4698}" dt="2020-04-02T01:28:12.276" v="3271" actId="339"/>
        <pc:sldMkLst>
          <pc:docMk/>
          <pc:sldMk cId="516752287" sldId="271"/>
        </pc:sldMkLst>
        <pc:spChg chg="mod">
          <ac:chgData name="p. 마니라네" userId="58895ae724b4fdba" providerId="LiveId" clId="{B8430E5B-068C-4AC0-A571-386DBC2D4698}" dt="2020-04-02T00:31:10.981" v="1442"/>
          <ac:spMkLst>
            <pc:docMk/>
            <pc:sldMk cId="516752287" sldId="271"/>
            <ac:spMk id="3" creationId="{00000000-0000-0000-0000-000000000000}"/>
          </ac:spMkLst>
        </pc:spChg>
        <pc:picChg chg="mod">
          <ac:chgData name="p. 마니라네" userId="58895ae724b4fdba" providerId="LiveId" clId="{B8430E5B-068C-4AC0-A571-386DBC2D4698}" dt="2020-04-02T01:28:12.276" v="3271" actId="339"/>
          <ac:picMkLst>
            <pc:docMk/>
            <pc:sldMk cId="516752287" sldId="271"/>
            <ac:picMk id="4" creationId="{A2461466-E49B-4E03-83CE-1307F11D2BB9}"/>
          </ac:picMkLst>
        </pc:picChg>
      </pc:sldChg>
      <pc:sldChg chg="modSp">
        <pc:chgData name="p. 마니라네" userId="58895ae724b4fdba" providerId="LiveId" clId="{B8430E5B-068C-4AC0-A571-386DBC2D4698}" dt="2020-04-02T01:17:55.875" v="2966"/>
        <pc:sldMkLst>
          <pc:docMk/>
          <pc:sldMk cId="4205985213" sldId="272"/>
        </pc:sldMkLst>
        <pc:spChg chg="mod">
          <ac:chgData name="p. 마니라네" userId="58895ae724b4fdba" providerId="LiveId" clId="{B8430E5B-068C-4AC0-A571-386DBC2D4698}" dt="2020-04-02T01:17:55.875" v="2966"/>
          <ac:spMkLst>
            <pc:docMk/>
            <pc:sldMk cId="4205985213" sldId="272"/>
            <ac:spMk id="3" creationId="{00000000-0000-0000-0000-000000000000}"/>
          </ac:spMkLst>
        </pc:spChg>
      </pc:sldChg>
      <pc:sldChg chg="addSp delSp modSp">
        <pc:chgData name="p. 마니라네" userId="58895ae724b4fdba" providerId="LiveId" clId="{B8430E5B-068C-4AC0-A571-386DBC2D4698}" dt="2020-04-02T01:27:55.112" v="3270" actId="6549"/>
        <pc:sldMkLst>
          <pc:docMk/>
          <pc:sldMk cId="809758848" sldId="273"/>
        </pc:sldMkLst>
        <pc:spChg chg="mod">
          <ac:chgData name="p. 마니라네" userId="58895ae724b4fdba" providerId="LiveId" clId="{B8430E5B-068C-4AC0-A571-386DBC2D4698}" dt="2020-04-02T01:27:55.112" v="3270" actId="6549"/>
          <ac:spMkLst>
            <pc:docMk/>
            <pc:sldMk cId="809758848" sldId="273"/>
            <ac:spMk id="3" creationId="{00000000-0000-0000-0000-000000000000}"/>
          </ac:spMkLst>
        </pc:spChg>
        <pc:picChg chg="del mod">
          <ac:chgData name="p. 마니라네" userId="58895ae724b4fdba" providerId="LiveId" clId="{B8430E5B-068C-4AC0-A571-386DBC2D4698}" dt="2020-04-02T01:21:14.033" v="3065" actId="478"/>
          <ac:picMkLst>
            <pc:docMk/>
            <pc:sldMk cId="809758848" sldId="273"/>
            <ac:picMk id="4" creationId="{03C1EA28-1E4B-4A01-8A1E-0768F7FF1ADE}"/>
          </ac:picMkLst>
        </pc:picChg>
        <pc:picChg chg="add mod">
          <ac:chgData name="p. 마니라네" userId="58895ae724b4fdba" providerId="LiveId" clId="{B8430E5B-068C-4AC0-A571-386DBC2D4698}" dt="2020-04-02T01:22:06.419" v="3070" actId="1076"/>
          <ac:picMkLst>
            <pc:docMk/>
            <pc:sldMk cId="809758848" sldId="273"/>
            <ac:picMk id="5" creationId="{D20FCB23-54D2-40B6-B2C6-0FB818629AEB}"/>
          </ac:picMkLst>
        </pc:picChg>
        <pc:picChg chg="add mod">
          <ac:chgData name="p. 마니라네" userId="58895ae724b4fdba" providerId="LiveId" clId="{B8430E5B-068C-4AC0-A571-386DBC2D4698}" dt="2020-04-02T01:25:44.160" v="3075" actId="14100"/>
          <ac:picMkLst>
            <pc:docMk/>
            <pc:sldMk cId="809758848" sldId="273"/>
            <ac:picMk id="6" creationId="{611EEDA6-1063-4CFF-8013-1335B3E9FC13}"/>
          </ac:picMkLst>
        </pc:picChg>
      </pc:sldChg>
      <pc:sldChg chg="modSp">
        <pc:chgData name="p. 마니라네" userId="58895ae724b4fdba" providerId="LiveId" clId="{B8430E5B-068C-4AC0-A571-386DBC2D4698}" dt="2020-04-02T01:30:18.477" v="3569" actId="20577"/>
        <pc:sldMkLst>
          <pc:docMk/>
          <pc:sldMk cId="349187125" sldId="274"/>
        </pc:sldMkLst>
        <pc:spChg chg="mod">
          <ac:chgData name="p. 마니라네" userId="58895ae724b4fdba" providerId="LiveId" clId="{B8430E5B-068C-4AC0-A571-386DBC2D4698}" dt="2020-04-02T01:30:18.477" v="3569" actId="20577"/>
          <ac:spMkLst>
            <pc:docMk/>
            <pc:sldMk cId="349187125" sldId="274"/>
            <ac:spMk id="3" creationId="{00000000-0000-0000-0000-000000000000}"/>
          </ac:spMkLst>
        </pc:spChg>
      </pc:sldChg>
      <pc:sldChg chg="addSp delSp modSp add mod modClrScheme chgLayout">
        <pc:chgData name="p. 마니라네" userId="58895ae724b4fdba" providerId="LiveId" clId="{B8430E5B-068C-4AC0-A571-386DBC2D4698}" dt="2020-04-02T00:50:06.499" v="2050" actId="20577"/>
        <pc:sldMkLst>
          <pc:docMk/>
          <pc:sldMk cId="1181080291" sldId="275"/>
        </pc:sldMkLst>
        <pc:spChg chg="mod">
          <ac:chgData name="p. 마니라네" userId="58895ae724b4fdba" providerId="LiveId" clId="{B8430E5B-068C-4AC0-A571-386DBC2D4698}" dt="2020-04-02T00:35:09.902" v="1471" actId="26606"/>
          <ac:spMkLst>
            <pc:docMk/>
            <pc:sldMk cId="1181080291" sldId="275"/>
            <ac:spMk id="2" creationId="{00000000-0000-0000-0000-000000000000}"/>
          </ac:spMkLst>
        </pc:spChg>
        <pc:spChg chg="mod ord">
          <ac:chgData name="p. 마니라네" userId="58895ae724b4fdba" providerId="LiveId" clId="{B8430E5B-068C-4AC0-A571-386DBC2D4698}" dt="2020-04-02T00:50:06.499" v="2050" actId="20577"/>
          <ac:spMkLst>
            <pc:docMk/>
            <pc:sldMk cId="1181080291" sldId="275"/>
            <ac:spMk id="3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0:34:35.245" v="1447" actId="478"/>
          <ac:picMkLst>
            <pc:docMk/>
            <pc:sldMk cId="1181080291" sldId="275"/>
            <ac:picMk id="4" creationId="{7453853D-F364-4373-8412-D11E015E89D4}"/>
          </ac:picMkLst>
        </pc:picChg>
        <pc:picChg chg="del">
          <ac:chgData name="p. 마니라네" userId="58895ae724b4fdba" providerId="LiveId" clId="{B8430E5B-068C-4AC0-A571-386DBC2D4698}" dt="2020-04-02T00:34:36.224" v="1448" actId="478"/>
          <ac:picMkLst>
            <pc:docMk/>
            <pc:sldMk cId="1181080291" sldId="275"/>
            <ac:picMk id="5" creationId="{271FEDAB-A76B-4D7D-AB89-E1C32E12281D}"/>
          </ac:picMkLst>
        </pc:picChg>
        <pc:picChg chg="add mod">
          <ac:chgData name="p. 마니라네" userId="58895ae724b4fdba" providerId="LiveId" clId="{B8430E5B-068C-4AC0-A571-386DBC2D4698}" dt="2020-04-02T00:35:09.902" v="1471" actId="26606"/>
          <ac:picMkLst>
            <pc:docMk/>
            <pc:sldMk cId="1181080291" sldId="275"/>
            <ac:picMk id="6" creationId="{AEDDBF69-A4FF-4F52-BDA4-D36787BB56D1}"/>
          </ac:picMkLst>
        </pc:picChg>
      </pc:sldChg>
      <pc:sldChg chg="addSp delSp modSp add">
        <pc:chgData name="p. 마니라네" userId="58895ae724b4fdba" providerId="LiveId" clId="{B8430E5B-068C-4AC0-A571-386DBC2D4698}" dt="2020-04-02T01:13:32.296" v="2605" actId="20577"/>
        <pc:sldMkLst>
          <pc:docMk/>
          <pc:sldMk cId="1111380702" sldId="276"/>
        </pc:sldMkLst>
        <pc:spChg chg="mod">
          <ac:chgData name="p. 마니라네" userId="58895ae724b4fdba" providerId="LiveId" clId="{B8430E5B-068C-4AC0-A571-386DBC2D4698}" dt="2020-04-02T01:07:15.586" v="2351" actId="20577"/>
          <ac:spMkLst>
            <pc:docMk/>
            <pc:sldMk cId="1111380702" sldId="276"/>
            <ac:spMk id="2" creationId="{00000000-0000-0000-0000-000000000000}"/>
          </ac:spMkLst>
        </pc:spChg>
        <pc:spChg chg="mod">
          <ac:chgData name="p. 마니라네" userId="58895ae724b4fdba" providerId="LiveId" clId="{B8430E5B-068C-4AC0-A571-386DBC2D4698}" dt="2020-04-02T01:13:32.296" v="2605" actId="20577"/>
          <ac:spMkLst>
            <pc:docMk/>
            <pc:sldMk cId="1111380702" sldId="276"/>
            <ac:spMk id="3" creationId="{00000000-0000-0000-0000-000000000000}"/>
          </ac:spMkLst>
        </pc:spChg>
        <pc:picChg chg="add mod">
          <ac:chgData name="p. 마니라네" userId="58895ae724b4fdba" providerId="LiveId" clId="{B8430E5B-068C-4AC0-A571-386DBC2D4698}" dt="2020-04-02T01:08:12.961" v="2357" actId="1076"/>
          <ac:picMkLst>
            <pc:docMk/>
            <pc:sldMk cId="1111380702" sldId="276"/>
            <ac:picMk id="4" creationId="{887A7181-8E99-4C4C-B710-8A50C056FB89}"/>
          </ac:picMkLst>
        </pc:picChg>
        <pc:picChg chg="del">
          <ac:chgData name="p. 마니라네" userId="58895ae724b4fdba" providerId="LiveId" clId="{B8430E5B-068C-4AC0-A571-386DBC2D4698}" dt="2020-04-02T01:07:53.219" v="2352" actId="478"/>
          <ac:picMkLst>
            <pc:docMk/>
            <pc:sldMk cId="1111380702" sldId="276"/>
            <ac:picMk id="3074" creationId="{362863FB-8F8B-4B2D-B2DE-759B1C4FFF2F}"/>
          </ac:picMkLst>
        </pc:picChg>
      </pc:sldChg>
      <pc:sldChg chg="delSp modSp add del ord">
        <pc:chgData name="p. 마니라네" userId="58895ae724b4fdba" providerId="LiveId" clId="{B8430E5B-068C-4AC0-A571-386DBC2D4698}" dt="2020-04-02T01:07:06.203" v="2340" actId="2696"/>
        <pc:sldMkLst>
          <pc:docMk/>
          <pc:sldMk cId="2049162504" sldId="276"/>
        </pc:sldMkLst>
        <pc:spChg chg="mod">
          <ac:chgData name="p. 마니라네" userId="58895ae724b4fdba" providerId="LiveId" clId="{B8430E5B-068C-4AC0-A571-386DBC2D4698}" dt="2020-04-02T00:57:05.704" v="2338" actId="20577"/>
          <ac:spMkLst>
            <pc:docMk/>
            <pc:sldMk cId="2049162504" sldId="276"/>
            <ac:spMk id="2" creationId="{00000000-0000-0000-0000-000000000000}"/>
          </ac:spMkLst>
        </pc:spChg>
        <pc:picChg chg="del">
          <ac:chgData name="p. 마니라네" userId="58895ae724b4fdba" providerId="LiveId" clId="{B8430E5B-068C-4AC0-A571-386DBC2D4698}" dt="2020-04-02T01:06:54.605" v="2339" actId="478"/>
          <ac:picMkLst>
            <pc:docMk/>
            <pc:sldMk cId="2049162504" sldId="276"/>
            <ac:picMk id="6" creationId="{AEDDBF69-A4FF-4F52-BDA4-D36787BB56D1}"/>
          </ac:picMkLst>
        </pc:picChg>
      </pc:sldChg>
      <pc:sldChg chg="add del">
        <pc:chgData name="p. 마니라네" userId="58895ae724b4fdba" providerId="LiveId" clId="{B8430E5B-068C-4AC0-A571-386DBC2D4698}" dt="2020-04-02T00:56:32.757" v="2325" actId="2696"/>
        <pc:sldMkLst>
          <pc:docMk/>
          <pc:sldMk cId="3941402620" sldId="276"/>
        </pc:sldMkLst>
      </pc:sldChg>
      <pc:sldMasterChg chg="modTransition modSldLayout">
        <pc:chgData name="p. 마니라네" userId="58895ae724b4fdba" providerId="LiveId" clId="{B8430E5B-068C-4AC0-A571-386DBC2D4698}" dt="2020-04-02T00:31:10.981" v="1442"/>
        <pc:sldMasterMkLst>
          <pc:docMk/>
          <pc:sldMasterMk cId="1858786139" sldId="2147483672"/>
        </pc:sldMasterMkLst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41758027" sldId="2147483673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3625762673" sldId="2147483674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56733540" sldId="2147483675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622068283" sldId="2147483677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028883999" sldId="2147483678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928866258" sldId="2147483680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59057418" sldId="2147483681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1937361245" sldId="2147483682"/>
          </pc:sldLayoutMkLst>
        </pc:sldLayoutChg>
        <pc:sldLayoutChg chg="modTransition">
          <pc:chgData name="p. 마니라네" userId="58895ae724b4fdba" providerId="LiveId" clId="{B8430E5B-068C-4AC0-A571-386DBC2D4698}" dt="2020-04-02T00:31:10.981" v="1442"/>
          <pc:sldLayoutMkLst>
            <pc:docMk/>
            <pc:sldMasterMk cId="1858786139" sldId="2147483672"/>
            <pc:sldLayoutMk cId="2836869799" sldId="2147483683"/>
          </pc:sldLayoutMkLst>
        </pc:sldLayoutChg>
      </pc:sldMasterChg>
    </pc:docChg>
  </pc:docChgLst>
  <pc:docChgLst>
    <pc:chgData name="p. 마니라네" userId="58895ae724b4fdba" providerId="LiveId" clId="{9331DF42-6693-4B34-AB4D-E47173E7BCFD}"/>
    <pc:docChg chg="undo custSel mod addSld modSld sldOrd">
      <pc:chgData name="p. 마니라네" userId="58895ae724b4fdba" providerId="LiveId" clId="{9331DF42-6693-4B34-AB4D-E47173E7BCFD}" dt="2020-04-01T16:43:41.506" v="6042" actId="20577"/>
      <pc:docMkLst>
        <pc:docMk/>
      </pc:docMkLst>
      <pc:sldChg chg="modSp">
        <pc:chgData name="p. 마니라네" userId="58895ae724b4fdba" providerId="LiveId" clId="{9331DF42-6693-4B34-AB4D-E47173E7BCFD}" dt="2020-04-01T14:58:05.669" v="479" actId="20577"/>
        <pc:sldMkLst>
          <pc:docMk/>
          <pc:sldMk cId="3658128150" sldId="257"/>
        </pc:sldMkLst>
        <pc:spChg chg="mod">
          <ac:chgData name="p. 마니라네" userId="58895ae724b4fdba" providerId="LiveId" clId="{9331DF42-6693-4B34-AB4D-E47173E7BCFD}" dt="2020-04-01T14:31:44.364" v="39"/>
          <ac:spMkLst>
            <pc:docMk/>
            <pc:sldMk cId="3658128150" sldId="257"/>
            <ac:spMk id="3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05.669" v="479" actId="20577"/>
          <ac:spMkLst>
            <pc:docMk/>
            <pc:sldMk cId="3658128150" sldId="257"/>
            <ac:spMk id="4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4:48:16.386" v="411" actId="6549"/>
        <pc:sldMkLst>
          <pc:docMk/>
          <pc:sldMk cId="1637310646" sldId="258"/>
        </pc:sldMkLst>
        <pc:spChg chg="mod">
          <ac:chgData name="p. 마니라네" userId="58895ae724b4fdba" providerId="LiveId" clId="{9331DF42-6693-4B34-AB4D-E47173E7BCFD}" dt="2020-04-01T14:36:12.403" v="86"/>
          <ac:spMkLst>
            <pc:docMk/>
            <pc:sldMk cId="1637310646" sldId="25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48:16.386" v="411" actId="6549"/>
          <ac:spMkLst>
            <pc:docMk/>
            <pc:sldMk cId="1637310646" sldId="258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4:40:09.897" v="88" actId="14100"/>
          <ac:spMkLst>
            <pc:docMk/>
            <pc:sldMk cId="1637310646" sldId="258"/>
            <ac:spMk id="4" creationId="{FF979BA1-025D-4545-87BB-42D697F762E5}"/>
          </ac:spMkLst>
        </pc:spChg>
        <pc:picChg chg="add mod">
          <ac:chgData name="p. 마니라네" userId="58895ae724b4fdba" providerId="LiveId" clId="{9331DF42-6693-4B34-AB4D-E47173E7BCFD}" dt="2020-04-01T14:42:09.552" v="103" actId="1076"/>
          <ac:picMkLst>
            <pc:docMk/>
            <pc:sldMk cId="1637310646" sldId="258"/>
            <ac:picMk id="5" creationId="{C5DDC48C-AFC3-4F54-896C-5C283AADB309}"/>
          </ac:picMkLst>
        </pc:picChg>
        <pc:picChg chg="add mod">
          <ac:chgData name="p. 마니라네" userId="58895ae724b4fdba" providerId="LiveId" clId="{9331DF42-6693-4B34-AB4D-E47173E7BCFD}" dt="2020-04-01T14:42:13.163" v="104" actId="1076"/>
          <ac:picMkLst>
            <pc:docMk/>
            <pc:sldMk cId="1637310646" sldId="258"/>
            <ac:picMk id="6" creationId="{C4091CA2-30E7-4C34-95AF-1A19B846AE1A}"/>
          </ac:picMkLst>
        </pc:picChg>
      </pc:sldChg>
      <pc:sldChg chg="addSp delSp modSp">
        <pc:chgData name="p. 마니라네" userId="58895ae724b4fdba" providerId="LiveId" clId="{9331DF42-6693-4B34-AB4D-E47173E7BCFD}" dt="2020-04-01T15:03:23.708" v="624" actId="1076"/>
        <pc:sldMkLst>
          <pc:docMk/>
          <pc:sldMk cId="2772895749" sldId="259"/>
        </pc:sldMkLst>
        <pc:spChg chg="mod">
          <ac:chgData name="p. 마니라네" userId="58895ae724b4fdba" providerId="LiveId" clId="{9331DF42-6693-4B34-AB4D-E47173E7BCFD}" dt="2020-04-01T14:45:53.941" v="375"/>
          <ac:spMkLst>
            <pc:docMk/>
            <pc:sldMk cId="2772895749" sldId="25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4:58:39.011" v="530"/>
          <ac:spMkLst>
            <pc:docMk/>
            <pc:sldMk cId="2772895749" sldId="259"/>
            <ac:spMk id="3" creationId="{00000000-0000-0000-0000-000000000000}"/>
          </ac:spMkLst>
        </pc:spChg>
        <pc:picChg chg="add del mod">
          <ac:chgData name="p. 마니라네" userId="58895ae724b4fdba" providerId="LiveId" clId="{9331DF42-6693-4B34-AB4D-E47173E7BCFD}" dt="2020-04-01T15:00:24.216" v="623" actId="478"/>
          <ac:picMkLst>
            <pc:docMk/>
            <pc:sldMk cId="2772895749" sldId="259"/>
            <ac:picMk id="4" creationId="{9743C503-5624-4C93-8AC0-ADAAC772B776}"/>
          </ac:picMkLst>
        </pc:picChg>
        <pc:picChg chg="add mod">
          <ac:chgData name="p. 마니라네" userId="58895ae724b4fdba" providerId="LiveId" clId="{9331DF42-6693-4B34-AB4D-E47173E7BCFD}" dt="2020-04-01T15:03:23.708" v="624" actId="1076"/>
          <ac:picMkLst>
            <pc:docMk/>
            <pc:sldMk cId="2772895749" sldId="259"/>
            <ac:picMk id="5" creationId="{D0A9E8A9-C9D8-447E-A1BE-A4B4776395A1}"/>
          </ac:picMkLst>
        </pc:picChg>
      </pc:sldChg>
      <pc:sldChg chg="addSp delSp modSp">
        <pc:chgData name="p. 마니라네" userId="58895ae724b4fdba" providerId="LiveId" clId="{9331DF42-6693-4B34-AB4D-E47173E7BCFD}" dt="2020-04-01T15:41:53.257" v="3053"/>
        <pc:sldMkLst>
          <pc:docMk/>
          <pc:sldMk cId="421519693" sldId="260"/>
        </pc:sldMkLst>
        <pc:spChg chg="mod">
          <ac:chgData name="p. 마니라네" userId="58895ae724b4fdba" providerId="LiveId" clId="{9331DF42-6693-4B34-AB4D-E47173E7BCFD}" dt="2020-04-01T14:59:25.364" v="617" actId="20577"/>
          <ac:spMkLst>
            <pc:docMk/>
            <pc:sldMk cId="421519693" sldId="260"/>
            <ac:spMk id="2" creationId="{00000000-0000-0000-0000-000000000000}"/>
          </ac:spMkLst>
        </pc:spChg>
        <pc:spChg chg="del mod">
          <ac:chgData name="p. 마니라네" userId="58895ae724b4fdba" providerId="LiveId" clId="{9331DF42-6693-4B34-AB4D-E47173E7BCFD}" dt="2020-04-01T15:06:18.503" v="638"/>
          <ac:spMkLst>
            <pc:docMk/>
            <pc:sldMk cId="421519693" sldId="260"/>
            <ac:spMk id="3" creationId="{00000000-0000-0000-0000-000000000000}"/>
          </ac:spMkLst>
        </pc:spChg>
        <pc:spChg chg="add mod">
          <ac:chgData name="p. 마니라네" userId="58895ae724b4fdba" providerId="LiveId" clId="{9331DF42-6693-4B34-AB4D-E47173E7BCFD}" dt="2020-04-01T15:41:53.257" v="3053"/>
          <ac:spMkLst>
            <pc:docMk/>
            <pc:sldMk cId="421519693" sldId="260"/>
            <ac:spMk id="8" creationId="{658BB7FF-D14A-4E7C-8547-B84F619A8088}"/>
          </ac:spMkLst>
        </pc:spChg>
        <pc:picChg chg="add del mod">
          <ac:chgData name="p. 마니라네" userId="58895ae724b4fdba" providerId="LiveId" clId="{9331DF42-6693-4B34-AB4D-E47173E7BCFD}" dt="2020-04-01T14:57:41.750" v="474" actId="478"/>
          <ac:picMkLst>
            <pc:docMk/>
            <pc:sldMk cId="421519693" sldId="260"/>
            <ac:picMk id="4" creationId="{30F85B2C-1ED5-4136-8AB2-CC485DF8A35F}"/>
          </ac:picMkLst>
        </pc:picChg>
        <pc:picChg chg="add mod">
          <ac:chgData name="p. 마니라네" userId="58895ae724b4fdba" providerId="LiveId" clId="{9331DF42-6693-4B34-AB4D-E47173E7BCFD}" dt="2020-04-01T15:06:27.034" v="641" actId="1076"/>
          <ac:picMkLst>
            <pc:docMk/>
            <pc:sldMk cId="421519693" sldId="260"/>
            <ac:picMk id="5" creationId="{60892E4F-8CB3-4353-9DEC-F0EB74581212}"/>
          </ac:picMkLst>
        </pc:picChg>
        <pc:picChg chg="add mod">
          <ac:chgData name="p. 마니라네" userId="58895ae724b4fdba" providerId="LiveId" clId="{9331DF42-6693-4B34-AB4D-E47173E7BCFD}" dt="2020-04-01T15:09:41.114" v="789" actId="1076"/>
          <ac:picMkLst>
            <pc:docMk/>
            <pc:sldMk cId="421519693" sldId="260"/>
            <ac:picMk id="6" creationId="{09DAD8FB-DE41-4E7C-898C-8678548EBB1D}"/>
          </ac:picMkLst>
        </pc:picChg>
        <pc:picChg chg="add del">
          <ac:chgData name="p. 마니라네" userId="58895ae724b4fdba" providerId="LiveId" clId="{9331DF42-6693-4B34-AB4D-E47173E7BCFD}" dt="2020-04-01T15:07:03.022" v="644" actId="478"/>
          <ac:picMkLst>
            <pc:docMk/>
            <pc:sldMk cId="421519693" sldId="260"/>
            <ac:picMk id="7" creationId="{2E3CB5B9-534A-4E12-BDB6-C372F748CD9B}"/>
          </ac:picMkLst>
        </pc:picChg>
      </pc:sldChg>
      <pc:sldChg chg="modSp">
        <pc:chgData name="p. 마니라네" userId="58895ae724b4fdba" providerId="LiveId" clId="{9331DF42-6693-4B34-AB4D-E47173E7BCFD}" dt="2020-04-01T15:20:23.484" v="1753" actId="20577"/>
        <pc:sldMkLst>
          <pc:docMk/>
          <pc:sldMk cId="3388139804" sldId="261"/>
        </pc:sldMkLst>
        <pc:spChg chg="mod">
          <ac:chgData name="p. 마니라네" userId="58895ae724b4fdba" providerId="LiveId" clId="{9331DF42-6693-4B34-AB4D-E47173E7BCFD}" dt="2020-04-01T15:15:15.720" v="1360" actId="20577"/>
          <ac:spMkLst>
            <pc:docMk/>
            <pc:sldMk cId="3388139804" sldId="26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20:23.484" v="1753" actId="20577"/>
          <ac:spMkLst>
            <pc:docMk/>
            <pc:sldMk cId="3388139804" sldId="261"/>
            <ac:spMk id="3" creationId="{00000000-0000-0000-0000-000000000000}"/>
          </ac:spMkLst>
        </pc:spChg>
      </pc:sldChg>
      <pc:sldChg chg="modSp">
        <pc:chgData name="p. 마니라네" userId="58895ae724b4fdba" providerId="LiveId" clId="{9331DF42-6693-4B34-AB4D-E47173E7BCFD}" dt="2020-04-01T15:17:24.714" v="1646" actId="20577"/>
        <pc:sldMkLst>
          <pc:docMk/>
          <pc:sldMk cId="1173429218" sldId="262"/>
        </pc:sldMkLst>
        <pc:spChg chg="mod">
          <ac:chgData name="p. 마니라네" userId="58895ae724b4fdba" providerId="LiveId" clId="{9331DF42-6693-4B34-AB4D-E47173E7BCFD}" dt="2020-04-01T15:16:25.312" v="1493"/>
          <ac:spMkLst>
            <pc:docMk/>
            <pc:sldMk cId="1173429218" sldId="26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17:24.714" v="1646" actId="20577"/>
          <ac:spMkLst>
            <pc:docMk/>
            <pc:sldMk cId="1173429218" sldId="262"/>
            <ac:spMk id="3" creationId="{00000000-0000-0000-0000-000000000000}"/>
          </ac:spMkLst>
        </pc:spChg>
      </pc:sldChg>
      <pc:sldChg chg="addSp modSp">
        <pc:chgData name="p. 마니라네" userId="58895ae724b4fdba" providerId="LiveId" clId="{9331DF42-6693-4B34-AB4D-E47173E7BCFD}" dt="2020-04-01T15:46:33.614" v="3246" actId="1076"/>
        <pc:sldMkLst>
          <pc:docMk/>
          <pc:sldMk cId="4259246236" sldId="263"/>
        </pc:sldMkLst>
        <pc:spChg chg="mod">
          <ac:chgData name="p. 마니라네" userId="58895ae724b4fdba" providerId="LiveId" clId="{9331DF42-6693-4B34-AB4D-E47173E7BCFD}" dt="2020-04-01T15:26:32.836" v="1775" actId="20577"/>
          <ac:spMkLst>
            <pc:docMk/>
            <pc:sldMk cId="4259246236" sldId="26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33:37.899" v="2060"/>
          <ac:spMkLst>
            <pc:docMk/>
            <pc:sldMk cId="4259246236" sldId="26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46:33.614" v="3246" actId="1076"/>
          <ac:picMkLst>
            <pc:docMk/>
            <pc:sldMk cId="4259246236" sldId="263"/>
            <ac:picMk id="4" creationId="{D81728E9-EB2B-44A3-BBCA-0A9A059B88F7}"/>
          </ac:picMkLst>
        </pc:picChg>
      </pc:sldChg>
      <pc:sldChg chg="modSp add ord">
        <pc:chgData name="p. 마니라네" userId="58895ae724b4fdba" providerId="LiveId" clId="{9331DF42-6693-4B34-AB4D-E47173E7BCFD}" dt="2020-04-01T15:46:10.071" v="3243" actId="20577"/>
        <pc:sldMkLst>
          <pc:docMk/>
          <pc:sldMk cId="748184582" sldId="264"/>
        </pc:sldMkLst>
        <pc:spChg chg="mod">
          <ac:chgData name="p. 마니라네" userId="58895ae724b4fdba" providerId="LiveId" clId="{9331DF42-6693-4B34-AB4D-E47173E7BCFD}" dt="2020-04-01T15:34:05.820" v="2078"/>
          <ac:spMkLst>
            <pc:docMk/>
            <pc:sldMk cId="748184582" sldId="26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46:10.071" v="3243" actId="20577"/>
          <ac:spMkLst>
            <pc:docMk/>
            <pc:sldMk cId="748184582" sldId="264"/>
            <ac:spMk id="3" creationId="{00000000-0000-0000-0000-000000000000}"/>
          </ac:spMkLst>
        </pc:spChg>
      </pc:sldChg>
      <pc:sldChg chg="addSp modSp add">
        <pc:chgData name="p. 마니라네" userId="58895ae724b4fdba" providerId="LiveId" clId="{9331DF42-6693-4B34-AB4D-E47173E7BCFD}" dt="2020-04-01T15:56:03.087" v="3729" actId="1076"/>
        <pc:sldMkLst>
          <pc:docMk/>
          <pc:sldMk cId="3556045373" sldId="265"/>
        </pc:sldMkLst>
        <pc:spChg chg="mod">
          <ac:chgData name="p. 마니라네" userId="58895ae724b4fdba" providerId="LiveId" clId="{9331DF42-6693-4B34-AB4D-E47173E7BCFD}" dt="2020-04-01T15:54:09.705" v="3724"/>
          <ac:spMkLst>
            <pc:docMk/>
            <pc:sldMk cId="3556045373" sldId="265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5:51:32.257" v="3703" actId="20577"/>
          <ac:spMkLst>
            <pc:docMk/>
            <pc:sldMk cId="3556045373" sldId="265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5:54:42.600" v="3725" actId="1076"/>
          <ac:picMkLst>
            <pc:docMk/>
            <pc:sldMk cId="3556045373" sldId="265"/>
            <ac:picMk id="4" creationId="{7453853D-F364-4373-8412-D11E015E89D4}"/>
          </ac:picMkLst>
        </pc:picChg>
        <pc:picChg chg="add mod">
          <ac:chgData name="p. 마니라네" userId="58895ae724b4fdba" providerId="LiveId" clId="{9331DF42-6693-4B34-AB4D-E47173E7BCFD}" dt="2020-04-01T15:56:03.087" v="3729" actId="1076"/>
          <ac:picMkLst>
            <pc:docMk/>
            <pc:sldMk cId="3556045373" sldId="265"/>
            <ac:picMk id="5" creationId="{271FEDAB-A76B-4D7D-AB89-E1C32E12281D}"/>
          </ac:picMkLst>
        </pc:picChg>
      </pc:sldChg>
      <pc:sldChg chg="addSp modSp add">
        <pc:chgData name="p. 마니라네" userId="58895ae724b4fdba" providerId="LiveId" clId="{9331DF42-6693-4B34-AB4D-E47173E7BCFD}" dt="2020-04-01T16:29:28.838" v="4967"/>
        <pc:sldMkLst>
          <pc:docMk/>
          <pc:sldMk cId="1115790006" sldId="266"/>
        </pc:sldMkLst>
        <pc:spChg chg="mod">
          <ac:chgData name="p. 마니라네" userId="58895ae724b4fdba" providerId="LiveId" clId="{9331DF42-6693-4B34-AB4D-E47173E7BCFD}" dt="2020-04-01T15:54:04.136" v="3718"/>
          <ac:spMkLst>
            <pc:docMk/>
            <pc:sldMk cId="1115790006" sldId="266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9:28.838" v="4967"/>
          <ac:spMkLst>
            <pc:docMk/>
            <pc:sldMk cId="1115790006" sldId="266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8:59.358" v="4931" actId="14100"/>
          <ac:picMkLst>
            <pc:docMk/>
            <pc:sldMk cId="1115790006" sldId="266"/>
            <ac:picMk id="4" creationId="{2379CBB9-E981-481C-BA26-077711155FF9}"/>
          </ac:picMkLst>
        </pc:picChg>
        <pc:picChg chg="add mod">
          <ac:chgData name="p. 마니라네" userId="58895ae724b4fdba" providerId="LiveId" clId="{9331DF42-6693-4B34-AB4D-E47173E7BCFD}" dt="2020-04-01T16:28:54.221" v="4929" actId="1076"/>
          <ac:picMkLst>
            <pc:docMk/>
            <pc:sldMk cId="1115790006" sldId="266"/>
            <ac:picMk id="5" creationId="{E87932AD-8FA7-4530-9F91-7C931D915551}"/>
          </ac:picMkLst>
        </pc:picChg>
      </pc:sldChg>
      <pc:sldChg chg="addSp modSp add">
        <pc:chgData name="p. 마니라네" userId="58895ae724b4fdba" providerId="LiveId" clId="{9331DF42-6693-4B34-AB4D-E47173E7BCFD}" dt="2020-04-01T16:30:06.174" v="5013" actId="1076"/>
        <pc:sldMkLst>
          <pc:docMk/>
          <pc:sldMk cId="2418315749" sldId="267"/>
        </pc:sldMkLst>
        <pc:spChg chg="mod">
          <ac:chgData name="p. 마니라네" userId="58895ae724b4fdba" providerId="LiveId" clId="{9331DF42-6693-4B34-AB4D-E47173E7BCFD}" dt="2020-04-01T16:00:43.970" v="3878" actId="20577"/>
          <ac:spMkLst>
            <pc:docMk/>
            <pc:sldMk cId="2418315749" sldId="267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0:04.194" v="5012"/>
          <ac:spMkLst>
            <pc:docMk/>
            <pc:sldMk cId="2418315749" sldId="267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06.174" v="5013" actId="1076"/>
          <ac:picMkLst>
            <pc:docMk/>
            <pc:sldMk cId="2418315749" sldId="267"/>
            <ac:picMk id="4" creationId="{D1AAAB0E-4B9D-4566-8828-5528BF113A0F}"/>
          </ac:picMkLst>
        </pc:picChg>
      </pc:sldChg>
      <pc:sldChg chg="addSp modSp add">
        <pc:chgData name="p. 마니라네" userId="58895ae724b4fdba" providerId="LiveId" clId="{9331DF42-6693-4B34-AB4D-E47173E7BCFD}" dt="2020-04-01T16:06:51.325" v="4150" actId="20577"/>
        <pc:sldMkLst>
          <pc:docMk/>
          <pc:sldMk cId="3225518937" sldId="268"/>
        </pc:sldMkLst>
        <pc:spChg chg="mod">
          <ac:chgData name="p. 마니라네" userId="58895ae724b4fdba" providerId="LiveId" clId="{9331DF42-6693-4B34-AB4D-E47173E7BCFD}" dt="2020-04-01T16:04:48.439" v="3985"/>
          <ac:spMkLst>
            <pc:docMk/>
            <pc:sldMk cId="3225518937" sldId="268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06:51.325" v="4150" actId="20577"/>
          <ac:spMkLst>
            <pc:docMk/>
            <pc:sldMk cId="3225518937" sldId="268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04:16.819" v="3958" actId="1076"/>
          <ac:picMkLst>
            <pc:docMk/>
            <pc:sldMk cId="3225518937" sldId="268"/>
            <ac:picMk id="2050" creationId="{7F40DD43-B5FF-4A89-83C6-FC6170A46510}"/>
          </ac:picMkLst>
        </pc:picChg>
      </pc:sldChg>
      <pc:sldChg chg="addSp modSp add">
        <pc:chgData name="p. 마니라네" userId="58895ae724b4fdba" providerId="LiveId" clId="{9331DF42-6693-4B34-AB4D-E47173E7BCFD}" dt="2020-04-01T16:30:34.300" v="5014" actId="1076"/>
        <pc:sldMkLst>
          <pc:docMk/>
          <pc:sldMk cId="1371762726" sldId="269"/>
        </pc:sldMkLst>
        <pc:spChg chg="mod">
          <ac:chgData name="p. 마니라네" userId="58895ae724b4fdba" providerId="LiveId" clId="{9331DF42-6693-4B34-AB4D-E47173E7BCFD}" dt="2020-04-01T16:10:36.344" v="4163" actId="14100"/>
          <ac:spMkLst>
            <pc:docMk/>
            <pc:sldMk cId="1371762726" sldId="269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11:38.053" v="4331" actId="20577"/>
          <ac:spMkLst>
            <pc:docMk/>
            <pc:sldMk cId="1371762726" sldId="269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0:34.300" v="5014" actId="1076"/>
          <ac:picMkLst>
            <pc:docMk/>
            <pc:sldMk cId="1371762726" sldId="269"/>
            <ac:picMk id="3074" creationId="{362863FB-8F8B-4B2D-B2DE-759B1C4FFF2F}"/>
          </ac:picMkLst>
        </pc:picChg>
      </pc:sldChg>
      <pc:sldChg chg="addSp modSp add mod modClrScheme chgLayout">
        <pc:chgData name="p. 마니라네" userId="58895ae724b4fdba" providerId="LiveId" clId="{9331DF42-6693-4B34-AB4D-E47173E7BCFD}" dt="2020-04-01T16:27:20.603" v="4921"/>
        <pc:sldMkLst>
          <pc:docMk/>
          <pc:sldMk cId="1553290485" sldId="270"/>
        </pc:sldMkLst>
        <pc:spChg chg="mod">
          <ac:chgData name="p. 마니라네" userId="58895ae724b4fdba" providerId="LiveId" clId="{9331DF42-6693-4B34-AB4D-E47173E7BCFD}" dt="2020-04-01T16:24:32.538" v="4832" actId="26606"/>
          <ac:spMkLst>
            <pc:docMk/>
            <pc:sldMk cId="1553290485" sldId="270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7:20.603" v="4921"/>
          <ac:spMkLst>
            <pc:docMk/>
            <pc:sldMk cId="1553290485" sldId="270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24:36.531" v="4834" actId="1076"/>
          <ac:picMkLst>
            <pc:docMk/>
            <pc:sldMk cId="1553290485" sldId="270"/>
            <ac:picMk id="4" creationId="{EDE4F58C-7187-438A-AB13-FAFB5B24F82E}"/>
          </ac:picMkLst>
        </pc:picChg>
      </pc:sldChg>
      <pc:sldChg chg="addSp modSp add">
        <pc:chgData name="p. 마니라네" userId="58895ae724b4fdba" providerId="LiveId" clId="{9331DF42-6693-4B34-AB4D-E47173E7BCFD}" dt="2020-04-01T16:38:05.117" v="5527" actId="20577"/>
        <pc:sldMkLst>
          <pc:docMk/>
          <pc:sldMk cId="516752287" sldId="271"/>
        </pc:sldMkLst>
        <pc:spChg chg="mod">
          <ac:chgData name="p. 마니라네" userId="58895ae724b4fdba" providerId="LiveId" clId="{9331DF42-6693-4B34-AB4D-E47173E7BCFD}" dt="2020-04-01T16:36:43.025" v="5376"/>
          <ac:spMkLst>
            <pc:docMk/>
            <pc:sldMk cId="516752287" sldId="271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8:05.117" v="5527" actId="20577"/>
          <ac:spMkLst>
            <pc:docMk/>
            <pc:sldMk cId="516752287" sldId="271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7:08.841" v="5381" actId="1076"/>
          <ac:picMkLst>
            <pc:docMk/>
            <pc:sldMk cId="516752287" sldId="271"/>
            <ac:picMk id="4" creationId="{A2461466-E49B-4E03-83CE-1307F11D2BB9}"/>
          </ac:picMkLst>
        </pc:picChg>
      </pc:sldChg>
      <pc:sldChg chg="addSp modSp add ord">
        <pc:chgData name="p. 마니라네" userId="58895ae724b4fdba" providerId="LiveId" clId="{9331DF42-6693-4B34-AB4D-E47173E7BCFD}" dt="2020-04-01T16:21:56.395" v="4785"/>
        <pc:sldMkLst>
          <pc:docMk/>
          <pc:sldMk cId="4205985213" sldId="272"/>
        </pc:sldMkLst>
        <pc:spChg chg="mod">
          <ac:chgData name="p. 마니라네" userId="58895ae724b4fdba" providerId="LiveId" clId="{9331DF42-6693-4B34-AB4D-E47173E7BCFD}" dt="2020-04-01T16:13:52.841" v="4360" actId="20577"/>
          <ac:spMkLst>
            <pc:docMk/>
            <pc:sldMk cId="4205985213" sldId="272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21:46.269" v="4784" actId="20577"/>
          <ac:spMkLst>
            <pc:docMk/>
            <pc:sldMk cId="4205985213" sldId="272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18:51.029" v="4551" actId="1076"/>
          <ac:picMkLst>
            <pc:docMk/>
            <pc:sldMk cId="4205985213" sldId="272"/>
            <ac:picMk id="4" creationId="{CF16CAD8-AE67-48BD-B78C-66C5733A5E52}"/>
          </ac:picMkLst>
        </pc:picChg>
        <pc:picChg chg="add mod">
          <ac:chgData name="p. 마니라네" userId="58895ae724b4fdba" providerId="LiveId" clId="{9331DF42-6693-4B34-AB4D-E47173E7BCFD}" dt="2020-04-01T16:18:55.673" v="4552" actId="1076"/>
          <ac:picMkLst>
            <pc:docMk/>
            <pc:sldMk cId="4205985213" sldId="272"/>
            <ac:picMk id="5" creationId="{6D7224D6-A6DD-4EF4-A088-311C60FA4853}"/>
          </ac:picMkLst>
        </pc:picChg>
      </pc:sldChg>
      <pc:sldChg chg="addSp modSp add">
        <pc:chgData name="p. 마니라네" userId="58895ae724b4fdba" providerId="LiveId" clId="{9331DF42-6693-4B34-AB4D-E47173E7BCFD}" dt="2020-04-01T16:35:06.730" v="5361" actId="20577"/>
        <pc:sldMkLst>
          <pc:docMk/>
          <pc:sldMk cId="809758848" sldId="273"/>
        </pc:sldMkLst>
        <pc:spChg chg="mod">
          <ac:chgData name="p. 마니라네" userId="58895ae724b4fdba" providerId="LiveId" clId="{9331DF42-6693-4B34-AB4D-E47173E7BCFD}" dt="2020-04-01T16:32:21.321" v="5039"/>
          <ac:spMkLst>
            <pc:docMk/>
            <pc:sldMk cId="809758848" sldId="273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35:06.730" v="5361" actId="20577"/>
          <ac:spMkLst>
            <pc:docMk/>
            <pc:sldMk cId="809758848" sldId="273"/>
            <ac:spMk id="3" creationId="{00000000-0000-0000-0000-000000000000}"/>
          </ac:spMkLst>
        </pc:spChg>
        <pc:picChg chg="add mod">
          <ac:chgData name="p. 마니라네" userId="58895ae724b4fdba" providerId="LiveId" clId="{9331DF42-6693-4B34-AB4D-E47173E7BCFD}" dt="2020-04-01T16:32:48.202" v="5131" actId="1076"/>
          <ac:picMkLst>
            <pc:docMk/>
            <pc:sldMk cId="809758848" sldId="273"/>
            <ac:picMk id="4" creationId="{03C1EA28-1E4B-4A01-8A1E-0768F7FF1ADE}"/>
          </ac:picMkLst>
        </pc:picChg>
      </pc:sldChg>
      <pc:sldChg chg="modSp add">
        <pc:chgData name="p. 마니라네" userId="58895ae724b4fdba" providerId="LiveId" clId="{9331DF42-6693-4B34-AB4D-E47173E7BCFD}" dt="2020-04-01T16:43:41.506" v="6042" actId="20577"/>
        <pc:sldMkLst>
          <pc:docMk/>
          <pc:sldMk cId="349187125" sldId="274"/>
        </pc:sldMkLst>
        <pc:spChg chg="mod">
          <ac:chgData name="p. 마니라네" userId="58895ae724b4fdba" providerId="LiveId" clId="{9331DF42-6693-4B34-AB4D-E47173E7BCFD}" dt="2020-04-01T16:38:36.582" v="5538"/>
          <ac:spMkLst>
            <pc:docMk/>
            <pc:sldMk cId="349187125" sldId="274"/>
            <ac:spMk id="2" creationId="{00000000-0000-0000-0000-000000000000}"/>
          </ac:spMkLst>
        </pc:spChg>
        <pc:spChg chg="mod">
          <ac:chgData name="p. 마니라네" userId="58895ae724b4fdba" providerId="LiveId" clId="{9331DF42-6693-4B34-AB4D-E47173E7BCFD}" dt="2020-04-01T16:43:41.506" v="6042" actId="20577"/>
          <ac:spMkLst>
            <pc:docMk/>
            <pc:sldMk cId="349187125" sldId="27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3D6A4-E8F2-4B1D-8924-6D88380AE8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38BE4C0-DBB4-412A-BAAF-083B2E63C15C}">
      <dgm:prSet/>
      <dgm:spPr/>
      <dgm:t>
        <a:bodyPr/>
        <a:lstStyle/>
        <a:p>
          <a:pPr latinLnBrk="1"/>
          <a:r>
            <a:rPr lang="ko-KR" dirty="0" err="1"/>
            <a:t>맥미니에</a:t>
          </a:r>
          <a:r>
            <a:rPr lang="ko-KR" dirty="0"/>
            <a:t> 우분투 설치하여</a:t>
          </a:r>
          <a:r>
            <a:rPr lang="en-US" dirty="0"/>
            <a:t>,</a:t>
          </a:r>
          <a:r>
            <a:rPr lang="ko-KR" dirty="0" err="1"/>
            <a:t>웹노리</a:t>
          </a:r>
          <a:r>
            <a:rPr lang="ko-KR" dirty="0"/>
            <a:t> 운영하는 개발자</a:t>
          </a:r>
          <a:r>
            <a:rPr lang="en-US" dirty="0"/>
            <a:t>(</a:t>
          </a:r>
          <a:r>
            <a:rPr lang="ko-KR" altLang="en-US" dirty="0"/>
            <a:t>두꺼</a:t>
          </a:r>
          <a:r>
            <a:rPr lang="ko-KR" dirty="0"/>
            <a:t>비 문제로 가끔 장애발생</a:t>
          </a:r>
          <a:r>
            <a:rPr lang="en-US" dirty="0"/>
            <a:t>)</a:t>
          </a:r>
          <a:endParaRPr lang="ko-KR" dirty="0"/>
        </a:p>
      </dgm:t>
    </dgm:pt>
    <dgm:pt modelId="{044A0F05-75CB-4062-8332-BFCBAFB9E8F8}" type="parTrans" cxnId="{06594DB0-8DBE-4E59-8A10-4A0E0A337AF4}">
      <dgm:prSet/>
      <dgm:spPr/>
      <dgm:t>
        <a:bodyPr/>
        <a:lstStyle/>
        <a:p>
          <a:pPr latinLnBrk="1"/>
          <a:endParaRPr lang="ko-KR" altLang="en-US"/>
        </a:p>
      </dgm:t>
    </dgm:pt>
    <dgm:pt modelId="{62B8A789-2FA5-4DA3-BBB6-9D0C1A2D6394}" type="sibTrans" cxnId="{06594DB0-8DBE-4E59-8A10-4A0E0A337AF4}">
      <dgm:prSet/>
      <dgm:spPr/>
      <dgm:t>
        <a:bodyPr/>
        <a:lstStyle/>
        <a:p>
          <a:pPr latinLnBrk="1"/>
          <a:endParaRPr lang="ko-KR" altLang="en-US"/>
        </a:p>
      </dgm:t>
    </dgm:pt>
    <dgm:pt modelId="{6140F958-C9CF-4CDC-90EC-EADE426350E4}" type="pres">
      <dgm:prSet presAssocID="{F203D6A4-E8F2-4B1D-8924-6D88380AE8C4}" presName="linear" presStyleCnt="0">
        <dgm:presLayoutVars>
          <dgm:animLvl val="lvl"/>
          <dgm:resizeHandles val="exact"/>
        </dgm:presLayoutVars>
      </dgm:prSet>
      <dgm:spPr/>
    </dgm:pt>
    <dgm:pt modelId="{ADA8FEB9-1A5C-4F81-A537-0059782BDBFA}" type="pres">
      <dgm:prSet presAssocID="{B38BE4C0-DBB4-412A-BAAF-083B2E63C15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DDC0502-72C2-42BB-BB76-B59A834C4C17}" type="presOf" srcId="{B38BE4C0-DBB4-412A-BAAF-083B2E63C15C}" destId="{ADA8FEB9-1A5C-4F81-A537-0059782BDBFA}" srcOrd="0" destOrd="0" presId="urn:microsoft.com/office/officeart/2005/8/layout/vList2"/>
    <dgm:cxn modelId="{67E21366-52EF-4289-A4E1-A5B59C66068A}" type="presOf" srcId="{F203D6A4-E8F2-4B1D-8924-6D88380AE8C4}" destId="{6140F958-C9CF-4CDC-90EC-EADE426350E4}" srcOrd="0" destOrd="0" presId="urn:microsoft.com/office/officeart/2005/8/layout/vList2"/>
    <dgm:cxn modelId="{06594DB0-8DBE-4E59-8A10-4A0E0A337AF4}" srcId="{F203D6A4-E8F2-4B1D-8924-6D88380AE8C4}" destId="{B38BE4C0-DBB4-412A-BAAF-083B2E63C15C}" srcOrd="0" destOrd="0" parTransId="{044A0F05-75CB-4062-8332-BFCBAFB9E8F8}" sibTransId="{62B8A789-2FA5-4DA3-BBB6-9D0C1A2D6394}"/>
    <dgm:cxn modelId="{D2F4094F-9AFF-4248-BF64-E18A9EB95E0A}" type="presParOf" srcId="{6140F958-C9CF-4CDC-90EC-EADE426350E4}" destId="{ADA8FEB9-1A5C-4F81-A537-0059782BDBF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B86F0E-1505-4222-AE06-25E4F6B951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29CC6FE-F75B-4632-A7B5-5F1FE8927EF4}">
      <dgm:prSet/>
      <dgm:spPr/>
      <dgm:t>
        <a:bodyPr/>
        <a:lstStyle/>
        <a:p>
          <a:pPr latinLnBrk="1"/>
          <a:r>
            <a:rPr lang="ko-KR" dirty="0"/>
            <a:t>다양한 라우터를 제공하며</a:t>
          </a:r>
        </a:p>
      </dgm:t>
    </dgm:pt>
    <dgm:pt modelId="{A6544184-DE05-485F-A988-5F8139CAD0EB}" type="parTrans" cxnId="{21DFEC58-7E32-4542-AC3E-7BE9BABD21BB}">
      <dgm:prSet/>
      <dgm:spPr/>
      <dgm:t>
        <a:bodyPr/>
        <a:lstStyle/>
        <a:p>
          <a:pPr latinLnBrk="1"/>
          <a:endParaRPr lang="ko-KR" altLang="en-US"/>
        </a:p>
      </dgm:t>
    </dgm:pt>
    <dgm:pt modelId="{DCBC7738-1FF3-4035-87C9-C714175213EA}" type="sibTrans" cxnId="{21DFEC58-7E32-4542-AC3E-7BE9BABD21BB}">
      <dgm:prSet/>
      <dgm:spPr/>
      <dgm:t>
        <a:bodyPr/>
        <a:lstStyle/>
        <a:p>
          <a:pPr latinLnBrk="1"/>
          <a:endParaRPr lang="ko-KR" altLang="en-US"/>
        </a:p>
      </dgm:t>
    </dgm:pt>
    <dgm:pt modelId="{3CF14126-AC54-4256-8068-1F52E80BD112}">
      <dgm:prSet/>
      <dgm:spPr/>
      <dgm:t>
        <a:bodyPr/>
        <a:lstStyle/>
        <a:p>
          <a:pPr latinLnBrk="1"/>
          <a:r>
            <a:rPr lang="ko-KR"/>
            <a:t>라우터 </a:t>
          </a:r>
          <a:r>
            <a:rPr lang="en-US"/>
            <a:t>: </a:t>
          </a:r>
          <a:r>
            <a:rPr lang="ko-KR"/>
            <a:t>분기되는 방식</a:t>
          </a:r>
        </a:p>
      </dgm:t>
    </dgm:pt>
    <dgm:pt modelId="{A0954D24-F67E-4649-B904-59E8B34E27BD}" type="parTrans" cxnId="{ED313E4F-BD49-46C8-B0DF-BFE8576CEB65}">
      <dgm:prSet/>
      <dgm:spPr/>
      <dgm:t>
        <a:bodyPr/>
        <a:lstStyle/>
        <a:p>
          <a:pPr latinLnBrk="1"/>
          <a:endParaRPr lang="ko-KR" altLang="en-US"/>
        </a:p>
      </dgm:t>
    </dgm:pt>
    <dgm:pt modelId="{BEE70AF5-2850-4BDF-9D68-A9447D9762B0}" type="sibTrans" cxnId="{ED313E4F-BD49-46C8-B0DF-BFE8576CEB65}">
      <dgm:prSet/>
      <dgm:spPr/>
      <dgm:t>
        <a:bodyPr/>
        <a:lstStyle/>
        <a:p>
          <a:pPr latinLnBrk="1"/>
          <a:endParaRPr lang="ko-KR" altLang="en-US"/>
        </a:p>
      </dgm:t>
    </dgm:pt>
    <dgm:pt modelId="{2AAC5872-9E7D-4048-8F39-6DA234309526}">
      <dgm:prSet/>
      <dgm:spPr/>
      <dgm:t>
        <a:bodyPr/>
        <a:lstStyle/>
        <a:p>
          <a:pPr latinLnBrk="1"/>
          <a:r>
            <a:rPr lang="ko-KR" dirty="0" err="1"/>
            <a:t>라우티</a:t>
          </a:r>
          <a:r>
            <a:rPr lang="ko-KR" dirty="0"/>
            <a:t> </a:t>
          </a:r>
          <a:r>
            <a:rPr lang="en-US" dirty="0"/>
            <a:t>: </a:t>
          </a:r>
          <a:r>
            <a:rPr lang="ko-KR" dirty="0"/>
            <a:t>분기된 녀석들이 도달하는 곳</a:t>
          </a:r>
        </a:p>
      </dgm:t>
    </dgm:pt>
    <dgm:pt modelId="{83A38D77-CF36-4388-8F48-3671A5668B63}" type="parTrans" cxnId="{B4BA9548-40D2-4A03-8C5E-6D2B7C4DEDD2}">
      <dgm:prSet/>
      <dgm:spPr/>
      <dgm:t>
        <a:bodyPr/>
        <a:lstStyle/>
        <a:p>
          <a:pPr latinLnBrk="1"/>
          <a:endParaRPr lang="ko-KR" altLang="en-US"/>
        </a:p>
      </dgm:t>
    </dgm:pt>
    <dgm:pt modelId="{F141E8EE-BEFC-4CC2-9E0F-D709455B151A}" type="sibTrans" cxnId="{B4BA9548-40D2-4A03-8C5E-6D2B7C4DEDD2}">
      <dgm:prSet/>
      <dgm:spPr/>
      <dgm:t>
        <a:bodyPr/>
        <a:lstStyle/>
        <a:p>
          <a:pPr latinLnBrk="1"/>
          <a:endParaRPr lang="ko-KR" altLang="en-US"/>
        </a:p>
      </dgm:t>
    </dgm:pt>
    <dgm:pt modelId="{F10CE60B-6DF6-4B77-89D0-FB085C0641AD}" type="pres">
      <dgm:prSet presAssocID="{DDB86F0E-1505-4222-AE06-25E4F6B951D6}" presName="linear" presStyleCnt="0">
        <dgm:presLayoutVars>
          <dgm:animLvl val="lvl"/>
          <dgm:resizeHandles val="exact"/>
        </dgm:presLayoutVars>
      </dgm:prSet>
      <dgm:spPr/>
    </dgm:pt>
    <dgm:pt modelId="{5CA60D39-7DE7-4540-A0B1-8DA50727D2C3}" type="pres">
      <dgm:prSet presAssocID="{D29CC6FE-F75B-4632-A7B5-5F1FE8927E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B9645C-935D-47BF-A95B-0EE350888DCE}" type="pres">
      <dgm:prSet presAssocID="{DCBC7738-1FF3-4035-87C9-C714175213EA}" presName="spacer" presStyleCnt="0"/>
      <dgm:spPr/>
    </dgm:pt>
    <dgm:pt modelId="{5A62F43C-3710-4189-9A43-A6935270960C}" type="pres">
      <dgm:prSet presAssocID="{3CF14126-AC54-4256-8068-1F52E80BD1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6716BC-AC93-43DA-AB6D-1FC859549E59}" type="pres">
      <dgm:prSet presAssocID="{BEE70AF5-2850-4BDF-9D68-A9447D9762B0}" presName="spacer" presStyleCnt="0"/>
      <dgm:spPr/>
    </dgm:pt>
    <dgm:pt modelId="{DE98A46E-DEF9-4A0D-AF70-C5F830F2956B}" type="pres">
      <dgm:prSet presAssocID="{2AAC5872-9E7D-4048-8F39-6DA2343095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30CC63-1A9F-41F9-A1C7-BAF32A431737}" type="presOf" srcId="{D29CC6FE-F75B-4632-A7B5-5F1FE8927EF4}" destId="{5CA60D39-7DE7-4540-A0B1-8DA50727D2C3}" srcOrd="0" destOrd="0" presId="urn:microsoft.com/office/officeart/2005/8/layout/vList2"/>
    <dgm:cxn modelId="{B4BA9548-40D2-4A03-8C5E-6D2B7C4DEDD2}" srcId="{DDB86F0E-1505-4222-AE06-25E4F6B951D6}" destId="{2AAC5872-9E7D-4048-8F39-6DA234309526}" srcOrd="2" destOrd="0" parTransId="{83A38D77-CF36-4388-8F48-3671A5668B63}" sibTransId="{F141E8EE-BEFC-4CC2-9E0F-D709455B151A}"/>
    <dgm:cxn modelId="{AC48354E-3AC8-47DD-AD56-72C7FCD0AB5A}" type="presOf" srcId="{2AAC5872-9E7D-4048-8F39-6DA234309526}" destId="{DE98A46E-DEF9-4A0D-AF70-C5F830F2956B}" srcOrd="0" destOrd="0" presId="urn:microsoft.com/office/officeart/2005/8/layout/vList2"/>
    <dgm:cxn modelId="{ED313E4F-BD49-46C8-B0DF-BFE8576CEB65}" srcId="{DDB86F0E-1505-4222-AE06-25E4F6B951D6}" destId="{3CF14126-AC54-4256-8068-1F52E80BD112}" srcOrd="1" destOrd="0" parTransId="{A0954D24-F67E-4649-B904-59E8B34E27BD}" sibTransId="{BEE70AF5-2850-4BDF-9D68-A9447D9762B0}"/>
    <dgm:cxn modelId="{07F80A54-BA0A-4228-83A9-C7F3E37A2CC7}" type="presOf" srcId="{DDB86F0E-1505-4222-AE06-25E4F6B951D6}" destId="{F10CE60B-6DF6-4B77-89D0-FB085C0641AD}" srcOrd="0" destOrd="0" presId="urn:microsoft.com/office/officeart/2005/8/layout/vList2"/>
    <dgm:cxn modelId="{21DFEC58-7E32-4542-AC3E-7BE9BABD21BB}" srcId="{DDB86F0E-1505-4222-AE06-25E4F6B951D6}" destId="{D29CC6FE-F75B-4632-A7B5-5F1FE8927EF4}" srcOrd="0" destOrd="0" parTransId="{A6544184-DE05-485F-A988-5F8139CAD0EB}" sibTransId="{DCBC7738-1FF3-4035-87C9-C714175213EA}"/>
    <dgm:cxn modelId="{F42829F6-38EE-4827-BE72-CDE9153C1DC9}" type="presOf" srcId="{3CF14126-AC54-4256-8068-1F52E80BD112}" destId="{5A62F43C-3710-4189-9A43-A6935270960C}" srcOrd="0" destOrd="0" presId="urn:microsoft.com/office/officeart/2005/8/layout/vList2"/>
    <dgm:cxn modelId="{4BB08C11-5D87-424F-A07D-168786CCF81B}" type="presParOf" srcId="{F10CE60B-6DF6-4B77-89D0-FB085C0641AD}" destId="{5CA60D39-7DE7-4540-A0B1-8DA50727D2C3}" srcOrd="0" destOrd="0" presId="urn:microsoft.com/office/officeart/2005/8/layout/vList2"/>
    <dgm:cxn modelId="{AAFA1674-547D-4344-8CEB-75CE28D8720A}" type="presParOf" srcId="{F10CE60B-6DF6-4B77-89D0-FB085C0641AD}" destId="{74B9645C-935D-47BF-A95B-0EE350888DCE}" srcOrd="1" destOrd="0" presId="urn:microsoft.com/office/officeart/2005/8/layout/vList2"/>
    <dgm:cxn modelId="{AD838E59-73E3-4CCB-B91E-FE12B065C6D3}" type="presParOf" srcId="{F10CE60B-6DF6-4B77-89D0-FB085C0641AD}" destId="{5A62F43C-3710-4189-9A43-A6935270960C}" srcOrd="2" destOrd="0" presId="urn:microsoft.com/office/officeart/2005/8/layout/vList2"/>
    <dgm:cxn modelId="{7BEA5D7F-7B7E-4C3A-BC7D-8C46E2E96167}" type="presParOf" srcId="{F10CE60B-6DF6-4B77-89D0-FB085C0641AD}" destId="{C76716BC-AC93-43DA-AB6D-1FC859549E59}" srcOrd="3" destOrd="0" presId="urn:microsoft.com/office/officeart/2005/8/layout/vList2"/>
    <dgm:cxn modelId="{845BE1BA-D046-4300-95F1-A650BD53F21B}" type="presParOf" srcId="{F10CE60B-6DF6-4B77-89D0-FB085C0641AD}" destId="{DE98A46E-DEF9-4A0D-AF70-C5F830F295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FA1D75-62FE-41E6-AFDC-1CB1C830D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B35B6F63-DFE2-4413-A586-FCD24CA90861}">
      <dgm:prSet/>
      <dgm:spPr/>
      <dgm:t>
        <a:bodyPr/>
        <a:lstStyle/>
        <a:p>
          <a:pPr latinLnBrk="1"/>
          <a:r>
            <a:rPr lang="en-US" dirty="0"/>
            <a:t>FSM</a:t>
          </a:r>
          <a:r>
            <a:rPr lang="ko-KR" dirty="0"/>
            <a:t>을 이용하여 </a:t>
          </a:r>
          <a:r>
            <a:rPr lang="ko-KR" dirty="0" err="1"/>
            <a:t>액터의</a:t>
          </a:r>
          <a:r>
            <a:rPr lang="ko-KR" dirty="0"/>
            <a:t> 메시지 처리방식을 </a:t>
          </a:r>
          <a:r>
            <a:rPr lang="ko-KR" dirty="0" err="1"/>
            <a:t>변경할수</a:t>
          </a:r>
          <a:r>
            <a:rPr lang="ko-KR" dirty="0"/>
            <a:t> 있다</a:t>
          </a:r>
          <a:r>
            <a:rPr lang="en-US" dirty="0"/>
            <a:t>.</a:t>
          </a:r>
          <a:endParaRPr lang="ko-KR" dirty="0"/>
        </a:p>
      </dgm:t>
    </dgm:pt>
    <dgm:pt modelId="{42E61661-A852-4F75-AC06-EC3832A237FC}" type="parTrans" cxnId="{CF0D7017-E745-4A94-A22C-6E3A16016366}">
      <dgm:prSet/>
      <dgm:spPr/>
      <dgm:t>
        <a:bodyPr/>
        <a:lstStyle/>
        <a:p>
          <a:pPr latinLnBrk="1"/>
          <a:endParaRPr lang="ko-KR" altLang="en-US"/>
        </a:p>
      </dgm:t>
    </dgm:pt>
    <dgm:pt modelId="{CAEA8799-93FA-4918-BCAB-AF83684AA76F}" type="sibTrans" cxnId="{CF0D7017-E745-4A94-A22C-6E3A16016366}">
      <dgm:prSet/>
      <dgm:spPr/>
      <dgm:t>
        <a:bodyPr/>
        <a:lstStyle/>
        <a:p>
          <a:pPr latinLnBrk="1"/>
          <a:endParaRPr lang="ko-KR" altLang="en-US"/>
        </a:p>
      </dgm:t>
    </dgm:pt>
    <dgm:pt modelId="{85EC54C7-D9E7-452F-9AF4-B86291458AB2}">
      <dgm:prSet/>
      <dgm:spPr/>
      <dgm:t>
        <a:bodyPr/>
        <a:lstStyle/>
        <a:p>
          <a:pPr latinLnBrk="1"/>
          <a:r>
            <a:rPr lang="ko-KR"/>
            <a:t>실시간 메시지 벌크 배치를 쉽게 구현할수 있다</a:t>
          </a:r>
          <a:r>
            <a:rPr lang="en-US"/>
            <a:t>.</a:t>
          </a:r>
          <a:endParaRPr lang="ko-KR"/>
        </a:p>
      </dgm:t>
    </dgm:pt>
    <dgm:pt modelId="{2A8D62ED-0527-41D8-95E2-D8FAECC86890}" type="parTrans" cxnId="{0B63A26D-6FC1-488B-8C94-9276E756802A}">
      <dgm:prSet/>
      <dgm:spPr/>
      <dgm:t>
        <a:bodyPr/>
        <a:lstStyle/>
        <a:p>
          <a:pPr latinLnBrk="1"/>
          <a:endParaRPr lang="ko-KR" altLang="en-US"/>
        </a:p>
      </dgm:t>
    </dgm:pt>
    <dgm:pt modelId="{7505C2D8-0B81-4FEE-AAB5-C9F685893BEF}" type="sibTrans" cxnId="{0B63A26D-6FC1-488B-8C94-9276E756802A}">
      <dgm:prSet/>
      <dgm:spPr/>
      <dgm:t>
        <a:bodyPr/>
        <a:lstStyle/>
        <a:p>
          <a:pPr latinLnBrk="1"/>
          <a:endParaRPr lang="ko-KR" altLang="en-US"/>
        </a:p>
      </dgm:t>
    </dgm:pt>
    <dgm:pt modelId="{650C9A42-6D68-439F-BFBD-8ACD6CDFCE8B}" type="pres">
      <dgm:prSet presAssocID="{17FA1D75-62FE-41E6-AFDC-1CB1C830D74E}" presName="linear" presStyleCnt="0">
        <dgm:presLayoutVars>
          <dgm:animLvl val="lvl"/>
          <dgm:resizeHandles val="exact"/>
        </dgm:presLayoutVars>
      </dgm:prSet>
      <dgm:spPr/>
    </dgm:pt>
    <dgm:pt modelId="{50AF9B0F-81B1-498A-9A3B-904F4145DF50}" type="pres">
      <dgm:prSet presAssocID="{B35B6F63-DFE2-4413-A586-FCD24CA908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689320-94DE-4D9B-BDDF-96E93D10A08A}" type="pres">
      <dgm:prSet presAssocID="{CAEA8799-93FA-4918-BCAB-AF83684AA76F}" presName="spacer" presStyleCnt="0"/>
      <dgm:spPr/>
    </dgm:pt>
    <dgm:pt modelId="{2270368D-549D-435F-A7B6-0F3F40341FF9}" type="pres">
      <dgm:prSet presAssocID="{85EC54C7-D9E7-452F-9AF4-B86291458A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19A6516-A054-4F1B-AEF9-A87B0AB54D08}" type="presOf" srcId="{17FA1D75-62FE-41E6-AFDC-1CB1C830D74E}" destId="{650C9A42-6D68-439F-BFBD-8ACD6CDFCE8B}" srcOrd="0" destOrd="0" presId="urn:microsoft.com/office/officeart/2005/8/layout/vList2"/>
    <dgm:cxn modelId="{CF0D7017-E745-4A94-A22C-6E3A16016366}" srcId="{17FA1D75-62FE-41E6-AFDC-1CB1C830D74E}" destId="{B35B6F63-DFE2-4413-A586-FCD24CA90861}" srcOrd="0" destOrd="0" parTransId="{42E61661-A852-4F75-AC06-EC3832A237FC}" sibTransId="{CAEA8799-93FA-4918-BCAB-AF83684AA76F}"/>
    <dgm:cxn modelId="{0B63A26D-6FC1-488B-8C94-9276E756802A}" srcId="{17FA1D75-62FE-41E6-AFDC-1CB1C830D74E}" destId="{85EC54C7-D9E7-452F-9AF4-B86291458AB2}" srcOrd="1" destOrd="0" parTransId="{2A8D62ED-0527-41D8-95E2-D8FAECC86890}" sibTransId="{7505C2D8-0B81-4FEE-AAB5-C9F685893BEF}"/>
    <dgm:cxn modelId="{9DBC6B7C-8D3F-4F72-AEB4-C454CE40E51C}" type="presOf" srcId="{B35B6F63-DFE2-4413-A586-FCD24CA90861}" destId="{50AF9B0F-81B1-498A-9A3B-904F4145DF50}" srcOrd="0" destOrd="0" presId="urn:microsoft.com/office/officeart/2005/8/layout/vList2"/>
    <dgm:cxn modelId="{31FBD68F-D06A-4780-8449-47B6F0C411BD}" type="presOf" srcId="{85EC54C7-D9E7-452F-9AF4-B86291458AB2}" destId="{2270368D-549D-435F-A7B6-0F3F40341FF9}" srcOrd="0" destOrd="0" presId="urn:microsoft.com/office/officeart/2005/8/layout/vList2"/>
    <dgm:cxn modelId="{8114000C-2A44-48C3-8B82-F3A654D80778}" type="presParOf" srcId="{650C9A42-6D68-439F-BFBD-8ACD6CDFCE8B}" destId="{50AF9B0F-81B1-498A-9A3B-904F4145DF50}" srcOrd="0" destOrd="0" presId="urn:microsoft.com/office/officeart/2005/8/layout/vList2"/>
    <dgm:cxn modelId="{3C490EF3-85EE-451A-B1E9-B9720E09BEEA}" type="presParOf" srcId="{650C9A42-6D68-439F-BFBD-8ACD6CDFCE8B}" destId="{87689320-94DE-4D9B-BDDF-96E93D10A08A}" srcOrd="1" destOrd="0" presId="urn:microsoft.com/office/officeart/2005/8/layout/vList2"/>
    <dgm:cxn modelId="{122E5198-BBB8-41FD-8BA0-D04AB1D4F293}" type="presParOf" srcId="{650C9A42-6D68-439F-BFBD-8ACD6CDFCE8B}" destId="{2270368D-549D-435F-A7B6-0F3F40341F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DC3185-30AF-47B8-BA9C-D216FC5539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EA91D1-8657-4382-A962-8E48BAC2B17B}">
      <dgm:prSet/>
      <dgm:spPr/>
      <dgm:t>
        <a:bodyPr/>
        <a:lstStyle/>
        <a:p>
          <a:pPr latinLnBrk="1"/>
          <a:r>
            <a:rPr lang="ko-KR" dirty="0"/>
            <a:t>실시간 이벤트를 </a:t>
          </a:r>
          <a:r>
            <a:rPr lang="ko-KR" dirty="0" err="1"/>
            <a:t>상태화</a:t>
          </a:r>
          <a:r>
            <a:rPr lang="ko-KR" altLang="en-US" dirty="0" err="1"/>
            <a:t>하여</a:t>
          </a:r>
          <a:r>
            <a:rPr lang="ko-KR" altLang="en-US" dirty="0"/>
            <a:t> 저장가능</a:t>
          </a:r>
          <a:endParaRPr lang="ko-KR" dirty="0"/>
        </a:p>
      </dgm:t>
    </dgm:pt>
    <dgm:pt modelId="{600F4A9E-809B-45D6-9E0D-A02CA5C833B6}" type="parTrans" cxnId="{EFC00273-26BA-4142-92A5-095755B07F64}">
      <dgm:prSet/>
      <dgm:spPr/>
      <dgm:t>
        <a:bodyPr/>
        <a:lstStyle/>
        <a:p>
          <a:pPr latinLnBrk="1"/>
          <a:endParaRPr lang="ko-KR" altLang="en-US"/>
        </a:p>
      </dgm:t>
    </dgm:pt>
    <dgm:pt modelId="{2B95ACD6-C918-4319-8C87-9433F06A1B56}" type="sibTrans" cxnId="{EFC00273-26BA-4142-92A5-095755B07F64}">
      <dgm:prSet/>
      <dgm:spPr/>
      <dgm:t>
        <a:bodyPr/>
        <a:lstStyle/>
        <a:p>
          <a:pPr latinLnBrk="1"/>
          <a:endParaRPr lang="ko-KR" altLang="en-US"/>
        </a:p>
      </dgm:t>
    </dgm:pt>
    <dgm:pt modelId="{A677A4E8-F9B3-4890-BC97-71F581E2FB2A}">
      <dgm:prSet/>
      <dgm:spPr/>
      <dgm:t>
        <a:bodyPr/>
        <a:lstStyle/>
        <a:p>
          <a:pPr latinLnBrk="1"/>
          <a:r>
            <a:rPr lang="ko-KR" dirty="0"/>
            <a:t>이벤트 소싱</a:t>
          </a:r>
        </a:p>
      </dgm:t>
    </dgm:pt>
    <dgm:pt modelId="{7BC311C1-C07A-4A74-9308-BD7AA521B4DF}" type="parTrans" cxnId="{4EC1880D-F1BF-4F11-B499-230B528F631E}">
      <dgm:prSet/>
      <dgm:spPr/>
      <dgm:t>
        <a:bodyPr/>
        <a:lstStyle/>
        <a:p>
          <a:pPr latinLnBrk="1"/>
          <a:endParaRPr lang="ko-KR" altLang="en-US"/>
        </a:p>
      </dgm:t>
    </dgm:pt>
    <dgm:pt modelId="{11EC2731-F626-48F4-B6BD-16DC8D73D897}" type="sibTrans" cxnId="{4EC1880D-F1BF-4F11-B499-230B528F631E}">
      <dgm:prSet/>
      <dgm:spPr/>
      <dgm:t>
        <a:bodyPr/>
        <a:lstStyle/>
        <a:p>
          <a:pPr latinLnBrk="1"/>
          <a:endParaRPr lang="ko-KR" altLang="en-US"/>
        </a:p>
      </dgm:t>
    </dgm:pt>
    <dgm:pt modelId="{EE2B1F2B-9B60-4C75-B974-362E8EC37238}">
      <dgm:prSet/>
      <dgm:spPr/>
      <dgm:t>
        <a:bodyPr/>
        <a:lstStyle/>
        <a:p>
          <a:pPr latinLnBrk="1"/>
          <a:r>
            <a:rPr lang="en-US" altLang="ko-KR" dirty="0"/>
            <a:t>CRUD VS CQRS</a:t>
          </a:r>
          <a:endParaRPr lang="ko-KR" dirty="0"/>
        </a:p>
      </dgm:t>
    </dgm:pt>
    <dgm:pt modelId="{556FFB1E-14FC-432C-B5DE-9496607F2239}" type="parTrans" cxnId="{5A6F7654-BE57-49DA-8DFC-986E2E55E039}">
      <dgm:prSet/>
      <dgm:spPr/>
      <dgm:t>
        <a:bodyPr/>
        <a:lstStyle/>
        <a:p>
          <a:pPr latinLnBrk="1"/>
          <a:endParaRPr lang="ko-KR" altLang="en-US"/>
        </a:p>
      </dgm:t>
    </dgm:pt>
    <dgm:pt modelId="{ACAA5BDF-F1FB-4AE3-BB50-DEB0AB5A2E4F}" type="sibTrans" cxnId="{5A6F7654-BE57-49DA-8DFC-986E2E55E039}">
      <dgm:prSet/>
      <dgm:spPr/>
      <dgm:t>
        <a:bodyPr/>
        <a:lstStyle/>
        <a:p>
          <a:pPr latinLnBrk="1"/>
          <a:endParaRPr lang="ko-KR" altLang="en-US"/>
        </a:p>
      </dgm:t>
    </dgm:pt>
    <dgm:pt modelId="{DFD2D374-DD52-4C05-B228-39E442078E3A}" type="pres">
      <dgm:prSet presAssocID="{C0DC3185-30AF-47B8-BA9C-D216FC5539F8}" presName="linear" presStyleCnt="0">
        <dgm:presLayoutVars>
          <dgm:animLvl val="lvl"/>
          <dgm:resizeHandles val="exact"/>
        </dgm:presLayoutVars>
      </dgm:prSet>
      <dgm:spPr/>
    </dgm:pt>
    <dgm:pt modelId="{73E7E027-437D-4842-91BE-4D9FA04F9458}" type="pres">
      <dgm:prSet presAssocID="{8EEA91D1-8657-4382-A962-8E48BAC2B1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AF2829-0356-47DF-890C-A0984DF84B7F}" type="pres">
      <dgm:prSet presAssocID="{2B95ACD6-C918-4319-8C87-9433F06A1B56}" presName="spacer" presStyleCnt="0"/>
      <dgm:spPr/>
    </dgm:pt>
    <dgm:pt modelId="{368AD6A5-E5FE-458B-ABD1-8E75FF094FA9}" type="pres">
      <dgm:prSet presAssocID="{EE2B1F2B-9B60-4C75-B974-362E8EC372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5FF491-7BE0-4392-A1CF-1D1C2653EB63}" type="pres">
      <dgm:prSet presAssocID="{ACAA5BDF-F1FB-4AE3-BB50-DEB0AB5A2E4F}" presName="spacer" presStyleCnt="0"/>
      <dgm:spPr/>
    </dgm:pt>
    <dgm:pt modelId="{C12B98EC-9BF6-485B-95B6-2C606CC27B45}" type="pres">
      <dgm:prSet presAssocID="{A677A4E8-F9B3-4890-BC97-71F581E2FB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C1880D-F1BF-4F11-B499-230B528F631E}" srcId="{C0DC3185-30AF-47B8-BA9C-D216FC5539F8}" destId="{A677A4E8-F9B3-4890-BC97-71F581E2FB2A}" srcOrd="2" destOrd="0" parTransId="{7BC311C1-C07A-4A74-9308-BD7AA521B4DF}" sibTransId="{11EC2731-F626-48F4-B6BD-16DC8D73D897}"/>
    <dgm:cxn modelId="{77FB101C-D85A-4599-98D0-917DE64ECC32}" type="presOf" srcId="{8EEA91D1-8657-4382-A962-8E48BAC2B17B}" destId="{73E7E027-437D-4842-91BE-4D9FA04F9458}" srcOrd="0" destOrd="0" presId="urn:microsoft.com/office/officeart/2005/8/layout/vList2"/>
    <dgm:cxn modelId="{3C944542-54D5-4672-A297-93469EB0EE93}" type="presOf" srcId="{A677A4E8-F9B3-4890-BC97-71F581E2FB2A}" destId="{C12B98EC-9BF6-485B-95B6-2C606CC27B45}" srcOrd="0" destOrd="0" presId="urn:microsoft.com/office/officeart/2005/8/layout/vList2"/>
    <dgm:cxn modelId="{EFC00273-26BA-4142-92A5-095755B07F64}" srcId="{C0DC3185-30AF-47B8-BA9C-D216FC5539F8}" destId="{8EEA91D1-8657-4382-A962-8E48BAC2B17B}" srcOrd="0" destOrd="0" parTransId="{600F4A9E-809B-45D6-9E0D-A02CA5C833B6}" sibTransId="{2B95ACD6-C918-4319-8C87-9433F06A1B56}"/>
    <dgm:cxn modelId="{5A6F7654-BE57-49DA-8DFC-986E2E55E039}" srcId="{C0DC3185-30AF-47B8-BA9C-D216FC5539F8}" destId="{EE2B1F2B-9B60-4C75-B974-362E8EC37238}" srcOrd="1" destOrd="0" parTransId="{556FFB1E-14FC-432C-B5DE-9496607F2239}" sibTransId="{ACAA5BDF-F1FB-4AE3-BB50-DEB0AB5A2E4F}"/>
    <dgm:cxn modelId="{3A57E183-5BC7-4B45-94F4-D4124E890352}" type="presOf" srcId="{C0DC3185-30AF-47B8-BA9C-D216FC5539F8}" destId="{DFD2D374-DD52-4C05-B228-39E442078E3A}" srcOrd="0" destOrd="0" presId="urn:microsoft.com/office/officeart/2005/8/layout/vList2"/>
    <dgm:cxn modelId="{8AA787E4-D21E-446C-8D04-53A5128E9744}" type="presOf" srcId="{EE2B1F2B-9B60-4C75-B974-362E8EC37238}" destId="{368AD6A5-E5FE-458B-ABD1-8E75FF094FA9}" srcOrd="0" destOrd="0" presId="urn:microsoft.com/office/officeart/2005/8/layout/vList2"/>
    <dgm:cxn modelId="{F30453B4-52B3-4B02-80E9-875F5AFF6511}" type="presParOf" srcId="{DFD2D374-DD52-4C05-B228-39E442078E3A}" destId="{73E7E027-437D-4842-91BE-4D9FA04F9458}" srcOrd="0" destOrd="0" presId="urn:microsoft.com/office/officeart/2005/8/layout/vList2"/>
    <dgm:cxn modelId="{F85B9998-9025-486F-BD2A-0E818C0A2803}" type="presParOf" srcId="{DFD2D374-DD52-4C05-B228-39E442078E3A}" destId="{7BAF2829-0356-47DF-890C-A0984DF84B7F}" srcOrd="1" destOrd="0" presId="urn:microsoft.com/office/officeart/2005/8/layout/vList2"/>
    <dgm:cxn modelId="{69274770-37EE-4D8A-82EF-37E995E6367C}" type="presParOf" srcId="{DFD2D374-DD52-4C05-B228-39E442078E3A}" destId="{368AD6A5-E5FE-458B-ABD1-8E75FF094FA9}" srcOrd="2" destOrd="0" presId="urn:microsoft.com/office/officeart/2005/8/layout/vList2"/>
    <dgm:cxn modelId="{0C6709AD-8F35-42BB-A31E-39489AE1A6A3}" type="presParOf" srcId="{DFD2D374-DD52-4C05-B228-39E442078E3A}" destId="{525FF491-7BE0-4392-A1CF-1D1C2653EB63}" srcOrd="3" destOrd="0" presId="urn:microsoft.com/office/officeart/2005/8/layout/vList2"/>
    <dgm:cxn modelId="{A26213E2-6338-44EB-8325-E12A5C78FB3C}" type="presParOf" srcId="{DFD2D374-DD52-4C05-B228-39E442078E3A}" destId="{C12B98EC-9BF6-485B-95B6-2C606CC27B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9709FCC-2E6B-4AE8-BC37-3F30B6C9AB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A0521A-732E-4C86-AE3E-80CA22663DA0}">
      <dgm:prSet/>
      <dgm:spPr/>
      <dgm:t>
        <a:bodyPr/>
        <a:lstStyle/>
        <a:p>
          <a:pPr latinLnBrk="1"/>
          <a:r>
            <a:rPr lang="en-US" dirty="0" err="1"/>
            <a:t>AtLeastOnceDelivery</a:t>
          </a:r>
          <a:endParaRPr lang="ko-KR" dirty="0"/>
        </a:p>
      </dgm:t>
    </dgm:pt>
    <dgm:pt modelId="{505968F9-BDA2-4541-B17C-FE5AC77F912E}" type="parTrans" cxnId="{DAADBC3E-A166-4E24-96CE-C0503B7E2317}">
      <dgm:prSet/>
      <dgm:spPr/>
      <dgm:t>
        <a:bodyPr/>
        <a:lstStyle/>
        <a:p>
          <a:pPr latinLnBrk="1"/>
          <a:endParaRPr lang="ko-KR" altLang="en-US"/>
        </a:p>
      </dgm:t>
    </dgm:pt>
    <dgm:pt modelId="{FF6A6A39-9901-4889-8B75-D56A1DD105FD}" type="sibTrans" cxnId="{DAADBC3E-A166-4E24-96CE-C0503B7E2317}">
      <dgm:prSet/>
      <dgm:spPr/>
      <dgm:t>
        <a:bodyPr/>
        <a:lstStyle/>
        <a:p>
          <a:pPr latinLnBrk="1"/>
          <a:endParaRPr lang="ko-KR" altLang="en-US"/>
        </a:p>
      </dgm:t>
    </dgm:pt>
    <dgm:pt modelId="{EC248660-0152-495C-A2D0-F176B85BFBF6}">
      <dgm:prSet/>
      <dgm:spPr/>
      <dgm:t>
        <a:bodyPr/>
        <a:lstStyle/>
        <a:p>
          <a:pPr latinLnBrk="1"/>
          <a:r>
            <a:rPr lang="en-US" altLang="ko-KR" dirty="0"/>
            <a:t>Reactive Stream</a:t>
          </a:r>
          <a:endParaRPr lang="ko-KR" dirty="0"/>
        </a:p>
      </dgm:t>
    </dgm:pt>
    <dgm:pt modelId="{443B6BC8-52D8-49E5-953E-BF25E984BFA0}" type="parTrans" cxnId="{A9C830A8-3421-4B06-B77F-3E46010211A7}">
      <dgm:prSet/>
      <dgm:spPr/>
      <dgm:t>
        <a:bodyPr/>
        <a:lstStyle/>
        <a:p>
          <a:pPr latinLnBrk="1"/>
          <a:endParaRPr lang="ko-KR" altLang="en-US"/>
        </a:p>
      </dgm:t>
    </dgm:pt>
    <dgm:pt modelId="{7CC48F32-8821-4EFA-B043-B9E4CE293CF1}" type="sibTrans" cxnId="{A9C830A8-3421-4B06-B77F-3E46010211A7}">
      <dgm:prSet/>
      <dgm:spPr/>
      <dgm:t>
        <a:bodyPr/>
        <a:lstStyle/>
        <a:p>
          <a:pPr latinLnBrk="1"/>
          <a:endParaRPr lang="ko-KR" altLang="en-US"/>
        </a:p>
      </dgm:t>
    </dgm:pt>
    <dgm:pt modelId="{1201F234-CAA8-40A6-9763-C7BD7F0F1C71}" type="pres">
      <dgm:prSet presAssocID="{B9709FCC-2E6B-4AE8-BC37-3F30B6C9AB40}" presName="linear" presStyleCnt="0">
        <dgm:presLayoutVars>
          <dgm:animLvl val="lvl"/>
          <dgm:resizeHandles val="exact"/>
        </dgm:presLayoutVars>
      </dgm:prSet>
      <dgm:spPr/>
    </dgm:pt>
    <dgm:pt modelId="{7C6C205A-6FA8-4641-A52A-7422615658CE}" type="pres">
      <dgm:prSet presAssocID="{25A0521A-732E-4C86-AE3E-80CA22663D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53EF9D-F8A9-4705-BDB7-79EE7BA3160D}" type="pres">
      <dgm:prSet presAssocID="{FF6A6A39-9901-4889-8B75-D56A1DD105FD}" presName="spacer" presStyleCnt="0"/>
      <dgm:spPr/>
    </dgm:pt>
    <dgm:pt modelId="{21D926F1-4910-4732-95BA-8A30EC3C5687}" type="pres">
      <dgm:prSet presAssocID="{EC248660-0152-495C-A2D0-F176B85BFB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ADBC3E-A166-4E24-96CE-C0503B7E2317}" srcId="{B9709FCC-2E6B-4AE8-BC37-3F30B6C9AB40}" destId="{25A0521A-732E-4C86-AE3E-80CA22663DA0}" srcOrd="0" destOrd="0" parTransId="{505968F9-BDA2-4541-B17C-FE5AC77F912E}" sibTransId="{FF6A6A39-9901-4889-8B75-D56A1DD105FD}"/>
    <dgm:cxn modelId="{C439DF61-A1C9-4EA6-96F5-D9DB20B623C4}" type="presOf" srcId="{B9709FCC-2E6B-4AE8-BC37-3F30B6C9AB40}" destId="{1201F234-CAA8-40A6-9763-C7BD7F0F1C71}" srcOrd="0" destOrd="0" presId="urn:microsoft.com/office/officeart/2005/8/layout/vList2"/>
    <dgm:cxn modelId="{56126C78-3A0D-4065-96A6-D6909A8044C2}" type="presOf" srcId="{EC248660-0152-495C-A2D0-F176B85BFBF6}" destId="{21D926F1-4910-4732-95BA-8A30EC3C5687}" srcOrd="0" destOrd="0" presId="urn:microsoft.com/office/officeart/2005/8/layout/vList2"/>
    <dgm:cxn modelId="{A9C830A8-3421-4B06-B77F-3E46010211A7}" srcId="{B9709FCC-2E6B-4AE8-BC37-3F30B6C9AB40}" destId="{EC248660-0152-495C-A2D0-F176B85BFBF6}" srcOrd="1" destOrd="0" parTransId="{443B6BC8-52D8-49E5-953E-BF25E984BFA0}" sibTransId="{7CC48F32-8821-4EFA-B043-B9E4CE293CF1}"/>
    <dgm:cxn modelId="{328C26E4-B24A-48EF-B044-2FA2C87D12C6}" type="presOf" srcId="{25A0521A-732E-4C86-AE3E-80CA22663DA0}" destId="{7C6C205A-6FA8-4641-A52A-7422615658CE}" srcOrd="0" destOrd="0" presId="urn:microsoft.com/office/officeart/2005/8/layout/vList2"/>
    <dgm:cxn modelId="{186824D2-D631-447E-83B3-A0799508D34F}" type="presParOf" srcId="{1201F234-CAA8-40A6-9763-C7BD7F0F1C71}" destId="{7C6C205A-6FA8-4641-A52A-7422615658CE}" srcOrd="0" destOrd="0" presId="urn:microsoft.com/office/officeart/2005/8/layout/vList2"/>
    <dgm:cxn modelId="{C2E3637E-C66B-4AB2-8DFE-236E67E2F86D}" type="presParOf" srcId="{1201F234-CAA8-40A6-9763-C7BD7F0F1C71}" destId="{1853EF9D-F8A9-4705-BDB7-79EE7BA3160D}" srcOrd="1" destOrd="0" presId="urn:microsoft.com/office/officeart/2005/8/layout/vList2"/>
    <dgm:cxn modelId="{48D23D54-013D-4C25-A920-EA5779D51859}" type="presParOf" srcId="{1201F234-CAA8-40A6-9763-C7BD7F0F1C71}" destId="{21D926F1-4910-4732-95BA-8A30EC3C56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BFE7A5-6AA7-4886-9E9B-E0E3CD3F85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BD9266E-E030-4B07-A10B-62EA176905DC}">
      <dgm:prSet/>
      <dgm:spPr/>
      <dgm:t>
        <a:bodyPr/>
        <a:lstStyle/>
        <a:p>
          <a:pPr latinLnBrk="1"/>
          <a:r>
            <a:rPr lang="ko-KR" dirty="0" err="1"/>
            <a:t>덜바쁜</a:t>
          </a:r>
          <a:r>
            <a:rPr lang="ko-KR" dirty="0"/>
            <a:t> 녀석에게 전송 가능</a:t>
          </a:r>
        </a:p>
      </dgm:t>
    </dgm:pt>
    <dgm:pt modelId="{9A874520-6B38-4E63-BFFC-6BEB249986E7}" type="parTrans" cxnId="{B8FAE2F5-505C-467A-8C46-E053C0EFC95A}">
      <dgm:prSet/>
      <dgm:spPr/>
      <dgm:t>
        <a:bodyPr/>
        <a:lstStyle/>
        <a:p>
          <a:pPr latinLnBrk="1"/>
          <a:endParaRPr lang="ko-KR" altLang="en-US"/>
        </a:p>
      </dgm:t>
    </dgm:pt>
    <dgm:pt modelId="{5E61BDF3-8059-4EC7-AE91-D544EF015620}" type="sibTrans" cxnId="{B8FAE2F5-505C-467A-8C46-E053C0EFC95A}">
      <dgm:prSet/>
      <dgm:spPr/>
      <dgm:t>
        <a:bodyPr/>
        <a:lstStyle/>
        <a:p>
          <a:pPr latinLnBrk="1"/>
          <a:endParaRPr lang="ko-KR" altLang="en-US"/>
        </a:p>
      </dgm:t>
    </dgm:pt>
    <dgm:pt modelId="{A6A8D864-3655-436B-985D-952AA751806C}">
      <dgm:prSet/>
      <dgm:spPr/>
      <dgm:t>
        <a:bodyPr/>
        <a:lstStyle/>
        <a:p>
          <a:pPr latinLnBrk="1"/>
          <a:r>
            <a:rPr lang="ko-KR" altLang="en-US" dirty="0"/>
            <a:t>우선순위역전가능</a:t>
          </a:r>
          <a:r>
            <a:rPr lang="en-US" altLang="ko-KR" dirty="0"/>
            <a:t>-</a:t>
          </a:r>
          <a:r>
            <a:rPr lang="ko-KR" altLang="en-US" dirty="0"/>
            <a:t>긴급우편</a:t>
          </a:r>
          <a:endParaRPr lang="ko-KR" dirty="0"/>
        </a:p>
      </dgm:t>
    </dgm:pt>
    <dgm:pt modelId="{A4D4FC10-1388-415B-8076-D694706F98BC}" type="parTrans" cxnId="{7F54459F-B798-4B61-87C8-F760625D10C2}">
      <dgm:prSet/>
      <dgm:spPr/>
      <dgm:t>
        <a:bodyPr/>
        <a:lstStyle/>
        <a:p>
          <a:pPr latinLnBrk="1"/>
          <a:endParaRPr lang="ko-KR" altLang="en-US"/>
        </a:p>
      </dgm:t>
    </dgm:pt>
    <dgm:pt modelId="{AE517591-9368-447B-816D-9EBF0CC4EE9C}" type="sibTrans" cxnId="{7F54459F-B798-4B61-87C8-F760625D10C2}">
      <dgm:prSet/>
      <dgm:spPr/>
      <dgm:t>
        <a:bodyPr/>
        <a:lstStyle/>
        <a:p>
          <a:pPr latinLnBrk="1"/>
          <a:endParaRPr lang="ko-KR" altLang="en-US"/>
        </a:p>
      </dgm:t>
    </dgm:pt>
    <dgm:pt modelId="{52299C84-7555-43A4-B8C6-7CE2EBFA23B4}" type="pres">
      <dgm:prSet presAssocID="{B2BFE7A5-6AA7-4886-9E9B-E0E3CD3F8554}" presName="linear" presStyleCnt="0">
        <dgm:presLayoutVars>
          <dgm:animLvl val="lvl"/>
          <dgm:resizeHandles val="exact"/>
        </dgm:presLayoutVars>
      </dgm:prSet>
      <dgm:spPr/>
    </dgm:pt>
    <dgm:pt modelId="{76ED704E-1A19-41D5-9AB8-458D68B05EB7}" type="pres">
      <dgm:prSet presAssocID="{DBD9266E-E030-4B07-A10B-62EA176905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9E8333-6A61-4B33-AEE4-F9ACC78565FF}" type="pres">
      <dgm:prSet presAssocID="{5E61BDF3-8059-4EC7-AE91-D544EF015620}" presName="spacer" presStyleCnt="0"/>
      <dgm:spPr/>
    </dgm:pt>
    <dgm:pt modelId="{A7DE7C94-9788-4DC5-97B3-FC6B68D04414}" type="pres">
      <dgm:prSet presAssocID="{A6A8D864-3655-436B-985D-952AA75180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78AA02D-E9EC-405A-8A8A-93052EEC67F6}" type="presOf" srcId="{B2BFE7A5-6AA7-4886-9E9B-E0E3CD3F8554}" destId="{52299C84-7555-43A4-B8C6-7CE2EBFA23B4}" srcOrd="0" destOrd="0" presId="urn:microsoft.com/office/officeart/2005/8/layout/vList2"/>
    <dgm:cxn modelId="{D9D05391-5F02-45EA-A4FD-46E4DAEC7464}" type="presOf" srcId="{DBD9266E-E030-4B07-A10B-62EA176905DC}" destId="{76ED704E-1A19-41D5-9AB8-458D68B05EB7}" srcOrd="0" destOrd="0" presId="urn:microsoft.com/office/officeart/2005/8/layout/vList2"/>
    <dgm:cxn modelId="{7F54459F-B798-4B61-87C8-F760625D10C2}" srcId="{B2BFE7A5-6AA7-4886-9E9B-E0E3CD3F8554}" destId="{A6A8D864-3655-436B-985D-952AA751806C}" srcOrd="1" destOrd="0" parTransId="{A4D4FC10-1388-415B-8076-D694706F98BC}" sibTransId="{AE517591-9368-447B-816D-9EBF0CC4EE9C}"/>
    <dgm:cxn modelId="{B8FAE2F5-505C-467A-8C46-E053C0EFC95A}" srcId="{B2BFE7A5-6AA7-4886-9E9B-E0E3CD3F8554}" destId="{DBD9266E-E030-4B07-A10B-62EA176905DC}" srcOrd="0" destOrd="0" parTransId="{9A874520-6B38-4E63-BFFC-6BEB249986E7}" sibTransId="{5E61BDF3-8059-4EC7-AE91-D544EF015620}"/>
    <dgm:cxn modelId="{DB7AEFF6-7035-4070-A643-0B10B2F3FDD2}" type="presOf" srcId="{A6A8D864-3655-436B-985D-952AA751806C}" destId="{A7DE7C94-9788-4DC5-97B3-FC6B68D04414}" srcOrd="0" destOrd="0" presId="urn:microsoft.com/office/officeart/2005/8/layout/vList2"/>
    <dgm:cxn modelId="{4636D83B-9A77-4839-8A87-274FE93AD813}" type="presParOf" srcId="{52299C84-7555-43A4-B8C6-7CE2EBFA23B4}" destId="{76ED704E-1A19-41D5-9AB8-458D68B05EB7}" srcOrd="0" destOrd="0" presId="urn:microsoft.com/office/officeart/2005/8/layout/vList2"/>
    <dgm:cxn modelId="{6A37F8F4-B023-4487-91E4-4A4FF21CDA36}" type="presParOf" srcId="{52299C84-7555-43A4-B8C6-7CE2EBFA23B4}" destId="{FB9E8333-6A61-4B33-AEE4-F9ACC78565FF}" srcOrd="1" destOrd="0" presId="urn:microsoft.com/office/officeart/2005/8/layout/vList2"/>
    <dgm:cxn modelId="{A1D1955B-5203-4F11-AA81-1DAC61A7AE53}" type="presParOf" srcId="{52299C84-7555-43A4-B8C6-7CE2EBFA23B4}" destId="{A7DE7C94-9788-4DC5-97B3-FC6B68D0441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97D24C6-6B65-4CAB-B6A3-34938314E4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CB083C3-C941-490F-942D-C47443AF6110}">
      <dgm:prSet/>
      <dgm:spPr/>
      <dgm:t>
        <a:bodyPr/>
        <a:lstStyle/>
        <a:p>
          <a:pPr latinLnBrk="1"/>
          <a:r>
            <a:rPr lang="ko-KR" dirty="0"/>
            <a:t>동시처리를 위한 </a:t>
          </a:r>
          <a:r>
            <a:rPr lang="ko-KR" dirty="0" err="1"/>
            <a:t>커스텀한</a:t>
          </a:r>
          <a:r>
            <a:rPr lang="ko-KR" dirty="0"/>
            <a:t> </a:t>
          </a:r>
          <a:r>
            <a:rPr lang="ko-KR" dirty="0" err="1"/>
            <a:t>스레드풀</a:t>
          </a:r>
          <a:r>
            <a:rPr lang="ko-KR" dirty="0"/>
            <a:t> 지정가능</a:t>
          </a:r>
          <a:r>
            <a:rPr lang="en-US" dirty="0"/>
            <a:t>(</a:t>
          </a:r>
          <a:r>
            <a:rPr lang="ko-KR" dirty="0"/>
            <a:t>성능전략</a:t>
          </a:r>
          <a:r>
            <a:rPr lang="en-US" dirty="0"/>
            <a:t>)</a:t>
          </a:r>
          <a:endParaRPr lang="ko-KR" dirty="0"/>
        </a:p>
      </dgm:t>
    </dgm:pt>
    <dgm:pt modelId="{DD036C3E-20BA-4602-960A-B3EFDC8DDDB7}" type="parTrans" cxnId="{86BE808D-2748-4FEE-BD94-7F1FE8E43685}">
      <dgm:prSet/>
      <dgm:spPr/>
      <dgm:t>
        <a:bodyPr/>
        <a:lstStyle/>
        <a:p>
          <a:pPr latinLnBrk="1"/>
          <a:endParaRPr lang="ko-KR" altLang="en-US"/>
        </a:p>
      </dgm:t>
    </dgm:pt>
    <dgm:pt modelId="{57FEAB4E-6A06-4B7B-B508-A3148185C9F5}" type="sibTrans" cxnId="{86BE808D-2748-4FEE-BD94-7F1FE8E43685}">
      <dgm:prSet/>
      <dgm:spPr/>
      <dgm:t>
        <a:bodyPr/>
        <a:lstStyle/>
        <a:p>
          <a:pPr latinLnBrk="1"/>
          <a:endParaRPr lang="ko-KR" altLang="en-US"/>
        </a:p>
      </dgm:t>
    </dgm:pt>
    <dgm:pt modelId="{89C5D9CF-7BF1-4BC0-9B21-DB0D5D138B40}">
      <dgm:prSet/>
      <dgm:spPr/>
      <dgm:t>
        <a:bodyPr/>
        <a:lstStyle/>
        <a:p>
          <a:pPr latinLnBrk="1"/>
          <a:r>
            <a:rPr lang="ko-KR" dirty="0" err="1"/>
            <a:t>멀티스레드</a:t>
          </a:r>
          <a:r>
            <a:rPr lang="ko-KR" dirty="0"/>
            <a:t> 프로그래밍을 </a:t>
          </a:r>
          <a:r>
            <a:rPr lang="ko-KR" dirty="0" err="1"/>
            <a:t>할필요</a:t>
          </a:r>
          <a:r>
            <a:rPr lang="ko-KR" dirty="0"/>
            <a:t> 없으나</a:t>
          </a:r>
          <a:r>
            <a:rPr lang="en-US" dirty="0"/>
            <a:t>,</a:t>
          </a:r>
          <a:r>
            <a:rPr lang="ko-KR" dirty="0"/>
            <a:t>심플하게 </a:t>
          </a:r>
          <a:r>
            <a:rPr lang="ko-KR" dirty="0" err="1"/>
            <a:t>튜닝가능하며</a:t>
          </a:r>
          <a:r>
            <a:rPr lang="ko-KR" dirty="0"/>
            <a:t> 그에 준하는 동시성 </a:t>
          </a:r>
          <a:r>
            <a:rPr lang="ko-KR" dirty="0" err="1"/>
            <a:t>처리가가능하다</a:t>
          </a:r>
          <a:r>
            <a:rPr lang="en-US" dirty="0"/>
            <a:t>.</a:t>
          </a:r>
          <a:endParaRPr lang="ko-KR" dirty="0"/>
        </a:p>
      </dgm:t>
    </dgm:pt>
    <dgm:pt modelId="{88423AED-B4D0-4A40-B2A8-BBC16A078724}" type="parTrans" cxnId="{95B7B448-C507-480C-9B98-C5489B345DC6}">
      <dgm:prSet/>
      <dgm:spPr/>
      <dgm:t>
        <a:bodyPr/>
        <a:lstStyle/>
        <a:p>
          <a:pPr latinLnBrk="1"/>
          <a:endParaRPr lang="ko-KR" altLang="en-US"/>
        </a:p>
      </dgm:t>
    </dgm:pt>
    <dgm:pt modelId="{39F22276-35DB-4D9F-84CE-FE6ED5D74F4C}" type="sibTrans" cxnId="{95B7B448-C507-480C-9B98-C5489B345DC6}">
      <dgm:prSet/>
      <dgm:spPr/>
      <dgm:t>
        <a:bodyPr/>
        <a:lstStyle/>
        <a:p>
          <a:pPr latinLnBrk="1"/>
          <a:endParaRPr lang="ko-KR" altLang="en-US"/>
        </a:p>
      </dgm:t>
    </dgm:pt>
    <dgm:pt modelId="{EDC568A1-3139-4BA6-9A13-86726670E645}" type="pres">
      <dgm:prSet presAssocID="{497D24C6-6B65-4CAB-B6A3-34938314E41D}" presName="linear" presStyleCnt="0">
        <dgm:presLayoutVars>
          <dgm:animLvl val="lvl"/>
          <dgm:resizeHandles val="exact"/>
        </dgm:presLayoutVars>
      </dgm:prSet>
      <dgm:spPr/>
    </dgm:pt>
    <dgm:pt modelId="{D1649EEE-5149-4691-849F-FEA75E302C26}" type="pres">
      <dgm:prSet presAssocID="{BCB083C3-C941-490F-942D-C47443AF61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FFB20C-E267-417B-BD72-AF46F97AA3C4}" type="pres">
      <dgm:prSet presAssocID="{57FEAB4E-6A06-4B7B-B508-A3148185C9F5}" presName="spacer" presStyleCnt="0"/>
      <dgm:spPr/>
    </dgm:pt>
    <dgm:pt modelId="{A9F9882D-9DFF-4AB4-9A71-CF87C32EBC4F}" type="pres">
      <dgm:prSet presAssocID="{89C5D9CF-7BF1-4BC0-9B21-DB0D5D138B4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B844C3A-565E-4D2C-B29A-DF6CD19E3304}" type="presOf" srcId="{BCB083C3-C941-490F-942D-C47443AF6110}" destId="{D1649EEE-5149-4691-849F-FEA75E302C26}" srcOrd="0" destOrd="0" presId="urn:microsoft.com/office/officeart/2005/8/layout/vList2"/>
    <dgm:cxn modelId="{95B7B448-C507-480C-9B98-C5489B345DC6}" srcId="{497D24C6-6B65-4CAB-B6A3-34938314E41D}" destId="{89C5D9CF-7BF1-4BC0-9B21-DB0D5D138B40}" srcOrd="1" destOrd="0" parTransId="{88423AED-B4D0-4A40-B2A8-BBC16A078724}" sibTransId="{39F22276-35DB-4D9F-84CE-FE6ED5D74F4C}"/>
    <dgm:cxn modelId="{86BE808D-2748-4FEE-BD94-7F1FE8E43685}" srcId="{497D24C6-6B65-4CAB-B6A3-34938314E41D}" destId="{BCB083C3-C941-490F-942D-C47443AF6110}" srcOrd="0" destOrd="0" parTransId="{DD036C3E-20BA-4602-960A-B3EFDC8DDDB7}" sibTransId="{57FEAB4E-6A06-4B7B-B508-A3148185C9F5}"/>
    <dgm:cxn modelId="{3D8BF5E8-C3F1-4C88-816E-FADF2FD5CEBC}" type="presOf" srcId="{89C5D9CF-7BF1-4BC0-9B21-DB0D5D138B40}" destId="{A9F9882D-9DFF-4AB4-9A71-CF87C32EBC4F}" srcOrd="0" destOrd="0" presId="urn:microsoft.com/office/officeart/2005/8/layout/vList2"/>
    <dgm:cxn modelId="{C090C0F1-E536-44FF-B7EA-27DA6187A922}" type="presOf" srcId="{497D24C6-6B65-4CAB-B6A3-34938314E41D}" destId="{EDC568A1-3139-4BA6-9A13-86726670E645}" srcOrd="0" destOrd="0" presId="urn:microsoft.com/office/officeart/2005/8/layout/vList2"/>
    <dgm:cxn modelId="{5E50407B-0A06-496A-922C-35181B9B29C3}" type="presParOf" srcId="{EDC568A1-3139-4BA6-9A13-86726670E645}" destId="{D1649EEE-5149-4691-849F-FEA75E302C26}" srcOrd="0" destOrd="0" presId="urn:microsoft.com/office/officeart/2005/8/layout/vList2"/>
    <dgm:cxn modelId="{99595730-31C8-4ECE-B178-083B47314193}" type="presParOf" srcId="{EDC568A1-3139-4BA6-9A13-86726670E645}" destId="{51FFB20C-E267-417B-BD72-AF46F97AA3C4}" srcOrd="1" destOrd="0" presId="urn:microsoft.com/office/officeart/2005/8/layout/vList2"/>
    <dgm:cxn modelId="{092343C8-D0E2-489B-AE59-E66352884ED2}" type="presParOf" srcId="{EDC568A1-3139-4BA6-9A13-86726670E645}" destId="{A9F9882D-9DFF-4AB4-9A71-CF87C32EBC4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062CE-BF62-41D3-B6D5-5A62110940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7C0E88C-26BA-4FC2-9237-6D7406297E70}">
      <dgm:prSet/>
      <dgm:spPr/>
      <dgm:t>
        <a:bodyPr/>
        <a:lstStyle/>
        <a:p>
          <a:pPr latinLnBrk="1"/>
          <a:r>
            <a:rPr lang="ko-KR" dirty="0"/>
            <a:t>복합적인 비동기 연산처리를</a:t>
          </a:r>
          <a:r>
            <a:rPr lang="en-US" dirty="0"/>
            <a:t>,</a:t>
          </a:r>
          <a:r>
            <a:rPr lang="ko-KR" dirty="0"/>
            <a:t> 그래프로 디자인 가능하다</a:t>
          </a:r>
          <a:r>
            <a:rPr lang="en-US" dirty="0"/>
            <a:t>.</a:t>
          </a:r>
          <a:endParaRPr lang="ko-KR" dirty="0"/>
        </a:p>
      </dgm:t>
    </dgm:pt>
    <dgm:pt modelId="{A8812290-CD31-484C-B060-0A00973A7F32}" type="parTrans" cxnId="{B68A5AB4-D81F-49A7-911B-2B13D50D4A99}">
      <dgm:prSet/>
      <dgm:spPr/>
      <dgm:t>
        <a:bodyPr/>
        <a:lstStyle/>
        <a:p>
          <a:pPr latinLnBrk="1"/>
          <a:endParaRPr lang="ko-KR" altLang="en-US"/>
        </a:p>
      </dgm:t>
    </dgm:pt>
    <dgm:pt modelId="{6028A643-73AB-4749-B23B-39EEEAEC8353}" type="sibTrans" cxnId="{B68A5AB4-D81F-49A7-911B-2B13D50D4A99}">
      <dgm:prSet/>
      <dgm:spPr/>
      <dgm:t>
        <a:bodyPr/>
        <a:lstStyle/>
        <a:p>
          <a:pPr latinLnBrk="1"/>
          <a:endParaRPr lang="ko-KR" altLang="en-US"/>
        </a:p>
      </dgm:t>
    </dgm:pt>
    <dgm:pt modelId="{16D6C133-A0BA-4D05-9881-A43C749A53E0}">
      <dgm:prSet/>
      <dgm:spPr/>
      <dgm:t>
        <a:bodyPr/>
        <a:lstStyle/>
        <a:p>
          <a:pPr latinLnBrk="1"/>
          <a:r>
            <a:rPr lang="ko-KR" dirty="0"/>
            <a:t>필요하면 조절기를 달아</a:t>
          </a:r>
          <a:r>
            <a:rPr lang="en-US" dirty="0"/>
            <a:t>, </a:t>
          </a:r>
          <a:r>
            <a:rPr lang="ko-KR" dirty="0"/>
            <a:t>속도를 </a:t>
          </a:r>
          <a:r>
            <a:rPr lang="ko-KR" dirty="0" err="1"/>
            <a:t>조절할수</a:t>
          </a:r>
          <a:r>
            <a:rPr lang="ko-KR" dirty="0"/>
            <a:t> 있다</a:t>
          </a:r>
          <a:r>
            <a:rPr lang="en-US" dirty="0"/>
            <a:t>.(</a:t>
          </a:r>
          <a:r>
            <a:rPr lang="en-US" b="0" i="0" dirty="0"/>
            <a:t>Back pressure</a:t>
          </a:r>
          <a:r>
            <a:rPr lang="en-US" dirty="0"/>
            <a:t>)</a:t>
          </a:r>
          <a:endParaRPr lang="ko-KR" dirty="0"/>
        </a:p>
      </dgm:t>
    </dgm:pt>
    <dgm:pt modelId="{0B2D785C-F294-4C2F-BA07-97693FD61608}" type="parTrans" cxnId="{24BAA629-74CE-49DA-9AFC-5B76ABE19435}">
      <dgm:prSet/>
      <dgm:spPr/>
      <dgm:t>
        <a:bodyPr/>
        <a:lstStyle/>
        <a:p>
          <a:pPr latinLnBrk="1"/>
          <a:endParaRPr lang="ko-KR" altLang="en-US"/>
        </a:p>
      </dgm:t>
    </dgm:pt>
    <dgm:pt modelId="{37B6925D-691E-4AD3-B97B-7520F37B6F3E}" type="sibTrans" cxnId="{24BAA629-74CE-49DA-9AFC-5B76ABE19435}">
      <dgm:prSet/>
      <dgm:spPr/>
      <dgm:t>
        <a:bodyPr/>
        <a:lstStyle/>
        <a:p>
          <a:pPr latinLnBrk="1"/>
          <a:endParaRPr lang="ko-KR" altLang="en-US"/>
        </a:p>
      </dgm:t>
    </dgm:pt>
    <dgm:pt modelId="{06A07CA9-DADE-4D55-A436-0A1B488D3802}">
      <dgm:prSet/>
      <dgm:spPr/>
      <dgm:t>
        <a:bodyPr/>
        <a:lstStyle/>
        <a:p>
          <a:pPr latinLnBrk="1"/>
          <a:r>
            <a:rPr lang="ko-KR"/>
            <a:t>스트림 처리를위한 </a:t>
          </a:r>
          <a:r>
            <a:rPr lang="en-US"/>
            <a:t>Backpressure</a:t>
          </a:r>
          <a:r>
            <a:rPr lang="ko-KR"/>
            <a:t>는 모든 </a:t>
          </a:r>
          <a:r>
            <a:rPr lang="en-US"/>
            <a:t>StreamAPI</a:t>
          </a:r>
          <a:r>
            <a:rPr lang="ko-KR"/>
            <a:t>들이 준수하고 있고 활용가능</a:t>
          </a:r>
        </a:p>
      </dgm:t>
    </dgm:pt>
    <dgm:pt modelId="{6E507B32-E8CD-4115-802F-D2FF2FEA5ECE}" type="parTrans" cxnId="{F8A57FC1-D264-4FD7-866B-E3847B69B2B0}">
      <dgm:prSet/>
      <dgm:spPr/>
      <dgm:t>
        <a:bodyPr/>
        <a:lstStyle/>
        <a:p>
          <a:pPr latinLnBrk="1"/>
          <a:endParaRPr lang="ko-KR" altLang="en-US"/>
        </a:p>
      </dgm:t>
    </dgm:pt>
    <dgm:pt modelId="{A582294E-4F44-4E9A-BC04-8982A6A3EC4F}" type="sibTrans" cxnId="{F8A57FC1-D264-4FD7-866B-E3847B69B2B0}">
      <dgm:prSet/>
      <dgm:spPr/>
      <dgm:t>
        <a:bodyPr/>
        <a:lstStyle/>
        <a:p>
          <a:pPr latinLnBrk="1"/>
          <a:endParaRPr lang="ko-KR" altLang="en-US"/>
        </a:p>
      </dgm:t>
    </dgm:pt>
    <dgm:pt modelId="{C0B77498-F79A-488A-81CA-50062BD4C40B}" type="pres">
      <dgm:prSet presAssocID="{D0D062CE-BF62-41D3-B6D5-5A6211094021}" presName="linear" presStyleCnt="0">
        <dgm:presLayoutVars>
          <dgm:animLvl val="lvl"/>
          <dgm:resizeHandles val="exact"/>
        </dgm:presLayoutVars>
      </dgm:prSet>
      <dgm:spPr/>
    </dgm:pt>
    <dgm:pt modelId="{A056D25A-4E3E-4BD1-B0A8-C4D0D08353D6}" type="pres">
      <dgm:prSet presAssocID="{C7C0E88C-26BA-4FC2-9237-6D7406297E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51A60F-1A68-473C-AB08-27B8EC4A0972}" type="pres">
      <dgm:prSet presAssocID="{6028A643-73AB-4749-B23B-39EEEAEC8353}" presName="spacer" presStyleCnt="0"/>
      <dgm:spPr/>
    </dgm:pt>
    <dgm:pt modelId="{BA26D331-ABB6-456C-A387-E27F97EE67D6}" type="pres">
      <dgm:prSet presAssocID="{16D6C133-A0BA-4D05-9881-A43C749A5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C1EC26-4FC2-4807-8DE4-CED51334CE38}" type="pres">
      <dgm:prSet presAssocID="{37B6925D-691E-4AD3-B97B-7520F37B6F3E}" presName="spacer" presStyleCnt="0"/>
      <dgm:spPr/>
    </dgm:pt>
    <dgm:pt modelId="{643C6BD1-2AEE-4AC6-9123-41BEA4ACE676}" type="pres">
      <dgm:prSet presAssocID="{06A07CA9-DADE-4D55-A436-0A1B488D38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4BAA629-74CE-49DA-9AFC-5B76ABE19435}" srcId="{D0D062CE-BF62-41D3-B6D5-5A6211094021}" destId="{16D6C133-A0BA-4D05-9881-A43C749A53E0}" srcOrd="1" destOrd="0" parTransId="{0B2D785C-F294-4C2F-BA07-97693FD61608}" sibTransId="{37B6925D-691E-4AD3-B97B-7520F37B6F3E}"/>
    <dgm:cxn modelId="{4462BC2E-3084-4E1B-8EFB-E7C00A0BF561}" type="presOf" srcId="{06A07CA9-DADE-4D55-A436-0A1B488D3802}" destId="{643C6BD1-2AEE-4AC6-9123-41BEA4ACE676}" srcOrd="0" destOrd="0" presId="urn:microsoft.com/office/officeart/2005/8/layout/vList2"/>
    <dgm:cxn modelId="{E7F02E64-5A72-4EE3-A978-99FF4DA5F7B8}" type="presOf" srcId="{D0D062CE-BF62-41D3-B6D5-5A6211094021}" destId="{C0B77498-F79A-488A-81CA-50062BD4C40B}" srcOrd="0" destOrd="0" presId="urn:microsoft.com/office/officeart/2005/8/layout/vList2"/>
    <dgm:cxn modelId="{C332AB50-6735-4066-B3A4-8DF97A7E8F74}" type="presOf" srcId="{16D6C133-A0BA-4D05-9881-A43C749A53E0}" destId="{BA26D331-ABB6-456C-A387-E27F97EE67D6}" srcOrd="0" destOrd="0" presId="urn:microsoft.com/office/officeart/2005/8/layout/vList2"/>
    <dgm:cxn modelId="{B68A5AB4-D81F-49A7-911B-2B13D50D4A99}" srcId="{D0D062CE-BF62-41D3-B6D5-5A6211094021}" destId="{C7C0E88C-26BA-4FC2-9237-6D7406297E70}" srcOrd="0" destOrd="0" parTransId="{A8812290-CD31-484C-B060-0A00973A7F32}" sibTransId="{6028A643-73AB-4749-B23B-39EEEAEC8353}"/>
    <dgm:cxn modelId="{F8A57FC1-D264-4FD7-866B-E3847B69B2B0}" srcId="{D0D062CE-BF62-41D3-B6D5-5A6211094021}" destId="{06A07CA9-DADE-4D55-A436-0A1B488D3802}" srcOrd="2" destOrd="0" parTransId="{6E507B32-E8CD-4115-802F-D2FF2FEA5ECE}" sibTransId="{A582294E-4F44-4E9A-BC04-8982A6A3EC4F}"/>
    <dgm:cxn modelId="{374A50D0-FA6A-4EA0-A3D2-B92D983E7BB6}" type="presOf" srcId="{C7C0E88C-26BA-4FC2-9237-6D7406297E70}" destId="{A056D25A-4E3E-4BD1-B0A8-C4D0D08353D6}" srcOrd="0" destOrd="0" presId="urn:microsoft.com/office/officeart/2005/8/layout/vList2"/>
    <dgm:cxn modelId="{7B180103-5D5E-4134-A1C8-D7F5CC4AE54F}" type="presParOf" srcId="{C0B77498-F79A-488A-81CA-50062BD4C40B}" destId="{A056D25A-4E3E-4BD1-B0A8-C4D0D08353D6}" srcOrd="0" destOrd="0" presId="urn:microsoft.com/office/officeart/2005/8/layout/vList2"/>
    <dgm:cxn modelId="{82DE21FE-8B2A-4F20-9DB1-1CB320DE92EE}" type="presParOf" srcId="{C0B77498-F79A-488A-81CA-50062BD4C40B}" destId="{A151A60F-1A68-473C-AB08-27B8EC4A0972}" srcOrd="1" destOrd="0" presId="urn:microsoft.com/office/officeart/2005/8/layout/vList2"/>
    <dgm:cxn modelId="{ACE8C4C8-E4F8-46A1-936B-BDB628368D45}" type="presParOf" srcId="{C0B77498-F79A-488A-81CA-50062BD4C40B}" destId="{BA26D331-ABB6-456C-A387-E27F97EE67D6}" srcOrd="2" destOrd="0" presId="urn:microsoft.com/office/officeart/2005/8/layout/vList2"/>
    <dgm:cxn modelId="{942DEFFF-0C72-40B0-A861-73D26137ED04}" type="presParOf" srcId="{C0B77498-F79A-488A-81CA-50062BD4C40B}" destId="{D8C1EC26-4FC2-4807-8DE4-CED51334CE38}" srcOrd="3" destOrd="0" presId="urn:microsoft.com/office/officeart/2005/8/layout/vList2"/>
    <dgm:cxn modelId="{E87C88B7-AEB0-4723-B377-4A56520B224C}" type="presParOf" srcId="{C0B77498-F79A-488A-81CA-50062BD4C40B}" destId="{643C6BD1-2AEE-4AC6-9123-41BEA4ACE67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263BC10-6473-485A-A500-E5248B2810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C6731ED-F3B1-4F56-BDD5-82AE084EC263}">
      <dgm:prSet/>
      <dgm:spPr/>
      <dgm:t>
        <a:bodyPr/>
        <a:lstStyle/>
        <a:p>
          <a:pPr latinLnBrk="1"/>
          <a:r>
            <a:rPr lang="ko-KR"/>
            <a:t>실시간 메시지를 검사하는 유닛테스트 방법을 제공한다</a:t>
          </a:r>
          <a:r>
            <a:rPr lang="en-US"/>
            <a:t>.</a:t>
          </a:r>
          <a:endParaRPr lang="ko-KR"/>
        </a:p>
      </dgm:t>
    </dgm:pt>
    <dgm:pt modelId="{FD083A76-E334-4511-91F9-61EA9B8D0A4D}" type="parTrans" cxnId="{BEEAE7BA-7E54-4650-980B-7E1B81CC569A}">
      <dgm:prSet/>
      <dgm:spPr/>
      <dgm:t>
        <a:bodyPr/>
        <a:lstStyle/>
        <a:p>
          <a:pPr latinLnBrk="1"/>
          <a:endParaRPr lang="ko-KR" altLang="en-US"/>
        </a:p>
      </dgm:t>
    </dgm:pt>
    <dgm:pt modelId="{49A02D76-C6ED-4DAA-BB40-8D5B22FA9FD9}" type="sibTrans" cxnId="{BEEAE7BA-7E54-4650-980B-7E1B81CC569A}">
      <dgm:prSet/>
      <dgm:spPr/>
      <dgm:t>
        <a:bodyPr/>
        <a:lstStyle/>
        <a:p>
          <a:pPr latinLnBrk="1"/>
          <a:endParaRPr lang="ko-KR" altLang="en-US"/>
        </a:p>
      </dgm:t>
    </dgm:pt>
    <dgm:pt modelId="{D7933688-E281-4659-A4E7-F3B29FE30A95}" type="pres">
      <dgm:prSet presAssocID="{4263BC10-6473-485A-A500-E5248B28100B}" presName="linear" presStyleCnt="0">
        <dgm:presLayoutVars>
          <dgm:animLvl val="lvl"/>
          <dgm:resizeHandles val="exact"/>
        </dgm:presLayoutVars>
      </dgm:prSet>
      <dgm:spPr/>
    </dgm:pt>
    <dgm:pt modelId="{052C3C7D-1E51-4100-97E0-7F2E624EC4B5}" type="pres">
      <dgm:prSet presAssocID="{8C6731ED-F3B1-4F56-BDD5-82AE084EC2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2CCD1F-0D56-491F-92DF-9ED32DDE40A6}" type="presOf" srcId="{8C6731ED-F3B1-4F56-BDD5-82AE084EC263}" destId="{052C3C7D-1E51-4100-97E0-7F2E624EC4B5}" srcOrd="0" destOrd="0" presId="urn:microsoft.com/office/officeart/2005/8/layout/vList2"/>
    <dgm:cxn modelId="{BEEAE7BA-7E54-4650-980B-7E1B81CC569A}" srcId="{4263BC10-6473-485A-A500-E5248B28100B}" destId="{8C6731ED-F3B1-4F56-BDD5-82AE084EC263}" srcOrd="0" destOrd="0" parTransId="{FD083A76-E334-4511-91F9-61EA9B8D0A4D}" sibTransId="{49A02D76-C6ED-4DAA-BB40-8D5B22FA9FD9}"/>
    <dgm:cxn modelId="{3AC412FF-CAA3-4EB7-A7BE-B67578E17A82}" type="presOf" srcId="{4263BC10-6473-485A-A500-E5248B28100B}" destId="{D7933688-E281-4659-A4E7-F3B29FE30A95}" srcOrd="0" destOrd="0" presId="urn:microsoft.com/office/officeart/2005/8/layout/vList2"/>
    <dgm:cxn modelId="{B3F9255F-B6D1-4AE1-9995-8D8ACFFB506C}" type="presParOf" srcId="{D7933688-E281-4659-A4E7-F3B29FE30A95}" destId="{052C3C7D-1E51-4100-97E0-7F2E624EC4B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741D4C7-D0EB-47A7-B097-C6CB4CB27A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07529D3-0CFE-4AF8-A2B1-E0C475693AD6}">
      <dgm:prSet/>
      <dgm:spPr/>
      <dgm:t>
        <a:bodyPr/>
        <a:lstStyle/>
        <a:p>
          <a:pPr latinLnBrk="1"/>
          <a:r>
            <a:rPr lang="ko-KR" dirty="0"/>
            <a:t>다양한 성능 모니터링 툴과 연동가능 </a:t>
          </a:r>
          <a:r>
            <a:rPr lang="ko-KR" altLang="en-US" dirty="0"/>
            <a:t>도메인 </a:t>
          </a:r>
          <a:r>
            <a:rPr lang="ko-KR" dirty="0"/>
            <a:t>메시지 단위 측정가능</a:t>
          </a:r>
        </a:p>
      </dgm:t>
    </dgm:pt>
    <dgm:pt modelId="{499E863C-0802-4A22-A2C5-A84B165C2640}" type="parTrans" cxnId="{BB7BBAFF-2683-4CAD-B525-A39758F9284E}">
      <dgm:prSet/>
      <dgm:spPr/>
      <dgm:t>
        <a:bodyPr/>
        <a:lstStyle/>
        <a:p>
          <a:pPr latinLnBrk="1"/>
          <a:endParaRPr lang="ko-KR" altLang="en-US"/>
        </a:p>
      </dgm:t>
    </dgm:pt>
    <dgm:pt modelId="{3F1967CC-2929-4029-B8FE-6EBFE04B752C}" type="sibTrans" cxnId="{BB7BBAFF-2683-4CAD-B525-A39758F9284E}">
      <dgm:prSet/>
      <dgm:spPr/>
      <dgm:t>
        <a:bodyPr/>
        <a:lstStyle/>
        <a:p>
          <a:pPr latinLnBrk="1"/>
          <a:endParaRPr lang="ko-KR" altLang="en-US"/>
        </a:p>
      </dgm:t>
    </dgm:pt>
    <dgm:pt modelId="{5F1A31DB-8668-45C2-BAA2-C1E53DE4282B}">
      <dgm:prSet/>
      <dgm:spPr/>
      <dgm:t>
        <a:bodyPr/>
        <a:lstStyle/>
        <a:p>
          <a:pPr latinLnBrk="1"/>
          <a:r>
            <a:rPr lang="en-US" dirty="0"/>
            <a:t>AKKA Remote </a:t>
          </a:r>
          <a:r>
            <a:rPr lang="ko-KR" dirty="0"/>
            <a:t>전송성능은 </a:t>
          </a:r>
          <a:r>
            <a:rPr lang="en-US" dirty="0" err="1"/>
            <a:t>Netty</a:t>
          </a:r>
          <a:r>
            <a:rPr lang="ko-KR" dirty="0"/>
            <a:t>에 기반하며</a:t>
          </a:r>
          <a:r>
            <a:rPr lang="en-US" dirty="0"/>
            <a:t>,</a:t>
          </a:r>
          <a:r>
            <a:rPr lang="ko-KR" dirty="0"/>
            <a:t>필요하면 </a:t>
          </a:r>
          <a:r>
            <a:rPr lang="en-US" dirty="0"/>
            <a:t>TCP</a:t>
          </a:r>
          <a:r>
            <a:rPr lang="ko-KR" dirty="0"/>
            <a:t>모듈교체가능</a:t>
          </a:r>
        </a:p>
      </dgm:t>
    </dgm:pt>
    <dgm:pt modelId="{F34EFF9C-66BD-4E75-AD52-86FA68D03F78}" type="parTrans" cxnId="{E701AF18-8651-45CC-A3ED-CCA04836F3FB}">
      <dgm:prSet/>
      <dgm:spPr/>
      <dgm:t>
        <a:bodyPr/>
        <a:lstStyle/>
        <a:p>
          <a:pPr latinLnBrk="1"/>
          <a:endParaRPr lang="ko-KR" altLang="en-US"/>
        </a:p>
      </dgm:t>
    </dgm:pt>
    <dgm:pt modelId="{B34BE083-58C4-470F-9120-303BDF734E90}" type="sibTrans" cxnId="{E701AF18-8651-45CC-A3ED-CCA04836F3FB}">
      <dgm:prSet/>
      <dgm:spPr/>
      <dgm:t>
        <a:bodyPr/>
        <a:lstStyle/>
        <a:p>
          <a:pPr latinLnBrk="1"/>
          <a:endParaRPr lang="ko-KR" altLang="en-US"/>
        </a:p>
      </dgm:t>
    </dgm:pt>
    <dgm:pt modelId="{03D40ECE-2241-4ED1-8066-E2EA31D78FB4}" type="pres">
      <dgm:prSet presAssocID="{C741D4C7-D0EB-47A7-B097-C6CB4CB27AA8}" presName="linear" presStyleCnt="0">
        <dgm:presLayoutVars>
          <dgm:animLvl val="lvl"/>
          <dgm:resizeHandles val="exact"/>
        </dgm:presLayoutVars>
      </dgm:prSet>
      <dgm:spPr/>
    </dgm:pt>
    <dgm:pt modelId="{CD9D28AE-835F-433F-BC8A-805F61281846}" type="pres">
      <dgm:prSet presAssocID="{307529D3-0CFE-4AF8-A2B1-E0C475693A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38B747-35BD-4957-B5BA-476C6EAB0E1F}" type="pres">
      <dgm:prSet presAssocID="{3F1967CC-2929-4029-B8FE-6EBFE04B752C}" presName="spacer" presStyleCnt="0"/>
      <dgm:spPr/>
    </dgm:pt>
    <dgm:pt modelId="{8F896059-5014-4AD8-A392-A11A99D7CC40}" type="pres">
      <dgm:prSet presAssocID="{5F1A31DB-8668-45C2-BAA2-C1E53DE428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01AF18-8651-45CC-A3ED-CCA04836F3FB}" srcId="{C741D4C7-D0EB-47A7-B097-C6CB4CB27AA8}" destId="{5F1A31DB-8668-45C2-BAA2-C1E53DE4282B}" srcOrd="1" destOrd="0" parTransId="{F34EFF9C-66BD-4E75-AD52-86FA68D03F78}" sibTransId="{B34BE083-58C4-470F-9120-303BDF734E90}"/>
    <dgm:cxn modelId="{69A9A63E-AABF-4A7C-BCD4-F616092F35F8}" type="presOf" srcId="{307529D3-0CFE-4AF8-A2B1-E0C475693AD6}" destId="{CD9D28AE-835F-433F-BC8A-805F61281846}" srcOrd="0" destOrd="0" presId="urn:microsoft.com/office/officeart/2005/8/layout/vList2"/>
    <dgm:cxn modelId="{8CD404E1-77CB-42EE-A981-F834CA0D7BEF}" type="presOf" srcId="{C741D4C7-D0EB-47A7-B097-C6CB4CB27AA8}" destId="{03D40ECE-2241-4ED1-8066-E2EA31D78FB4}" srcOrd="0" destOrd="0" presId="urn:microsoft.com/office/officeart/2005/8/layout/vList2"/>
    <dgm:cxn modelId="{B60A2EE9-58BF-4C56-ABDC-917BB73C3C0C}" type="presOf" srcId="{5F1A31DB-8668-45C2-BAA2-C1E53DE4282B}" destId="{8F896059-5014-4AD8-A392-A11A99D7CC40}" srcOrd="0" destOrd="0" presId="urn:microsoft.com/office/officeart/2005/8/layout/vList2"/>
    <dgm:cxn modelId="{BB7BBAFF-2683-4CAD-B525-A39758F9284E}" srcId="{C741D4C7-D0EB-47A7-B097-C6CB4CB27AA8}" destId="{307529D3-0CFE-4AF8-A2B1-E0C475693AD6}" srcOrd="0" destOrd="0" parTransId="{499E863C-0802-4A22-A2C5-A84B165C2640}" sibTransId="{3F1967CC-2929-4029-B8FE-6EBFE04B752C}"/>
    <dgm:cxn modelId="{7D5B90F4-29B9-486F-9D39-1695765A23EB}" type="presParOf" srcId="{03D40ECE-2241-4ED1-8066-E2EA31D78FB4}" destId="{CD9D28AE-835F-433F-BC8A-805F61281846}" srcOrd="0" destOrd="0" presId="urn:microsoft.com/office/officeart/2005/8/layout/vList2"/>
    <dgm:cxn modelId="{24058712-4233-491D-88E2-6C9B2C8A27DD}" type="presParOf" srcId="{03D40ECE-2241-4ED1-8066-E2EA31D78FB4}" destId="{E638B747-35BD-4957-B5BA-476C6EAB0E1F}" srcOrd="1" destOrd="0" presId="urn:microsoft.com/office/officeart/2005/8/layout/vList2"/>
    <dgm:cxn modelId="{72E88162-4199-4FBC-8EC5-E101EA0840C2}" type="presParOf" srcId="{03D40ECE-2241-4ED1-8066-E2EA31D78FB4}" destId="{8F896059-5014-4AD8-A392-A11A99D7CC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26224AB-7335-4CEC-9471-B448014FCD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973D52C9-FBFF-4CA2-AC2C-5F4D2EE394CA}">
      <dgm:prSet/>
      <dgm:spPr/>
      <dgm:t>
        <a:bodyPr/>
        <a:lstStyle/>
        <a:p>
          <a:pPr latinLnBrk="1"/>
          <a:r>
            <a:rPr lang="ko-KR" dirty="0"/>
            <a:t>분산처리 완성판은 </a:t>
          </a:r>
          <a:r>
            <a:rPr lang="ko-KR" dirty="0" err="1"/>
            <a:t>클러스터화이다</a:t>
          </a:r>
          <a:r>
            <a:rPr lang="en-US" dirty="0"/>
            <a:t>.</a:t>
          </a:r>
          <a:endParaRPr lang="ko-KR" dirty="0"/>
        </a:p>
      </dgm:t>
    </dgm:pt>
    <dgm:pt modelId="{999733C9-088E-4A0E-BB62-CD8A712918D4}" type="parTrans" cxnId="{42653469-0F22-48EB-B183-E183939DF8B6}">
      <dgm:prSet/>
      <dgm:spPr/>
      <dgm:t>
        <a:bodyPr/>
        <a:lstStyle/>
        <a:p>
          <a:pPr latinLnBrk="1"/>
          <a:endParaRPr lang="ko-KR" altLang="en-US"/>
        </a:p>
      </dgm:t>
    </dgm:pt>
    <dgm:pt modelId="{A472FCE9-1843-4AD1-80EF-51A1D049AA24}" type="sibTrans" cxnId="{42653469-0F22-48EB-B183-E183939DF8B6}">
      <dgm:prSet/>
      <dgm:spPr/>
      <dgm:t>
        <a:bodyPr/>
        <a:lstStyle/>
        <a:p>
          <a:pPr latinLnBrk="1"/>
          <a:endParaRPr lang="ko-KR" altLang="en-US"/>
        </a:p>
      </dgm:t>
    </dgm:pt>
    <dgm:pt modelId="{214DCDD1-0C12-4F31-8D76-5158980F767F}">
      <dgm:prSet/>
      <dgm:spPr/>
      <dgm:t>
        <a:bodyPr/>
        <a:lstStyle/>
        <a:p>
          <a:pPr latinLnBrk="1"/>
          <a:r>
            <a:rPr lang="en-US" dirty="0"/>
            <a:t>Gossip(</a:t>
          </a:r>
          <a:r>
            <a:rPr lang="ko-KR" dirty="0"/>
            <a:t>잡담</a:t>
          </a:r>
          <a:r>
            <a:rPr lang="en-US" dirty="0"/>
            <a:t>)</a:t>
          </a:r>
          <a:r>
            <a:rPr lang="ko-KR" dirty="0"/>
            <a:t>방식으로 </a:t>
          </a:r>
          <a:r>
            <a:rPr lang="en-US" dirty="0"/>
            <a:t>P2P</a:t>
          </a:r>
          <a:r>
            <a:rPr lang="ko-KR" dirty="0"/>
            <a:t>연결을 맺으며</a:t>
          </a:r>
          <a:r>
            <a:rPr lang="en-US" dirty="0"/>
            <a:t>,</a:t>
          </a:r>
          <a:r>
            <a:rPr lang="ko-KR" dirty="0"/>
            <a:t>단일지점 병목점이 없다</a:t>
          </a:r>
          <a:r>
            <a:rPr lang="en-US" dirty="0"/>
            <a:t>.</a:t>
          </a:r>
          <a:endParaRPr lang="ko-KR" dirty="0"/>
        </a:p>
      </dgm:t>
    </dgm:pt>
    <dgm:pt modelId="{DB18FB2D-A94C-409C-9765-3A075B56BAB9}" type="parTrans" cxnId="{802A55A7-A191-4F24-BEBB-D7C6B2E11786}">
      <dgm:prSet/>
      <dgm:spPr/>
      <dgm:t>
        <a:bodyPr/>
        <a:lstStyle/>
        <a:p>
          <a:pPr latinLnBrk="1"/>
          <a:endParaRPr lang="ko-KR" altLang="en-US"/>
        </a:p>
      </dgm:t>
    </dgm:pt>
    <dgm:pt modelId="{763C7632-CC43-4446-A8FC-8B380EA662E3}" type="sibTrans" cxnId="{802A55A7-A191-4F24-BEBB-D7C6B2E11786}">
      <dgm:prSet/>
      <dgm:spPr/>
      <dgm:t>
        <a:bodyPr/>
        <a:lstStyle/>
        <a:p>
          <a:pPr latinLnBrk="1"/>
          <a:endParaRPr lang="ko-KR" altLang="en-US"/>
        </a:p>
      </dgm:t>
    </dgm:pt>
    <dgm:pt modelId="{A5E9C1EA-6CC0-4D9E-90D5-7395AEC25639}" type="pres">
      <dgm:prSet presAssocID="{326224AB-7335-4CEC-9471-B448014FCD56}" presName="linear" presStyleCnt="0">
        <dgm:presLayoutVars>
          <dgm:animLvl val="lvl"/>
          <dgm:resizeHandles val="exact"/>
        </dgm:presLayoutVars>
      </dgm:prSet>
      <dgm:spPr/>
    </dgm:pt>
    <dgm:pt modelId="{ED25AD94-07EC-4712-B89E-2EA95D635AFE}" type="pres">
      <dgm:prSet presAssocID="{973D52C9-FBFF-4CA2-AC2C-5F4D2EE394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19C060-F80D-4CA4-9B41-7E90507D85C9}" type="pres">
      <dgm:prSet presAssocID="{A472FCE9-1843-4AD1-80EF-51A1D049AA24}" presName="spacer" presStyleCnt="0"/>
      <dgm:spPr/>
    </dgm:pt>
    <dgm:pt modelId="{70B2CC7E-0D0C-4EB0-AA00-1E4FA35BC99E}" type="pres">
      <dgm:prSet presAssocID="{214DCDD1-0C12-4F31-8D76-5158980F76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CB1825-913C-499D-B118-75745F9432C2}" type="presOf" srcId="{973D52C9-FBFF-4CA2-AC2C-5F4D2EE394CA}" destId="{ED25AD94-07EC-4712-B89E-2EA95D635AFE}" srcOrd="0" destOrd="0" presId="urn:microsoft.com/office/officeart/2005/8/layout/vList2"/>
    <dgm:cxn modelId="{22026E3C-D39C-4032-91F8-FA7FCF5DE2B4}" type="presOf" srcId="{214DCDD1-0C12-4F31-8D76-5158980F767F}" destId="{70B2CC7E-0D0C-4EB0-AA00-1E4FA35BC99E}" srcOrd="0" destOrd="0" presId="urn:microsoft.com/office/officeart/2005/8/layout/vList2"/>
    <dgm:cxn modelId="{E665663F-5E3A-4B95-B8E4-31F52C3F2A5B}" type="presOf" srcId="{326224AB-7335-4CEC-9471-B448014FCD56}" destId="{A5E9C1EA-6CC0-4D9E-90D5-7395AEC25639}" srcOrd="0" destOrd="0" presId="urn:microsoft.com/office/officeart/2005/8/layout/vList2"/>
    <dgm:cxn modelId="{42653469-0F22-48EB-B183-E183939DF8B6}" srcId="{326224AB-7335-4CEC-9471-B448014FCD56}" destId="{973D52C9-FBFF-4CA2-AC2C-5F4D2EE394CA}" srcOrd="0" destOrd="0" parTransId="{999733C9-088E-4A0E-BB62-CD8A712918D4}" sibTransId="{A472FCE9-1843-4AD1-80EF-51A1D049AA24}"/>
    <dgm:cxn modelId="{802A55A7-A191-4F24-BEBB-D7C6B2E11786}" srcId="{326224AB-7335-4CEC-9471-B448014FCD56}" destId="{214DCDD1-0C12-4F31-8D76-5158980F767F}" srcOrd="1" destOrd="0" parTransId="{DB18FB2D-A94C-409C-9765-3A075B56BAB9}" sibTransId="{763C7632-CC43-4446-A8FC-8B380EA662E3}"/>
    <dgm:cxn modelId="{9A473CBA-1D8A-4BF7-A106-E735503314D4}" type="presParOf" srcId="{A5E9C1EA-6CC0-4D9E-90D5-7395AEC25639}" destId="{ED25AD94-07EC-4712-B89E-2EA95D635AFE}" srcOrd="0" destOrd="0" presId="urn:microsoft.com/office/officeart/2005/8/layout/vList2"/>
    <dgm:cxn modelId="{469D8F09-2A1B-4E38-A205-00061160AAE7}" type="presParOf" srcId="{A5E9C1EA-6CC0-4D9E-90D5-7395AEC25639}" destId="{E219C060-F80D-4CA4-9B41-7E90507D85C9}" srcOrd="1" destOrd="0" presId="urn:microsoft.com/office/officeart/2005/8/layout/vList2"/>
    <dgm:cxn modelId="{FAF3A54D-4C82-467B-B0ED-B0D91ACDFEBA}" type="presParOf" srcId="{A5E9C1EA-6CC0-4D9E-90D5-7395AEC25639}" destId="{70B2CC7E-0D0C-4EB0-AA00-1E4FA35BC99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508521-4FF8-43A4-95C9-E153895750D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CA82035-B04E-4741-9659-B9B4A44D6D27}">
      <dgm:prSet/>
      <dgm:spPr/>
      <dgm:t>
        <a:bodyPr/>
        <a:lstStyle/>
        <a:p>
          <a:pPr latinLnBrk="1"/>
          <a:r>
            <a:rPr lang="ko-KR" dirty="0"/>
            <a:t>루나 소프트 </a:t>
          </a:r>
          <a:r>
            <a:rPr lang="ko-KR" dirty="0" err="1"/>
            <a:t>다니는중</a:t>
          </a:r>
          <a:endParaRPr lang="ko-KR" dirty="0"/>
        </a:p>
      </dgm:t>
    </dgm:pt>
    <dgm:pt modelId="{DDCA69CD-6CB9-4C24-92C6-5471D76B8252}" type="parTrans" cxnId="{297E94E3-23B9-44F1-96ED-30F84DDAEA3D}">
      <dgm:prSet/>
      <dgm:spPr/>
      <dgm:t>
        <a:bodyPr/>
        <a:lstStyle/>
        <a:p>
          <a:pPr latinLnBrk="1"/>
          <a:endParaRPr lang="ko-KR" altLang="en-US"/>
        </a:p>
      </dgm:t>
    </dgm:pt>
    <dgm:pt modelId="{294F52DA-62E7-4095-8FDD-FAE9D84954E0}" type="sibTrans" cxnId="{297E94E3-23B9-44F1-96ED-30F84DDAEA3D}">
      <dgm:prSet/>
      <dgm:spPr/>
      <dgm:t>
        <a:bodyPr/>
        <a:lstStyle/>
        <a:p>
          <a:pPr latinLnBrk="1"/>
          <a:endParaRPr lang="ko-KR" altLang="en-US"/>
        </a:p>
      </dgm:t>
    </dgm:pt>
    <dgm:pt modelId="{8A930B5C-219C-48ED-9B12-B0D681BEEC70}">
      <dgm:prSet/>
      <dgm:spPr/>
      <dgm:t>
        <a:bodyPr/>
        <a:lstStyle/>
        <a:p>
          <a:pPr latinLnBrk="1"/>
          <a:r>
            <a:rPr lang="en-US"/>
            <a:t>AKKA</a:t>
          </a:r>
          <a:r>
            <a:rPr lang="ko-KR"/>
            <a:t>는 남는시간에 연구중</a:t>
          </a:r>
        </a:p>
      </dgm:t>
    </dgm:pt>
    <dgm:pt modelId="{EE2D26BA-DC02-404C-8435-4606ADF4D0CA}" type="parTrans" cxnId="{B99F6316-B586-41A7-9A94-58C7A8A96D42}">
      <dgm:prSet/>
      <dgm:spPr/>
      <dgm:t>
        <a:bodyPr/>
        <a:lstStyle/>
        <a:p>
          <a:pPr latinLnBrk="1"/>
          <a:endParaRPr lang="ko-KR" altLang="en-US"/>
        </a:p>
      </dgm:t>
    </dgm:pt>
    <dgm:pt modelId="{D6240599-1CDA-4221-8FBD-0AC85A2B1D36}" type="sibTrans" cxnId="{B99F6316-B586-41A7-9A94-58C7A8A96D42}">
      <dgm:prSet/>
      <dgm:spPr/>
      <dgm:t>
        <a:bodyPr/>
        <a:lstStyle/>
        <a:p>
          <a:pPr latinLnBrk="1"/>
          <a:endParaRPr lang="ko-KR" altLang="en-US"/>
        </a:p>
      </dgm:t>
    </dgm:pt>
    <dgm:pt modelId="{4ED910BE-CBCB-40A8-8DA6-ED2D5C0FE904}">
      <dgm:prSet/>
      <dgm:spPr/>
      <dgm:t>
        <a:bodyPr/>
        <a:lstStyle/>
        <a:p>
          <a:pPr latinLnBrk="1"/>
          <a:r>
            <a:rPr lang="en-US" dirty="0"/>
            <a:t>DDD</a:t>
          </a:r>
          <a:r>
            <a:rPr lang="ko-KR" dirty="0"/>
            <a:t>와 </a:t>
          </a:r>
          <a:r>
            <a:rPr lang="en-US" dirty="0"/>
            <a:t>AKKA</a:t>
          </a:r>
          <a:r>
            <a:rPr lang="ko-KR" dirty="0"/>
            <a:t> </a:t>
          </a:r>
          <a:br>
            <a:rPr lang="en-US" altLang="ko-KR" dirty="0"/>
          </a:br>
          <a:r>
            <a:rPr lang="en-US" dirty="0"/>
            <a:t>Inner</a:t>
          </a:r>
          <a:r>
            <a:rPr lang="ko-KR" dirty="0"/>
            <a:t> </a:t>
          </a:r>
          <a:r>
            <a:rPr lang="en-US" dirty="0"/>
            <a:t>Join</a:t>
          </a:r>
          <a:r>
            <a:rPr lang="ko-KR" dirty="0"/>
            <a:t> 을 지속 시도하고 계속 </a:t>
          </a:r>
          <a:r>
            <a:rPr lang="ko-KR" dirty="0" err="1"/>
            <a:t>실패하는중</a:t>
          </a:r>
          <a:endParaRPr lang="ko-KR" dirty="0"/>
        </a:p>
      </dgm:t>
    </dgm:pt>
    <dgm:pt modelId="{CE6CC5A7-3935-4CC2-A3B2-F86838CCB048}" type="parTrans" cxnId="{B014C634-F38E-4C59-92DF-EB622F051384}">
      <dgm:prSet/>
      <dgm:spPr/>
      <dgm:t>
        <a:bodyPr/>
        <a:lstStyle/>
        <a:p>
          <a:pPr latinLnBrk="1"/>
          <a:endParaRPr lang="ko-KR" altLang="en-US"/>
        </a:p>
      </dgm:t>
    </dgm:pt>
    <dgm:pt modelId="{D66220C5-6CD1-4C51-A563-03ABA04823DF}" type="sibTrans" cxnId="{B014C634-F38E-4C59-92DF-EB622F051384}">
      <dgm:prSet/>
      <dgm:spPr/>
      <dgm:t>
        <a:bodyPr/>
        <a:lstStyle/>
        <a:p>
          <a:pPr latinLnBrk="1"/>
          <a:endParaRPr lang="ko-KR" altLang="en-US"/>
        </a:p>
      </dgm:t>
    </dgm:pt>
    <dgm:pt modelId="{419024A3-CE46-4AAE-9EBC-3202EB0C4332}" type="pres">
      <dgm:prSet presAssocID="{A2508521-4FF8-43A4-95C9-E153895750D7}" presName="cycle" presStyleCnt="0">
        <dgm:presLayoutVars>
          <dgm:dir/>
          <dgm:resizeHandles val="exact"/>
        </dgm:presLayoutVars>
      </dgm:prSet>
      <dgm:spPr/>
    </dgm:pt>
    <dgm:pt modelId="{C182D1F2-B46D-4DF5-89C8-FB2333C112A4}" type="pres">
      <dgm:prSet presAssocID="{4CA82035-B04E-4741-9659-B9B4A44D6D27}" presName="node" presStyleLbl="node1" presStyleIdx="0" presStyleCnt="3">
        <dgm:presLayoutVars>
          <dgm:bulletEnabled val="1"/>
        </dgm:presLayoutVars>
      </dgm:prSet>
      <dgm:spPr/>
    </dgm:pt>
    <dgm:pt modelId="{B959ABC8-DE18-4C1E-96E5-546C7861BD4E}" type="pres">
      <dgm:prSet presAssocID="{294F52DA-62E7-4095-8FDD-FAE9D84954E0}" presName="sibTrans" presStyleLbl="sibTrans2D1" presStyleIdx="0" presStyleCnt="3"/>
      <dgm:spPr/>
    </dgm:pt>
    <dgm:pt modelId="{A984974D-28E5-41A0-A38A-F7E4453038C0}" type="pres">
      <dgm:prSet presAssocID="{294F52DA-62E7-4095-8FDD-FAE9D84954E0}" presName="connectorText" presStyleLbl="sibTrans2D1" presStyleIdx="0" presStyleCnt="3"/>
      <dgm:spPr/>
    </dgm:pt>
    <dgm:pt modelId="{E44A9EB3-C980-45D4-A100-36C770B922EA}" type="pres">
      <dgm:prSet presAssocID="{8A930B5C-219C-48ED-9B12-B0D681BEEC70}" presName="node" presStyleLbl="node1" presStyleIdx="1" presStyleCnt="3">
        <dgm:presLayoutVars>
          <dgm:bulletEnabled val="1"/>
        </dgm:presLayoutVars>
      </dgm:prSet>
      <dgm:spPr/>
    </dgm:pt>
    <dgm:pt modelId="{14FA38DA-7745-452D-9E6D-477F09E1B056}" type="pres">
      <dgm:prSet presAssocID="{D6240599-1CDA-4221-8FBD-0AC85A2B1D36}" presName="sibTrans" presStyleLbl="sibTrans2D1" presStyleIdx="1" presStyleCnt="3"/>
      <dgm:spPr/>
    </dgm:pt>
    <dgm:pt modelId="{25D39275-75C2-4315-8B59-3481A0A7C196}" type="pres">
      <dgm:prSet presAssocID="{D6240599-1CDA-4221-8FBD-0AC85A2B1D36}" presName="connectorText" presStyleLbl="sibTrans2D1" presStyleIdx="1" presStyleCnt="3"/>
      <dgm:spPr/>
    </dgm:pt>
    <dgm:pt modelId="{2C816C1D-EB4C-4887-80DA-D62EA78CC5C5}" type="pres">
      <dgm:prSet presAssocID="{4ED910BE-CBCB-40A8-8DA6-ED2D5C0FE904}" presName="node" presStyleLbl="node1" presStyleIdx="2" presStyleCnt="3">
        <dgm:presLayoutVars>
          <dgm:bulletEnabled val="1"/>
        </dgm:presLayoutVars>
      </dgm:prSet>
      <dgm:spPr/>
    </dgm:pt>
    <dgm:pt modelId="{596BC0A0-34BD-4675-AAF4-B23312019F93}" type="pres">
      <dgm:prSet presAssocID="{D66220C5-6CD1-4C51-A563-03ABA04823DF}" presName="sibTrans" presStyleLbl="sibTrans2D1" presStyleIdx="2" presStyleCnt="3"/>
      <dgm:spPr/>
    </dgm:pt>
    <dgm:pt modelId="{6D76B904-1628-4E55-BE28-89DBD396C753}" type="pres">
      <dgm:prSet presAssocID="{D66220C5-6CD1-4C51-A563-03ABA04823DF}" presName="connectorText" presStyleLbl="sibTrans2D1" presStyleIdx="2" presStyleCnt="3"/>
      <dgm:spPr/>
    </dgm:pt>
  </dgm:ptLst>
  <dgm:cxnLst>
    <dgm:cxn modelId="{B99F6316-B586-41A7-9A94-58C7A8A96D42}" srcId="{A2508521-4FF8-43A4-95C9-E153895750D7}" destId="{8A930B5C-219C-48ED-9B12-B0D681BEEC70}" srcOrd="1" destOrd="0" parTransId="{EE2D26BA-DC02-404C-8435-4606ADF4D0CA}" sibTransId="{D6240599-1CDA-4221-8FBD-0AC85A2B1D36}"/>
    <dgm:cxn modelId="{B014C634-F38E-4C59-92DF-EB622F051384}" srcId="{A2508521-4FF8-43A4-95C9-E153895750D7}" destId="{4ED910BE-CBCB-40A8-8DA6-ED2D5C0FE904}" srcOrd="2" destOrd="0" parTransId="{CE6CC5A7-3935-4CC2-A3B2-F86838CCB048}" sibTransId="{D66220C5-6CD1-4C51-A563-03ABA04823DF}"/>
    <dgm:cxn modelId="{6A1C365B-2F20-468B-9693-9D3CC3ECF406}" type="presOf" srcId="{4CA82035-B04E-4741-9659-B9B4A44D6D27}" destId="{C182D1F2-B46D-4DF5-89C8-FB2333C112A4}" srcOrd="0" destOrd="0" presId="urn:microsoft.com/office/officeart/2005/8/layout/cycle2"/>
    <dgm:cxn modelId="{91BA6F5F-1D77-4323-A437-337FCAE734CA}" type="presOf" srcId="{4ED910BE-CBCB-40A8-8DA6-ED2D5C0FE904}" destId="{2C816C1D-EB4C-4887-80DA-D62EA78CC5C5}" srcOrd="0" destOrd="0" presId="urn:microsoft.com/office/officeart/2005/8/layout/cycle2"/>
    <dgm:cxn modelId="{8A298966-8D3D-434B-B49C-5F9167FFA847}" type="presOf" srcId="{D66220C5-6CD1-4C51-A563-03ABA04823DF}" destId="{6D76B904-1628-4E55-BE28-89DBD396C753}" srcOrd="1" destOrd="0" presId="urn:microsoft.com/office/officeart/2005/8/layout/cycle2"/>
    <dgm:cxn modelId="{BAB02A6C-B18E-49A8-A9F2-ED60D3A6178A}" type="presOf" srcId="{D6240599-1CDA-4221-8FBD-0AC85A2B1D36}" destId="{14FA38DA-7745-452D-9E6D-477F09E1B056}" srcOrd="0" destOrd="0" presId="urn:microsoft.com/office/officeart/2005/8/layout/cycle2"/>
    <dgm:cxn modelId="{EAF3F985-27BF-4FB3-A1B4-3D280CFBEE37}" type="presOf" srcId="{294F52DA-62E7-4095-8FDD-FAE9D84954E0}" destId="{A984974D-28E5-41A0-A38A-F7E4453038C0}" srcOrd="1" destOrd="0" presId="urn:microsoft.com/office/officeart/2005/8/layout/cycle2"/>
    <dgm:cxn modelId="{BD1DBF90-30A9-41F0-9C8C-71318FD4F9D7}" type="presOf" srcId="{D6240599-1CDA-4221-8FBD-0AC85A2B1D36}" destId="{25D39275-75C2-4315-8B59-3481A0A7C196}" srcOrd="1" destOrd="0" presId="urn:microsoft.com/office/officeart/2005/8/layout/cycle2"/>
    <dgm:cxn modelId="{51B32693-A372-4B0F-887A-01EF6F25138E}" type="presOf" srcId="{A2508521-4FF8-43A4-95C9-E153895750D7}" destId="{419024A3-CE46-4AAE-9EBC-3202EB0C4332}" srcOrd="0" destOrd="0" presId="urn:microsoft.com/office/officeart/2005/8/layout/cycle2"/>
    <dgm:cxn modelId="{C7E17A95-4F54-4706-B06F-C925904E160B}" type="presOf" srcId="{294F52DA-62E7-4095-8FDD-FAE9D84954E0}" destId="{B959ABC8-DE18-4C1E-96E5-546C7861BD4E}" srcOrd="0" destOrd="0" presId="urn:microsoft.com/office/officeart/2005/8/layout/cycle2"/>
    <dgm:cxn modelId="{3415E3D8-9340-4DC0-8712-455DDD81B64C}" type="presOf" srcId="{D66220C5-6CD1-4C51-A563-03ABA04823DF}" destId="{596BC0A0-34BD-4675-AAF4-B23312019F93}" srcOrd="0" destOrd="0" presId="urn:microsoft.com/office/officeart/2005/8/layout/cycle2"/>
    <dgm:cxn modelId="{297E94E3-23B9-44F1-96ED-30F84DDAEA3D}" srcId="{A2508521-4FF8-43A4-95C9-E153895750D7}" destId="{4CA82035-B04E-4741-9659-B9B4A44D6D27}" srcOrd="0" destOrd="0" parTransId="{DDCA69CD-6CB9-4C24-92C6-5471D76B8252}" sibTransId="{294F52DA-62E7-4095-8FDD-FAE9D84954E0}"/>
    <dgm:cxn modelId="{AB9465ED-DD65-4A38-9339-B199DCDB6687}" type="presOf" srcId="{8A930B5C-219C-48ED-9B12-B0D681BEEC70}" destId="{E44A9EB3-C980-45D4-A100-36C770B922EA}" srcOrd="0" destOrd="0" presId="urn:microsoft.com/office/officeart/2005/8/layout/cycle2"/>
    <dgm:cxn modelId="{5147B686-8C8A-4648-B110-C8D15AA3E4DA}" type="presParOf" srcId="{419024A3-CE46-4AAE-9EBC-3202EB0C4332}" destId="{C182D1F2-B46D-4DF5-89C8-FB2333C112A4}" srcOrd="0" destOrd="0" presId="urn:microsoft.com/office/officeart/2005/8/layout/cycle2"/>
    <dgm:cxn modelId="{90BAC8D7-0D52-4867-8EE7-703F2435F956}" type="presParOf" srcId="{419024A3-CE46-4AAE-9EBC-3202EB0C4332}" destId="{B959ABC8-DE18-4C1E-96E5-546C7861BD4E}" srcOrd="1" destOrd="0" presId="urn:microsoft.com/office/officeart/2005/8/layout/cycle2"/>
    <dgm:cxn modelId="{9373C97B-988A-47F1-B9C8-A0F6DB8CD4A7}" type="presParOf" srcId="{B959ABC8-DE18-4C1E-96E5-546C7861BD4E}" destId="{A984974D-28E5-41A0-A38A-F7E4453038C0}" srcOrd="0" destOrd="0" presId="urn:microsoft.com/office/officeart/2005/8/layout/cycle2"/>
    <dgm:cxn modelId="{9A489218-C4E0-4CC9-AA70-1FEBE8B8AE0C}" type="presParOf" srcId="{419024A3-CE46-4AAE-9EBC-3202EB0C4332}" destId="{E44A9EB3-C980-45D4-A100-36C770B922EA}" srcOrd="2" destOrd="0" presId="urn:microsoft.com/office/officeart/2005/8/layout/cycle2"/>
    <dgm:cxn modelId="{719E4E0B-BDA1-476F-A542-3ED17B19D9E1}" type="presParOf" srcId="{419024A3-CE46-4AAE-9EBC-3202EB0C4332}" destId="{14FA38DA-7745-452D-9E6D-477F09E1B056}" srcOrd="3" destOrd="0" presId="urn:microsoft.com/office/officeart/2005/8/layout/cycle2"/>
    <dgm:cxn modelId="{E94491D6-C4FF-4C20-B57A-C91F61AA123C}" type="presParOf" srcId="{14FA38DA-7745-452D-9E6D-477F09E1B056}" destId="{25D39275-75C2-4315-8B59-3481A0A7C196}" srcOrd="0" destOrd="0" presId="urn:microsoft.com/office/officeart/2005/8/layout/cycle2"/>
    <dgm:cxn modelId="{AE388193-BDB1-4266-BB3C-5069C1EA9E09}" type="presParOf" srcId="{419024A3-CE46-4AAE-9EBC-3202EB0C4332}" destId="{2C816C1D-EB4C-4887-80DA-D62EA78CC5C5}" srcOrd="4" destOrd="0" presId="urn:microsoft.com/office/officeart/2005/8/layout/cycle2"/>
    <dgm:cxn modelId="{9C2829E8-F3BD-4539-AEAE-6BF05055B1B3}" type="presParOf" srcId="{419024A3-CE46-4AAE-9EBC-3202EB0C4332}" destId="{596BC0A0-34BD-4675-AAF4-B23312019F93}" srcOrd="5" destOrd="0" presId="urn:microsoft.com/office/officeart/2005/8/layout/cycle2"/>
    <dgm:cxn modelId="{C8417929-89C3-492A-8FD3-2FD9A0BF5E6B}" type="presParOf" srcId="{596BC0A0-34BD-4675-AAF4-B23312019F93}" destId="{6D76B904-1628-4E55-BE28-89DBD396C7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B041FBD-289A-4195-BC08-3DE8ED4227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4BF943C-86C1-48F1-AFE5-745D421BA37B}">
      <dgm:prSet/>
      <dgm:spPr/>
      <dgm:t>
        <a:bodyPr/>
        <a:lstStyle/>
        <a:p>
          <a:pPr latinLnBrk="1"/>
          <a:r>
            <a:rPr lang="ko-KR" dirty="0"/>
            <a:t>클러스터내에 단하나만 </a:t>
          </a:r>
          <a:r>
            <a:rPr lang="ko-KR" dirty="0" err="1"/>
            <a:t>존재할수</a:t>
          </a:r>
          <a:r>
            <a:rPr lang="ko-KR" dirty="0"/>
            <a:t> 있는 </a:t>
          </a:r>
          <a:r>
            <a:rPr lang="ko-KR" dirty="0" err="1"/>
            <a:t>싱글톤</a:t>
          </a:r>
          <a:r>
            <a:rPr lang="ko-KR" dirty="0"/>
            <a:t> </a:t>
          </a:r>
          <a:r>
            <a:rPr lang="ko-KR" altLang="en-US" dirty="0"/>
            <a:t>롤을</a:t>
          </a:r>
          <a:r>
            <a:rPr lang="ko-KR" dirty="0"/>
            <a:t> 생성하고 </a:t>
          </a:r>
          <a:r>
            <a:rPr lang="ko-KR" dirty="0" err="1"/>
            <a:t>운영가능하다</a:t>
          </a:r>
          <a:r>
            <a:rPr lang="en-US" dirty="0"/>
            <a:t>.</a:t>
          </a:r>
          <a:endParaRPr lang="ko-KR" dirty="0"/>
        </a:p>
      </dgm:t>
    </dgm:pt>
    <dgm:pt modelId="{A23B4005-F974-43E5-80B0-849525139B77}" type="parTrans" cxnId="{1BF8C70F-660F-4E78-9E13-2EB490B91C4B}">
      <dgm:prSet/>
      <dgm:spPr/>
      <dgm:t>
        <a:bodyPr/>
        <a:lstStyle/>
        <a:p>
          <a:pPr latinLnBrk="1"/>
          <a:endParaRPr lang="ko-KR" altLang="en-US"/>
        </a:p>
      </dgm:t>
    </dgm:pt>
    <dgm:pt modelId="{F80BAEDD-4E30-481F-A500-BFE429F98498}" type="sibTrans" cxnId="{1BF8C70F-660F-4E78-9E13-2EB490B91C4B}">
      <dgm:prSet/>
      <dgm:spPr/>
      <dgm:t>
        <a:bodyPr/>
        <a:lstStyle/>
        <a:p>
          <a:pPr latinLnBrk="1"/>
          <a:endParaRPr lang="ko-KR" altLang="en-US"/>
        </a:p>
      </dgm:t>
    </dgm:pt>
    <dgm:pt modelId="{1DC17BE6-265F-444E-A877-6AB282A06435}">
      <dgm:prSet/>
      <dgm:spPr/>
      <dgm:t>
        <a:bodyPr/>
        <a:lstStyle/>
        <a:p>
          <a:pPr latinLnBrk="1"/>
          <a:r>
            <a:rPr lang="ko-KR" dirty="0"/>
            <a:t>메시지가 가진 </a:t>
          </a:r>
          <a:r>
            <a:rPr lang="ko-KR" dirty="0" err="1"/>
            <a:t>해쉬값을</a:t>
          </a:r>
          <a:r>
            <a:rPr lang="ko-KR" dirty="0"/>
            <a:t> 이용해 </a:t>
          </a:r>
          <a:r>
            <a:rPr lang="ko-KR" altLang="en-US" dirty="0" err="1"/>
            <a:t>샤딩처리가능</a:t>
          </a:r>
          <a:endParaRPr lang="ko-KR" dirty="0"/>
        </a:p>
      </dgm:t>
    </dgm:pt>
    <dgm:pt modelId="{2E287AC5-B74B-44D1-86EA-F957DE121518}" type="parTrans" cxnId="{8E2C74BE-147B-4E41-9C43-058F7C3DE189}">
      <dgm:prSet/>
      <dgm:spPr/>
      <dgm:t>
        <a:bodyPr/>
        <a:lstStyle/>
        <a:p>
          <a:pPr latinLnBrk="1"/>
          <a:endParaRPr lang="ko-KR" altLang="en-US"/>
        </a:p>
      </dgm:t>
    </dgm:pt>
    <dgm:pt modelId="{3B7CCCD2-3942-45D4-9109-E97EB5A41E5B}" type="sibTrans" cxnId="{8E2C74BE-147B-4E41-9C43-058F7C3DE189}">
      <dgm:prSet/>
      <dgm:spPr/>
      <dgm:t>
        <a:bodyPr/>
        <a:lstStyle/>
        <a:p>
          <a:pPr latinLnBrk="1"/>
          <a:endParaRPr lang="ko-KR" altLang="en-US"/>
        </a:p>
      </dgm:t>
    </dgm:pt>
    <dgm:pt modelId="{8619ABCC-852D-436D-8080-3425761B14DB}" type="pres">
      <dgm:prSet presAssocID="{5B041FBD-289A-4195-BC08-3DE8ED4227A9}" presName="linear" presStyleCnt="0">
        <dgm:presLayoutVars>
          <dgm:animLvl val="lvl"/>
          <dgm:resizeHandles val="exact"/>
        </dgm:presLayoutVars>
      </dgm:prSet>
      <dgm:spPr/>
    </dgm:pt>
    <dgm:pt modelId="{5C37915E-E47B-48E6-A104-73F1F3C80E45}" type="pres">
      <dgm:prSet presAssocID="{74BF943C-86C1-48F1-AFE5-745D421BA3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3A7CBB-BCE5-4B25-9D2D-1EB206EECDC2}" type="pres">
      <dgm:prSet presAssocID="{F80BAEDD-4E30-481F-A500-BFE429F98498}" presName="spacer" presStyleCnt="0"/>
      <dgm:spPr/>
    </dgm:pt>
    <dgm:pt modelId="{FB4B9464-84EF-40B5-BAAE-E29B45DD9762}" type="pres">
      <dgm:prSet presAssocID="{1DC17BE6-265F-444E-A877-6AB282A0643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BF8C70F-660F-4E78-9E13-2EB490B91C4B}" srcId="{5B041FBD-289A-4195-BC08-3DE8ED4227A9}" destId="{74BF943C-86C1-48F1-AFE5-745D421BA37B}" srcOrd="0" destOrd="0" parTransId="{A23B4005-F974-43E5-80B0-849525139B77}" sibTransId="{F80BAEDD-4E30-481F-A500-BFE429F98498}"/>
    <dgm:cxn modelId="{35EA9C84-5F77-468D-92B5-6266D88C1910}" type="presOf" srcId="{1DC17BE6-265F-444E-A877-6AB282A06435}" destId="{FB4B9464-84EF-40B5-BAAE-E29B45DD9762}" srcOrd="0" destOrd="0" presId="urn:microsoft.com/office/officeart/2005/8/layout/vList2"/>
    <dgm:cxn modelId="{8E2C74BE-147B-4E41-9C43-058F7C3DE189}" srcId="{5B041FBD-289A-4195-BC08-3DE8ED4227A9}" destId="{1DC17BE6-265F-444E-A877-6AB282A06435}" srcOrd="1" destOrd="0" parTransId="{2E287AC5-B74B-44D1-86EA-F957DE121518}" sibTransId="{3B7CCCD2-3942-45D4-9109-E97EB5A41E5B}"/>
    <dgm:cxn modelId="{633E17CE-0946-42DE-B88C-3959788CA08C}" type="presOf" srcId="{5B041FBD-289A-4195-BC08-3DE8ED4227A9}" destId="{8619ABCC-852D-436D-8080-3425761B14DB}" srcOrd="0" destOrd="0" presId="urn:microsoft.com/office/officeart/2005/8/layout/vList2"/>
    <dgm:cxn modelId="{04B1DDE5-5796-49F2-B116-264251AE5324}" type="presOf" srcId="{74BF943C-86C1-48F1-AFE5-745D421BA37B}" destId="{5C37915E-E47B-48E6-A104-73F1F3C80E45}" srcOrd="0" destOrd="0" presId="urn:microsoft.com/office/officeart/2005/8/layout/vList2"/>
    <dgm:cxn modelId="{3AF66AB1-8452-4518-81F1-3E517E3B78B4}" type="presParOf" srcId="{8619ABCC-852D-436D-8080-3425761B14DB}" destId="{5C37915E-E47B-48E6-A104-73F1F3C80E45}" srcOrd="0" destOrd="0" presId="urn:microsoft.com/office/officeart/2005/8/layout/vList2"/>
    <dgm:cxn modelId="{3C5E9946-6B2E-4ED9-939D-1371CDEA61A3}" type="presParOf" srcId="{8619ABCC-852D-436D-8080-3425761B14DB}" destId="{003A7CBB-BCE5-4B25-9D2D-1EB206EECDC2}" srcOrd="1" destOrd="0" presId="urn:microsoft.com/office/officeart/2005/8/layout/vList2"/>
    <dgm:cxn modelId="{398425CF-22DC-4098-BF46-C63230177B3C}" type="presParOf" srcId="{8619ABCC-852D-436D-8080-3425761B14DB}" destId="{FB4B9464-84EF-40B5-BAAE-E29B45DD976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D9D27F-CA26-4378-A297-21DD11B4F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3AE7854-C71E-445C-851A-48A42EAB4385}">
      <dgm:prSet/>
      <dgm:spPr/>
      <dgm:t>
        <a:bodyPr/>
        <a:lstStyle/>
        <a:p>
          <a:pPr latinLnBrk="1"/>
          <a:r>
            <a:rPr lang="ko-KR"/>
            <a:t>온라인 게임 서버</a:t>
          </a:r>
          <a:r>
            <a:rPr lang="en-US"/>
            <a:t> - </a:t>
          </a:r>
          <a:r>
            <a:rPr lang="ko-KR"/>
            <a:t>특정 카테고리 북미 </a:t>
          </a:r>
          <a:r>
            <a:rPr lang="en-US"/>
            <a:t>TOP 3</a:t>
          </a:r>
          <a:endParaRPr lang="ko-KR"/>
        </a:p>
      </dgm:t>
    </dgm:pt>
    <dgm:pt modelId="{19431CD1-1B4F-4AD7-953B-36601FEBFBE1}" type="parTrans" cxnId="{02D0060E-87A6-4850-A74C-1796C661BB91}">
      <dgm:prSet/>
      <dgm:spPr/>
      <dgm:t>
        <a:bodyPr/>
        <a:lstStyle/>
        <a:p>
          <a:pPr latinLnBrk="1"/>
          <a:endParaRPr lang="ko-KR" altLang="en-US"/>
        </a:p>
      </dgm:t>
    </dgm:pt>
    <dgm:pt modelId="{912133BD-5A62-46F5-B5F6-92B946A7B492}" type="sibTrans" cxnId="{02D0060E-87A6-4850-A74C-1796C661BB91}">
      <dgm:prSet/>
      <dgm:spPr/>
      <dgm:t>
        <a:bodyPr/>
        <a:lstStyle/>
        <a:p>
          <a:pPr latinLnBrk="1"/>
          <a:endParaRPr lang="ko-KR" altLang="en-US"/>
        </a:p>
      </dgm:t>
    </dgm:pt>
    <dgm:pt modelId="{F7999EEA-4848-4398-8BD4-1C55D2C700BC}">
      <dgm:prSet/>
      <dgm:spPr/>
      <dgm:t>
        <a:bodyPr/>
        <a:lstStyle/>
        <a:p>
          <a:pPr latinLnBrk="1"/>
          <a:r>
            <a:rPr lang="ko-KR"/>
            <a:t>고난의 성능</a:t>
          </a:r>
          <a:r>
            <a:rPr lang="en-US"/>
            <a:t> </a:t>
          </a:r>
          <a:r>
            <a:rPr lang="ko-KR"/>
            <a:t>검증과정</a:t>
          </a:r>
          <a:r>
            <a:rPr lang="en-US"/>
            <a:t> - </a:t>
          </a:r>
          <a:r>
            <a:rPr lang="ko-KR"/>
            <a:t>굽신 커뮤니케이션 스킬향상 </a:t>
          </a:r>
          <a:r>
            <a:rPr lang="en-US"/>
            <a:t>QA</a:t>
          </a:r>
          <a:r>
            <a:rPr lang="ko-KR"/>
            <a:t>통과좀</a:t>
          </a:r>
          <a:r>
            <a:rPr lang="en-US"/>
            <a:t>~</a:t>
          </a:r>
          <a:endParaRPr lang="ko-KR"/>
        </a:p>
      </dgm:t>
    </dgm:pt>
    <dgm:pt modelId="{B2A8FFA1-A525-49D8-AB01-36C649CAD94D}" type="parTrans" cxnId="{DAFE1834-62B0-49E6-A558-985BF408DA09}">
      <dgm:prSet/>
      <dgm:spPr/>
      <dgm:t>
        <a:bodyPr/>
        <a:lstStyle/>
        <a:p>
          <a:pPr latinLnBrk="1"/>
          <a:endParaRPr lang="ko-KR" altLang="en-US"/>
        </a:p>
      </dgm:t>
    </dgm:pt>
    <dgm:pt modelId="{F8ECBD88-C921-480E-BE93-0EB6A89DCA44}" type="sibTrans" cxnId="{DAFE1834-62B0-49E6-A558-985BF408DA09}">
      <dgm:prSet/>
      <dgm:spPr/>
      <dgm:t>
        <a:bodyPr/>
        <a:lstStyle/>
        <a:p>
          <a:pPr latinLnBrk="1"/>
          <a:endParaRPr lang="ko-KR" altLang="en-US"/>
        </a:p>
      </dgm:t>
    </dgm:pt>
    <dgm:pt modelId="{1402E2D4-87A2-4062-A723-D5CF65FF3FD9}">
      <dgm:prSet/>
      <dgm:spPr/>
      <dgm:t>
        <a:bodyPr/>
        <a:lstStyle/>
        <a:p>
          <a:pPr latinLnBrk="1"/>
          <a:r>
            <a:rPr lang="en-US"/>
            <a:t>JVM</a:t>
          </a:r>
          <a:r>
            <a:rPr lang="ko-KR"/>
            <a:t> </a:t>
          </a:r>
          <a:r>
            <a:rPr lang="en-US"/>
            <a:t>AKKA</a:t>
          </a:r>
          <a:r>
            <a:rPr lang="ko-KR"/>
            <a:t> 이용</a:t>
          </a:r>
          <a:r>
            <a:rPr lang="en-US"/>
            <a:t> - PlayFrameWork + AKKA)</a:t>
          </a:r>
          <a:endParaRPr lang="ko-KR"/>
        </a:p>
      </dgm:t>
    </dgm:pt>
    <dgm:pt modelId="{C5FE353D-6770-4E4B-B365-596E7AAB7CB1}" type="parTrans" cxnId="{A2FA2955-A24A-41A2-A658-BB837B241393}">
      <dgm:prSet/>
      <dgm:spPr/>
      <dgm:t>
        <a:bodyPr/>
        <a:lstStyle/>
        <a:p>
          <a:pPr latinLnBrk="1"/>
          <a:endParaRPr lang="ko-KR" altLang="en-US"/>
        </a:p>
      </dgm:t>
    </dgm:pt>
    <dgm:pt modelId="{D8817671-8196-4CDF-9229-4C1622913811}" type="sibTrans" cxnId="{A2FA2955-A24A-41A2-A658-BB837B241393}">
      <dgm:prSet/>
      <dgm:spPr/>
      <dgm:t>
        <a:bodyPr/>
        <a:lstStyle/>
        <a:p>
          <a:pPr latinLnBrk="1"/>
          <a:endParaRPr lang="ko-KR" altLang="en-US"/>
        </a:p>
      </dgm:t>
    </dgm:pt>
    <dgm:pt modelId="{A856E1E6-3A10-49AA-9E3A-83616640208D}" type="pres">
      <dgm:prSet presAssocID="{37D9D27F-CA26-4378-A297-21DD11B4FA91}" presName="linear" presStyleCnt="0">
        <dgm:presLayoutVars>
          <dgm:animLvl val="lvl"/>
          <dgm:resizeHandles val="exact"/>
        </dgm:presLayoutVars>
      </dgm:prSet>
      <dgm:spPr/>
    </dgm:pt>
    <dgm:pt modelId="{319778DF-24BD-40B5-B87A-4E4BF4E235EE}" type="pres">
      <dgm:prSet presAssocID="{83AE7854-C71E-445C-851A-48A42EAB43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3BBAB2-E63A-490E-B707-E031E2676CC7}" type="pres">
      <dgm:prSet presAssocID="{912133BD-5A62-46F5-B5F6-92B946A7B492}" presName="spacer" presStyleCnt="0"/>
      <dgm:spPr/>
    </dgm:pt>
    <dgm:pt modelId="{955FB0F4-D38C-479F-A386-F5E93C5AEA9C}" type="pres">
      <dgm:prSet presAssocID="{F7999EEA-4848-4398-8BD4-1C55D2C700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A276C4-4AF0-44F3-81AB-CA229197A916}" type="pres">
      <dgm:prSet presAssocID="{F8ECBD88-C921-480E-BE93-0EB6A89DCA44}" presName="spacer" presStyleCnt="0"/>
      <dgm:spPr/>
    </dgm:pt>
    <dgm:pt modelId="{9EDD3C90-B4AF-4014-9F5C-A6BCE74620A2}" type="pres">
      <dgm:prSet presAssocID="{1402E2D4-87A2-4062-A723-D5CF65FF3FD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500A07-8E34-47A6-8DB5-8F755439DBEA}" type="presOf" srcId="{37D9D27F-CA26-4378-A297-21DD11B4FA91}" destId="{A856E1E6-3A10-49AA-9E3A-83616640208D}" srcOrd="0" destOrd="0" presId="urn:microsoft.com/office/officeart/2005/8/layout/vList2"/>
    <dgm:cxn modelId="{02D0060E-87A6-4850-A74C-1796C661BB91}" srcId="{37D9D27F-CA26-4378-A297-21DD11B4FA91}" destId="{83AE7854-C71E-445C-851A-48A42EAB4385}" srcOrd="0" destOrd="0" parTransId="{19431CD1-1B4F-4AD7-953B-36601FEBFBE1}" sibTransId="{912133BD-5A62-46F5-B5F6-92B946A7B492}"/>
    <dgm:cxn modelId="{2BD27719-17F5-4DE9-84B5-02A9F2F50315}" type="presOf" srcId="{1402E2D4-87A2-4062-A723-D5CF65FF3FD9}" destId="{9EDD3C90-B4AF-4014-9F5C-A6BCE74620A2}" srcOrd="0" destOrd="0" presId="urn:microsoft.com/office/officeart/2005/8/layout/vList2"/>
    <dgm:cxn modelId="{DAFE1834-62B0-49E6-A558-985BF408DA09}" srcId="{37D9D27F-CA26-4378-A297-21DD11B4FA91}" destId="{F7999EEA-4848-4398-8BD4-1C55D2C700BC}" srcOrd="1" destOrd="0" parTransId="{B2A8FFA1-A525-49D8-AB01-36C649CAD94D}" sibTransId="{F8ECBD88-C921-480E-BE93-0EB6A89DCA44}"/>
    <dgm:cxn modelId="{A2FA2955-A24A-41A2-A658-BB837B241393}" srcId="{37D9D27F-CA26-4378-A297-21DD11B4FA91}" destId="{1402E2D4-87A2-4062-A723-D5CF65FF3FD9}" srcOrd="2" destOrd="0" parTransId="{C5FE353D-6770-4E4B-B365-596E7AAB7CB1}" sibTransId="{D8817671-8196-4CDF-9229-4C1622913811}"/>
    <dgm:cxn modelId="{68AE8582-8CC0-4418-B240-F063A337585E}" type="presOf" srcId="{F7999EEA-4848-4398-8BD4-1C55D2C700BC}" destId="{955FB0F4-D38C-479F-A386-F5E93C5AEA9C}" srcOrd="0" destOrd="0" presId="urn:microsoft.com/office/officeart/2005/8/layout/vList2"/>
    <dgm:cxn modelId="{569934CB-03DD-4975-88AB-1B4435046FF9}" type="presOf" srcId="{83AE7854-C71E-445C-851A-48A42EAB4385}" destId="{319778DF-24BD-40B5-B87A-4E4BF4E235EE}" srcOrd="0" destOrd="0" presId="urn:microsoft.com/office/officeart/2005/8/layout/vList2"/>
    <dgm:cxn modelId="{D077722C-2281-45F3-BC1A-DFCF2516C9CB}" type="presParOf" srcId="{A856E1E6-3A10-49AA-9E3A-83616640208D}" destId="{319778DF-24BD-40B5-B87A-4E4BF4E235EE}" srcOrd="0" destOrd="0" presId="urn:microsoft.com/office/officeart/2005/8/layout/vList2"/>
    <dgm:cxn modelId="{53002798-FC22-4CD0-92AB-F34037B4C4C1}" type="presParOf" srcId="{A856E1E6-3A10-49AA-9E3A-83616640208D}" destId="{813BBAB2-E63A-490E-B707-E031E2676CC7}" srcOrd="1" destOrd="0" presId="urn:microsoft.com/office/officeart/2005/8/layout/vList2"/>
    <dgm:cxn modelId="{0DDF1A44-972B-40F0-82A6-EA5BD0ADB413}" type="presParOf" srcId="{A856E1E6-3A10-49AA-9E3A-83616640208D}" destId="{955FB0F4-D38C-479F-A386-F5E93C5AEA9C}" srcOrd="2" destOrd="0" presId="urn:microsoft.com/office/officeart/2005/8/layout/vList2"/>
    <dgm:cxn modelId="{75535AEE-B0E0-4CF7-95ED-1EE1EFD75766}" type="presParOf" srcId="{A856E1E6-3A10-49AA-9E3A-83616640208D}" destId="{76A276C4-4AF0-44F3-81AB-CA229197A916}" srcOrd="3" destOrd="0" presId="urn:microsoft.com/office/officeart/2005/8/layout/vList2"/>
    <dgm:cxn modelId="{A400775F-3BA0-47D3-AC51-B19296B0BFA9}" type="presParOf" srcId="{A856E1E6-3A10-49AA-9E3A-83616640208D}" destId="{9EDD3C90-B4AF-4014-9F5C-A6BCE74620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FEB871-9F22-42FE-B285-87DDFE4B2B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14D11163-236D-4E80-B3FB-0AC4D8CFFD73}">
      <dgm:prSet/>
      <dgm:spPr/>
      <dgm:t>
        <a:bodyPr/>
        <a:lstStyle/>
        <a:p>
          <a:pPr latinLnBrk="1"/>
          <a:r>
            <a:rPr lang="en-US"/>
            <a:t>NetCore (</a:t>
          </a:r>
          <a:r>
            <a:rPr lang="ko-KR"/>
            <a:t>리눅스</a:t>
          </a:r>
          <a:r>
            <a:rPr lang="en-US"/>
            <a:t>)</a:t>
          </a:r>
          <a:endParaRPr lang="ko-KR"/>
        </a:p>
      </dgm:t>
    </dgm:pt>
    <dgm:pt modelId="{C28F59C3-DAA0-4478-BE12-ED5BD429546D}" type="parTrans" cxnId="{D9643009-C83C-43D8-9CA2-E0115AF80639}">
      <dgm:prSet/>
      <dgm:spPr/>
      <dgm:t>
        <a:bodyPr/>
        <a:lstStyle/>
        <a:p>
          <a:pPr latinLnBrk="1"/>
          <a:endParaRPr lang="ko-KR" altLang="en-US"/>
        </a:p>
      </dgm:t>
    </dgm:pt>
    <dgm:pt modelId="{4998153A-61F6-45D4-A6EA-5F1CF83E5FAE}" type="sibTrans" cxnId="{D9643009-C83C-43D8-9CA2-E0115AF80639}">
      <dgm:prSet/>
      <dgm:spPr/>
      <dgm:t>
        <a:bodyPr/>
        <a:lstStyle/>
        <a:p>
          <a:pPr latinLnBrk="1"/>
          <a:endParaRPr lang="ko-KR" altLang="en-US"/>
        </a:p>
      </dgm:t>
    </dgm:pt>
    <dgm:pt modelId="{97F43279-EB98-4B19-A460-FFC729E37FF4}">
      <dgm:prSet/>
      <dgm:spPr/>
      <dgm:t>
        <a:bodyPr/>
        <a:lstStyle/>
        <a:p>
          <a:pPr latinLnBrk="1"/>
          <a:r>
            <a:rPr lang="en-US"/>
            <a:t>AKKA.NET</a:t>
          </a:r>
          <a:r>
            <a:rPr lang="ko-KR"/>
            <a:t> </a:t>
          </a:r>
          <a:r>
            <a:rPr lang="en-US"/>
            <a:t>(</a:t>
          </a:r>
          <a:r>
            <a:rPr lang="ko-KR"/>
            <a:t>메시징 분산처리</a:t>
          </a:r>
          <a:r>
            <a:rPr lang="en-US"/>
            <a:t>)</a:t>
          </a:r>
          <a:endParaRPr lang="ko-KR"/>
        </a:p>
      </dgm:t>
    </dgm:pt>
    <dgm:pt modelId="{17348E16-C9E8-44C9-A2D5-BD0BA04515A7}" type="parTrans" cxnId="{1EF3183A-3F2A-41D8-BF7F-34FBE2944046}">
      <dgm:prSet/>
      <dgm:spPr/>
      <dgm:t>
        <a:bodyPr/>
        <a:lstStyle/>
        <a:p>
          <a:pPr latinLnBrk="1"/>
          <a:endParaRPr lang="ko-KR" altLang="en-US"/>
        </a:p>
      </dgm:t>
    </dgm:pt>
    <dgm:pt modelId="{DF79157B-5F2B-457A-B683-8C4D8381A430}" type="sibTrans" cxnId="{1EF3183A-3F2A-41D8-BF7F-34FBE2944046}">
      <dgm:prSet/>
      <dgm:spPr/>
      <dgm:t>
        <a:bodyPr/>
        <a:lstStyle/>
        <a:p>
          <a:pPr latinLnBrk="1"/>
          <a:endParaRPr lang="ko-KR" altLang="en-US"/>
        </a:p>
      </dgm:t>
    </dgm:pt>
    <dgm:pt modelId="{F851CCE0-905B-4BE4-BF4C-38EAAE62C3B5}">
      <dgm:prSet/>
      <dgm:spPr/>
      <dgm:t>
        <a:bodyPr/>
        <a:lstStyle/>
        <a:p>
          <a:pPr latinLnBrk="1"/>
          <a:r>
            <a:rPr lang="en-US"/>
            <a:t>JAVA/SCALA/C# </a:t>
          </a:r>
          <a:r>
            <a:rPr lang="ko-KR"/>
            <a:t>동일컨셉</a:t>
          </a:r>
        </a:p>
      </dgm:t>
    </dgm:pt>
    <dgm:pt modelId="{E4B7166F-EB56-429A-8B42-0E6C6FCBB98C}" type="parTrans" cxnId="{FA6B43CD-3205-4B78-BB0B-9C065EADC670}">
      <dgm:prSet/>
      <dgm:spPr/>
      <dgm:t>
        <a:bodyPr/>
        <a:lstStyle/>
        <a:p>
          <a:pPr latinLnBrk="1"/>
          <a:endParaRPr lang="ko-KR" altLang="en-US"/>
        </a:p>
      </dgm:t>
    </dgm:pt>
    <dgm:pt modelId="{FB5CB7E1-4B47-453E-BE02-3CF25B5DD051}" type="sibTrans" cxnId="{FA6B43CD-3205-4B78-BB0B-9C065EADC670}">
      <dgm:prSet/>
      <dgm:spPr/>
      <dgm:t>
        <a:bodyPr/>
        <a:lstStyle/>
        <a:p>
          <a:pPr latinLnBrk="1"/>
          <a:endParaRPr lang="ko-KR" altLang="en-US"/>
        </a:p>
      </dgm:t>
    </dgm:pt>
    <dgm:pt modelId="{EBCEF9E4-EF71-4FBB-AC9D-C0A4C7FCBB7A}" type="pres">
      <dgm:prSet presAssocID="{52FEB871-9F22-42FE-B285-87DDFE4B2B16}" presName="linear" presStyleCnt="0">
        <dgm:presLayoutVars>
          <dgm:animLvl val="lvl"/>
          <dgm:resizeHandles val="exact"/>
        </dgm:presLayoutVars>
      </dgm:prSet>
      <dgm:spPr/>
    </dgm:pt>
    <dgm:pt modelId="{5ED2A56F-0327-4BD8-A306-1BD49391A663}" type="pres">
      <dgm:prSet presAssocID="{14D11163-236D-4E80-B3FB-0AC4D8CFFD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078541-68C4-4DE3-AF7E-8A4D32685906}" type="pres">
      <dgm:prSet presAssocID="{4998153A-61F6-45D4-A6EA-5F1CF83E5FAE}" presName="spacer" presStyleCnt="0"/>
      <dgm:spPr/>
    </dgm:pt>
    <dgm:pt modelId="{BF19C165-1F42-4248-A5FF-17C9B78C9E99}" type="pres">
      <dgm:prSet presAssocID="{97F43279-EB98-4B19-A460-FFC729E37F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E99A04-531D-4400-9109-B9A9531C1E57}" type="pres">
      <dgm:prSet presAssocID="{DF79157B-5F2B-457A-B683-8C4D8381A430}" presName="spacer" presStyleCnt="0"/>
      <dgm:spPr/>
    </dgm:pt>
    <dgm:pt modelId="{B50160E1-50D3-4709-B66C-08B8F3777E57}" type="pres">
      <dgm:prSet presAssocID="{F851CCE0-905B-4BE4-BF4C-38EAAE62C3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9643009-C83C-43D8-9CA2-E0115AF80639}" srcId="{52FEB871-9F22-42FE-B285-87DDFE4B2B16}" destId="{14D11163-236D-4E80-B3FB-0AC4D8CFFD73}" srcOrd="0" destOrd="0" parTransId="{C28F59C3-DAA0-4478-BE12-ED5BD429546D}" sibTransId="{4998153A-61F6-45D4-A6EA-5F1CF83E5FAE}"/>
    <dgm:cxn modelId="{BAF27815-469C-4A59-8481-5FAB8123D6A6}" type="presOf" srcId="{F851CCE0-905B-4BE4-BF4C-38EAAE62C3B5}" destId="{B50160E1-50D3-4709-B66C-08B8F3777E57}" srcOrd="0" destOrd="0" presId="urn:microsoft.com/office/officeart/2005/8/layout/vList2"/>
    <dgm:cxn modelId="{1EF3183A-3F2A-41D8-BF7F-34FBE2944046}" srcId="{52FEB871-9F22-42FE-B285-87DDFE4B2B16}" destId="{97F43279-EB98-4B19-A460-FFC729E37FF4}" srcOrd="1" destOrd="0" parTransId="{17348E16-C9E8-44C9-A2D5-BD0BA04515A7}" sibTransId="{DF79157B-5F2B-457A-B683-8C4D8381A430}"/>
    <dgm:cxn modelId="{1BBEB13A-FA0F-4B0D-AC30-B2651020C8F8}" type="presOf" srcId="{52FEB871-9F22-42FE-B285-87DDFE4B2B16}" destId="{EBCEF9E4-EF71-4FBB-AC9D-C0A4C7FCBB7A}" srcOrd="0" destOrd="0" presId="urn:microsoft.com/office/officeart/2005/8/layout/vList2"/>
    <dgm:cxn modelId="{261A9367-A214-40E6-8126-FD03A5BF53A1}" type="presOf" srcId="{14D11163-236D-4E80-B3FB-0AC4D8CFFD73}" destId="{5ED2A56F-0327-4BD8-A306-1BD49391A663}" srcOrd="0" destOrd="0" presId="urn:microsoft.com/office/officeart/2005/8/layout/vList2"/>
    <dgm:cxn modelId="{B17B2C94-AC67-40C8-9154-B212E9250F1C}" type="presOf" srcId="{97F43279-EB98-4B19-A460-FFC729E37FF4}" destId="{BF19C165-1F42-4248-A5FF-17C9B78C9E99}" srcOrd="0" destOrd="0" presId="urn:microsoft.com/office/officeart/2005/8/layout/vList2"/>
    <dgm:cxn modelId="{FA6B43CD-3205-4B78-BB0B-9C065EADC670}" srcId="{52FEB871-9F22-42FE-B285-87DDFE4B2B16}" destId="{F851CCE0-905B-4BE4-BF4C-38EAAE62C3B5}" srcOrd="2" destOrd="0" parTransId="{E4B7166F-EB56-429A-8B42-0E6C6FCBB98C}" sibTransId="{FB5CB7E1-4B47-453E-BE02-3CF25B5DD051}"/>
    <dgm:cxn modelId="{7D9D1B0B-82D4-43A1-B1A5-76438B2B2022}" type="presParOf" srcId="{EBCEF9E4-EF71-4FBB-AC9D-C0A4C7FCBB7A}" destId="{5ED2A56F-0327-4BD8-A306-1BD49391A663}" srcOrd="0" destOrd="0" presId="urn:microsoft.com/office/officeart/2005/8/layout/vList2"/>
    <dgm:cxn modelId="{41472304-8130-4C71-AEE5-01928772C073}" type="presParOf" srcId="{EBCEF9E4-EF71-4FBB-AC9D-C0A4C7FCBB7A}" destId="{A0078541-68C4-4DE3-AF7E-8A4D32685906}" srcOrd="1" destOrd="0" presId="urn:microsoft.com/office/officeart/2005/8/layout/vList2"/>
    <dgm:cxn modelId="{EC962358-FB39-418B-AAC3-A3DC07F04414}" type="presParOf" srcId="{EBCEF9E4-EF71-4FBB-AC9D-C0A4C7FCBB7A}" destId="{BF19C165-1F42-4248-A5FF-17C9B78C9E99}" srcOrd="2" destOrd="0" presId="urn:microsoft.com/office/officeart/2005/8/layout/vList2"/>
    <dgm:cxn modelId="{73B586AF-C1B1-452A-8775-2AD5CDC641BF}" type="presParOf" srcId="{EBCEF9E4-EF71-4FBB-AC9D-C0A4C7FCBB7A}" destId="{47E99A04-531D-4400-9109-B9A9531C1E57}" srcOrd="3" destOrd="0" presId="urn:microsoft.com/office/officeart/2005/8/layout/vList2"/>
    <dgm:cxn modelId="{C051CA55-7292-4620-AC43-DDCF43DD2A61}" type="presParOf" srcId="{EBCEF9E4-EF71-4FBB-AC9D-C0A4C7FCBB7A}" destId="{B50160E1-50D3-4709-B66C-08B8F3777E5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E3E545-B1E5-4D3C-A964-D59C9CD350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8ED25EC0-A145-4EE7-9E08-70178F1192A9}">
      <dgm:prSet/>
      <dgm:spPr/>
      <dgm:t>
        <a:bodyPr/>
        <a:lstStyle/>
        <a:p>
          <a:pPr latinLnBrk="1"/>
          <a:r>
            <a:rPr lang="ko-KR"/>
            <a:t>국내 </a:t>
          </a:r>
          <a:r>
            <a:rPr lang="en-US"/>
            <a:t>Netcore</a:t>
          </a:r>
          <a:r>
            <a:rPr lang="ko-KR"/>
            <a:t> 이용층이 얇다</a:t>
          </a:r>
          <a:r>
            <a:rPr lang="en-US"/>
            <a:t>.</a:t>
          </a:r>
          <a:endParaRPr lang="ko-KR"/>
        </a:p>
      </dgm:t>
    </dgm:pt>
    <dgm:pt modelId="{C719E48E-DD57-4FCC-B0A5-D5DA5CE74250}" type="parTrans" cxnId="{C5CC49C1-7F52-4EDC-9804-01FFCE7B3778}">
      <dgm:prSet/>
      <dgm:spPr/>
      <dgm:t>
        <a:bodyPr/>
        <a:lstStyle/>
        <a:p>
          <a:pPr latinLnBrk="1"/>
          <a:endParaRPr lang="ko-KR" altLang="en-US"/>
        </a:p>
      </dgm:t>
    </dgm:pt>
    <dgm:pt modelId="{A9B25D17-FD38-476A-A0EA-E85501250ABC}" type="sibTrans" cxnId="{C5CC49C1-7F52-4EDC-9804-01FFCE7B3778}">
      <dgm:prSet/>
      <dgm:spPr/>
      <dgm:t>
        <a:bodyPr/>
        <a:lstStyle/>
        <a:p>
          <a:pPr latinLnBrk="1"/>
          <a:endParaRPr lang="ko-KR" altLang="en-US"/>
        </a:p>
      </dgm:t>
    </dgm:pt>
    <dgm:pt modelId="{8B2CE480-BDE9-44B9-A184-A602C72DF3D1}">
      <dgm:prSet/>
      <dgm:spPr/>
      <dgm:t>
        <a:bodyPr/>
        <a:lstStyle/>
        <a:p>
          <a:pPr latinLnBrk="1"/>
          <a:r>
            <a:rPr lang="ko-KR"/>
            <a:t>분산처리를 직접 구현 시도하는 개발자가 드물다</a:t>
          </a:r>
          <a:r>
            <a:rPr lang="en-US"/>
            <a:t>.</a:t>
          </a:r>
          <a:endParaRPr lang="ko-KR"/>
        </a:p>
      </dgm:t>
    </dgm:pt>
    <dgm:pt modelId="{FAC30121-8CDE-413B-80E2-7963514EE77E}" type="parTrans" cxnId="{1403554A-191C-4380-85F6-DF9C04E7713F}">
      <dgm:prSet/>
      <dgm:spPr/>
      <dgm:t>
        <a:bodyPr/>
        <a:lstStyle/>
        <a:p>
          <a:pPr latinLnBrk="1"/>
          <a:endParaRPr lang="ko-KR" altLang="en-US"/>
        </a:p>
      </dgm:t>
    </dgm:pt>
    <dgm:pt modelId="{5244DD85-5A22-47FF-A1ED-28F6F993CB4E}" type="sibTrans" cxnId="{1403554A-191C-4380-85F6-DF9C04E7713F}">
      <dgm:prSet/>
      <dgm:spPr/>
      <dgm:t>
        <a:bodyPr/>
        <a:lstStyle/>
        <a:p>
          <a:pPr latinLnBrk="1"/>
          <a:endParaRPr lang="ko-KR" altLang="en-US"/>
        </a:p>
      </dgm:t>
    </dgm:pt>
    <dgm:pt modelId="{356F0F31-C2CB-4767-B6B2-8741E8019536}">
      <dgm:prSet/>
      <dgm:spPr/>
      <dgm:t>
        <a:bodyPr/>
        <a:lstStyle/>
        <a:p>
          <a:pPr latinLnBrk="1"/>
          <a:r>
            <a:rPr lang="en-US"/>
            <a:t>AKKA</a:t>
          </a:r>
          <a:r>
            <a:rPr lang="ko-KR"/>
            <a:t>포함 </a:t>
          </a:r>
          <a:r>
            <a:rPr lang="en-US"/>
            <a:t>AKKA.NET</a:t>
          </a:r>
          <a:r>
            <a:rPr lang="ko-KR"/>
            <a:t>을 이용하는 국내개발자를 찾기힘들다</a:t>
          </a:r>
          <a:r>
            <a:rPr lang="en-US"/>
            <a:t>.</a:t>
          </a:r>
          <a:endParaRPr lang="ko-KR"/>
        </a:p>
      </dgm:t>
    </dgm:pt>
    <dgm:pt modelId="{5A3B432F-87EB-49D4-B8B1-DF9A44F10E42}" type="parTrans" cxnId="{3D1E6AD2-2F1B-475E-AA0B-2CAA4CDC2444}">
      <dgm:prSet/>
      <dgm:spPr/>
      <dgm:t>
        <a:bodyPr/>
        <a:lstStyle/>
        <a:p>
          <a:pPr latinLnBrk="1"/>
          <a:endParaRPr lang="ko-KR" altLang="en-US"/>
        </a:p>
      </dgm:t>
    </dgm:pt>
    <dgm:pt modelId="{300A46B5-C621-4D22-9021-D57FB220BD85}" type="sibTrans" cxnId="{3D1E6AD2-2F1B-475E-AA0B-2CAA4CDC2444}">
      <dgm:prSet/>
      <dgm:spPr/>
      <dgm:t>
        <a:bodyPr/>
        <a:lstStyle/>
        <a:p>
          <a:pPr latinLnBrk="1"/>
          <a:endParaRPr lang="ko-KR" altLang="en-US"/>
        </a:p>
      </dgm:t>
    </dgm:pt>
    <dgm:pt modelId="{92529481-94E1-468A-9A60-6191730125D5}">
      <dgm:prSet/>
      <dgm:spPr/>
      <dgm:t>
        <a:bodyPr/>
        <a:lstStyle/>
        <a:p>
          <a:pPr latinLnBrk="1"/>
          <a:r>
            <a:rPr lang="ko-KR"/>
            <a:t>유일한 장점은 극 희소성</a:t>
          </a:r>
          <a:r>
            <a:rPr lang="en-US"/>
            <a:t>,</a:t>
          </a:r>
          <a:r>
            <a:rPr lang="ko-KR"/>
            <a:t>유니크</a:t>
          </a:r>
        </a:p>
      </dgm:t>
    </dgm:pt>
    <dgm:pt modelId="{353EDDD3-7098-4D73-9BD9-452295E8E71B}" type="parTrans" cxnId="{0628AEF8-D3C0-4D19-BC76-6EEE78B1BA1C}">
      <dgm:prSet/>
      <dgm:spPr/>
      <dgm:t>
        <a:bodyPr/>
        <a:lstStyle/>
        <a:p>
          <a:pPr latinLnBrk="1"/>
          <a:endParaRPr lang="ko-KR" altLang="en-US"/>
        </a:p>
      </dgm:t>
    </dgm:pt>
    <dgm:pt modelId="{21F4BD6F-DECB-4B2F-95CE-B9FF9767F823}" type="sibTrans" cxnId="{0628AEF8-D3C0-4D19-BC76-6EEE78B1BA1C}">
      <dgm:prSet/>
      <dgm:spPr/>
      <dgm:t>
        <a:bodyPr/>
        <a:lstStyle/>
        <a:p>
          <a:pPr latinLnBrk="1"/>
          <a:endParaRPr lang="ko-KR" altLang="en-US"/>
        </a:p>
      </dgm:t>
    </dgm:pt>
    <dgm:pt modelId="{687D4772-6215-400B-AB40-8B8791A6DD43}" type="pres">
      <dgm:prSet presAssocID="{B3E3E545-B1E5-4D3C-A964-D59C9CD35078}" presName="linear" presStyleCnt="0">
        <dgm:presLayoutVars>
          <dgm:animLvl val="lvl"/>
          <dgm:resizeHandles val="exact"/>
        </dgm:presLayoutVars>
      </dgm:prSet>
      <dgm:spPr/>
    </dgm:pt>
    <dgm:pt modelId="{6EF30ECF-DF01-475C-964F-A714B8A97C02}" type="pres">
      <dgm:prSet presAssocID="{8ED25EC0-A145-4EE7-9E08-70178F119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34DD8B-1AE2-4AB1-A026-4EB6F1AD64CE}" type="pres">
      <dgm:prSet presAssocID="{A9B25D17-FD38-476A-A0EA-E85501250ABC}" presName="spacer" presStyleCnt="0"/>
      <dgm:spPr/>
    </dgm:pt>
    <dgm:pt modelId="{3C41CE96-F3F0-4187-8E4D-326894A12456}" type="pres">
      <dgm:prSet presAssocID="{8B2CE480-BDE9-44B9-A184-A602C72DF3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612213-CC9C-4060-9BD1-8A354194DFAF}" type="pres">
      <dgm:prSet presAssocID="{5244DD85-5A22-47FF-A1ED-28F6F993CB4E}" presName="spacer" presStyleCnt="0"/>
      <dgm:spPr/>
    </dgm:pt>
    <dgm:pt modelId="{BA4A67DF-1BD0-4AB8-B2BE-BC6DCB1640AB}" type="pres">
      <dgm:prSet presAssocID="{356F0F31-C2CB-4767-B6B2-8741E80195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A1C872-5A4E-4DEA-AB15-A709001FC7E6}" type="pres">
      <dgm:prSet presAssocID="{300A46B5-C621-4D22-9021-D57FB220BD85}" presName="spacer" presStyleCnt="0"/>
      <dgm:spPr/>
    </dgm:pt>
    <dgm:pt modelId="{96CEE56E-CBFC-43AC-A1E9-4EB3569B027B}" type="pres">
      <dgm:prSet presAssocID="{92529481-94E1-468A-9A60-6191730125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2F811-3BA1-419E-9139-389EB8278D11}" type="presOf" srcId="{8ED25EC0-A145-4EE7-9E08-70178F1192A9}" destId="{6EF30ECF-DF01-475C-964F-A714B8A97C02}" srcOrd="0" destOrd="0" presId="urn:microsoft.com/office/officeart/2005/8/layout/vList2"/>
    <dgm:cxn modelId="{0FBAAD3C-D69C-41CC-996F-2022A14513CD}" type="presOf" srcId="{92529481-94E1-468A-9A60-6191730125D5}" destId="{96CEE56E-CBFC-43AC-A1E9-4EB3569B027B}" srcOrd="0" destOrd="0" presId="urn:microsoft.com/office/officeart/2005/8/layout/vList2"/>
    <dgm:cxn modelId="{D31F8742-A42B-4006-BAAE-BC625234B44A}" type="presOf" srcId="{B3E3E545-B1E5-4D3C-A964-D59C9CD35078}" destId="{687D4772-6215-400B-AB40-8B8791A6DD43}" srcOrd="0" destOrd="0" presId="urn:microsoft.com/office/officeart/2005/8/layout/vList2"/>
    <dgm:cxn modelId="{9AB4AA45-D150-4626-8002-F36466BE99F1}" type="presOf" srcId="{8B2CE480-BDE9-44B9-A184-A602C72DF3D1}" destId="{3C41CE96-F3F0-4187-8E4D-326894A12456}" srcOrd="0" destOrd="0" presId="urn:microsoft.com/office/officeart/2005/8/layout/vList2"/>
    <dgm:cxn modelId="{1403554A-191C-4380-85F6-DF9C04E7713F}" srcId="{B3E3E545-B1E5-4D3C-A964-D59C9CD35078}" destId="{8B2CE480-BDE9-44B9-A184-A602C72DF3D1}" srcOrd="1" destOrd="0" parTransId="{FAC30121-8CDE-413B-80E2-7963514EE77E}" sibTransId="{5244DD85-5A22-47FF-A1ED-28F6F993CB4E}"/>
    <dgm:cxn modelId="{C7095EAE-EBC2-453D-94DE-54509B64E0FF}" type="presOf" srcId="{356F0F31-C2CB-4767-B6B2-8741E8019536}" destId="{BA4A67DF-1BD0-4AB8-B2BE-BC6DCB1640AB}" srcOrd="0" destOrd="0" presId="urn:microsoft.com/office/officeart/2005/8/layout/vList2"/>
    <dgm:cxn modelId="{C5CC49C1-7F52-4EDC-9804-01FFCE7B3778}" srcId="{B3E3E545-B1E5-4D3C-A964-D59C9CD35078}" destId="{8ED25EC0-A145-4EE7-9E08-70178F1192A9}" srcOrd="0" destOrd="0" parTransId="{C719E48E-DD57-4FCC-B0A5-D5DA5CE74250}" sibTransId="{A9B25D17-FD38-476A-A0EA-E85501250ABC}"/>
    <dgm:cxn modelId="{3D1E6AD2-2F1B-475E-AA0B-2CAA4CDC2444}" srcId="{B3E3E545-B1E5-4D3C-A964-D59C9CD35078}" destId="{356F0F31-C2CB-4767-B6B2-8741E8019536}" srcOrd="2" destOrd="0" parTransId="{5A3B432F-87EB-49D4-B8B1-DF9A44F10E42}" sibTransId="{300A46B5-C621-4D22-9021-D57FB220BD85}"/>
    <dgm:cxn modelId="{0628AEF8-D3C0-4D19-BC76-6EEE78B1BA1C}" srcId="{B3E3E545-B1E5-4D3C-A964-D59C9CD35078}" destId="{92529481-94E1-468A-9A60-6191730125D5}" srcOrd="3" destOrd="0" parTransId="{353EDDD3-7098-4D73-9BD9-452295E8E71B}" sibTransId="{21F4BD6F-DECB-4B2F-95CE-B9FF9767F823}"/>
    <dgm:cxn modelId="{AD1E179E-4FC6-49F7-A0C5-F2F1BEDF5FDA}" type="presParOf" srcId="{687D4772-6215-400B-AB40-8B8791A6DD43}" destId="{6EF30ECF-DF01-475C-964F-A714B8A97C02}" srcOrd="0" destOrd="0" presId="urn:microsoft.com/office/officeart/2005/8/layout/vList2"/>
    <dgm:cxn modelId="{725235E8-E4F6-453C-832D-E2B3972F6595}" type="presParOf" srcId="{687D4772-6215-400B-AB40-8B8791A6DD43}" destId="{2634DD8B-1AE2-4AB1-A026-4EB6F1AD64CE}" srcOrd="1" destOrd="0" presId="urn:microsoft.com/office/officeart/2005/8/layout/vList2"/>
    <dgm:cxn modelId="{74F08AE9-E4D0-4311-B38F-E7D286A654D2}" type="presParOf" srcId="{687D4772-6215-400B-AB40-8B8791A6DD43}" destId="{3C41CE96-F3F0-4187-8E4D-326894A12456}" srcOrd="2" destOrd="0" presId="urn:microsoft.com/office/officeart/2005/8/layout/vList2"/>
    <dgm:cxn modelId="{D5AA0451-85B7-4E4D-8DC7-14539C303005}" type="presParOf" srcId="{687D4772-6215-400B-AB40-8B8791A6DD43}" destId="{75612213-CC9C-4060-9BD1-8A354194DFAF}" srcOrd="3" destOrd="0" presId="urn:microsoft.com/office/officeart/2005/8/layout/vList2"/>
    <dgm:cxn modelId="{7307999B-CA7D-40CD-BFFD-6E622F137574}" type="presParOf" srcId="{687D4772-6215-400B-AB40-8B8791A6DD43}" destId="{BA4A67DF-1BD0-4AB8-B2BE-BC6DCB1640AB}" srcOrd="4" destOrd="0" presId="urn:microsoft.com/office/officeart/2005/8/layout/vList2"/>
    <dgm:cxn modelId="{B9FE366B-1D15-477A-80EF-2458347AE240}" type="presParOf" srcId="{687D4772-6215-400B-AB40-8B8791A6DD43}" destId="{EFA1C872-5A4E-4DEA-AB15-A709001FC7E6}" srcOrd="5" destOrd="0" presId="urn:microsoft.com/office/officeart/2005/8/layout/vList2"/>
    <dgm:cxn modelId="{0D004A26-4022-4155-9C90-13302BC82792}" type="presParOf" srcId="{687D4772-6215-400B-AB40-8B8791A6DD43}" destId="{96CEE56E-CBFC-43AC-A1E9-4EB3569B02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D59FE8-A216-403A-A699-A8E205092E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CB2103BD-A565-47B9-8B72-2EB24CEC1F8B}">
      <dgm:prSet/>
      <dgm:spPr/>
      <dgm:t>
        <a:bodyPr/>
        <a:lstStyle/>
        <a:p>
          <a:pPr latinLnBrk="1"/>
          <a:r>
            <a:rPr lang="ko-KR" dirty="0" err="1"/>
            <a:t>잘알려지지</a:t>
          </a:r>
          <a:r>
            <a:rPr lang="ko-KR" dirty="0"/>
            <a:t> 않았기때문에 </a:t>
          </a:r>
          <a:r>
            <a:rPr lang="ko-KR" dirty="0" err="1"/>
            <a:t>오해받을게</a:t>
          </a:r>
          <a:r>
            <a:rPr lang="ko-KR" dirty="0"/>
            <a:t> 없다</a:t>
          </a:r>
          <a:r>
            <a:rPr lang="en-US" dirty="0"/>
            <a:t>.</a:t>
          </a:r>
          <a:endParaRPr lang="ko-KR" dirty="0"/>
        </a:p>
      </dgm:t>
    </dgm:pt>
    <dgm:pt modelId="{9391912E-A4FF-41C9-9A6B-E094B7AE1290}" type="parTrans" cxnId="{F12504B3-A72A-459F-AF05-C258C8AAC75B}">
      <dgm:prSet/>
      <dgm:spPr/>
      <dgm:t>
        <a:bodyPr/>
        <a:lstStyle/>
        <a:p>
          <a:pPr latinLnBrk="1"/>
          <a:endParaRPr lang="ko-KR" altLang="en-US"/>
        </a:p>
      </dgm:t>
    </dgm:pt>
    <dgm:pt modelId="{C7BBE32E-B2CB-48E3-8EE4-823C73F82217}" type="sibTrans" cxnId="{F12504B3-A72A-459F-AF05-C258C8AAC75B}">
      <dgm:prSet/>
      <dgm:spPr/>
      <dgm:t>
        <a:bodyPr/>
        <a:lstStyle/>
        <a:p>
          <a:pPr latinLnBrk="1"/>
          <a:endParaRPr lang="ko-KR" altLang="en-US"/>
        </a:p>
      </dgm:t>
    </dgm:pt>
    <dgm:pt modelId="{B88585B8-FF09-412A-B8E9-9C56B30E54AB}">
      <dgm:prSet/>
      <dgm:spPr/>
      <dgm:t>
        <a:bodyPr/>
        <a:lstStyle/>
        <a:p>
          <a:pPr latinLnBrk="1"/>
          <a:r>
            <a:rPr lang="ko-KR" b="1"/>
            <a:t>오해를 만들기위해 </a:t>
          </a:r>
          <a:r>
            <a:rPr lang="en-US" b="1"/>
            <a:t>AKKA</a:t>
          </a:r>
          <a:r>
            <a:rPr lang="ko-KR" b="1"/>
            <a:t>를 알아보자</a:t>
          </a:r>
          <a:r>
            <a:rPr lang="en-US" b="1"/>
            <a:t>~</a:t>
          </a:r>
          <a:endParaRPr lang="ko-KR"/>
        </a:p>
      </dgm:t>
    </dgm:pt>
    <dgm:pt modelId="{D81706F8-D620-4733-90FA-5BD3843438B0}" type="parTrans" cxnId="{C12BBA4B-614D-46B1-9362-6B03077C3C80}">
      <dgm:prSet/>
      <dgm:spPr/>
      <dgm:t>
        <a:bodyPr/>
        <a:lstStyle/>
        <a:p>
          <a:pPr latinLnBrk="1"/>
          <a:endParaRPr lang="ko-KR" altLang="en-US"/>
        </a:p>
      </dgm:t>
    </dgm:pt>
    <dgm:pt modelId="{8590FB33-76D2-4BCE-93C4-3A45169F3A44}" type="sibTrans" cxnId="{C12BBA4B-614D-46B1-9362-6B03077C3C80}">
      <dgm:prSet/>
      <dgm:spPr/>
      <dgm:t>
        <a:bodyPr/>
        <a:lstStyle/>
        <a:p>
          <a:pPr latinLnBrk="1"/>
          <a:endParaRPr lang="ko-KR" altLang="en-US"/>
        </a:p>
      </dgm:t>
    </dgm:pt>
    <dgm:pt modelId="{2570537B-EA79-4C6E-B8D1-8169F7B6454C}" type="pres">
      <dgm:prSet presAssocID="{4ED59FE8-A216-403A-A699-A8E205092E67}" presName="linear" presStyleCnt="0">
        <dgm:presLayoutVars>
          <dgm:animLvl val="lvl"/>
          <dgm:resizeHandles val="exact"/>
        </dgm:presLayoutVars>
      </dgm:prSet>
      <dgm:spPr/>
    </dgm:pt>
    <dgm:pt modelId="{C90D96BA-84BC-444B-A3D9-F3603AAE6A77}" type="pres">
      <dgm:prSet presAssocID="{CB2103BD-A565-47B9-8B72-2EB24CEC1F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B8C82C-76A8-4E80-8150-3A4758C30599}" type="pres">
      <dgm:prSet presAssocID="{C7BBE32E-B2CB-48E3-8EE4-823C73F82217}" presName="spacer" presStyleCnt="0"/>
      <dgm:spPr/>
    </dgm:pt>
    <dgm:pt modelId="{D506345F-7AE1-407B-B4AB-67D3C61F7BBB}" type="pres">
      <dgm:prSet presAssocID="{B88585B8-FF09-412A-B8E9-9C56B30E54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906C19-8D9B-4B93-BD6B-9B36BCBAF8C3}" type="presOf" srcId="{4ED59FE8-A216-403A-A699-A8E205092E67}" destId="{2570537B-EA79-4C6E-B8D1-8169F7B6454C}" srcOrd="0" destOrd="0" presId="urn:microsoft.com/office/officeart/2005/8/layout/vList2"/>
    <dgm:cxn modelId="{C12BBA4B-614D-46B1-9362-6B03077C3C80}" srcId="{4ED59FE8-A216-403A-A699-A8E205092E67}" destId="{B88585B8-FF09-412A-B8E9-9C56B30E54AB}" srcOrd="1" destOrd="0" parTransId="{D81706F8-D620-4733-90FA-5BD3843438B0}" sibTransId="{8590FB33-76D2-4BCE-93C4-3A45169F3A44}"/>
    <dgm:cxn modelId="{7BF01E82-B983-4392-9263-B2A7CBAE1F25}" type="presOf" srcId="{B88585B8-FF09-412A-B8E9-9C56B30E54AB}" destId="{D506345F-7AE1-407B-B4AB-67D3C61F7BBB}" srcOrd="0" destOrd="0" presId="urn:microsoft.com/office/officeart/2005/8/layout/vList2"/>
    <dgm:cxn modelId="{F12504B3-A72A-459F-AF05-C258C8AAC75B}" srcId="{4ED59FE8-A216-403A-A699-A8E205092E67}" destId="{CB2103BD-A565-47B9-8B72-2EB24CEC1F8B}" srcOrd="0" destOrd="0" parTransId="{9391912E-A4FF-41C9-9A6B-E094B7AE1290}" sibTransId="{C7BBE32E-B2CB-48E3-8EE4-823C73F82217}"/>
    <dgm:cxn modelId="{3D107AC1-72F9-4166-B11D-B27276089342}" type="presOf" srcId="{CB2103BD-A565-47B9-8B72-2EB24CEC1F8B}" destId="{C90D96BA-84BC-444B-A3D9-F3603AAE6A77}" srcOrd="0" destOrd="0" presId="urn:microsoft.com/office/officeart/2005/8/layout/vList2"/>
    <dgm:cxn modelId="{CB22BD15-A0BF-4616-B3AE-196C41DDE97F}" type="presParOf" srcId="{2570537B-EA79-4C6E-B8D1-8169F7B6454C}" destId="{C90D96BA-84BC-444B-A3D9-F3603AAE6A77}" srcOrd="0" destOrd="0" presId="urn:microsoft.com/office/officeart/2005/8/layout/vList2"/>
    <dgm:cxn modelId="{4E8C9E0B-8882-4BEC-BDE5-7657B5AE6261}" type="presParOf" srcId="{2570537B-EA79-4C6E-B8D1-8169F7B6454C}" destId="{F1B8C82C-76A8-4E80-8150-3A4758C30599}" srcOrd="1" destOrd="0" presId="urn:microsoft.com/office/officeart/2005/8/layout/vList2"/>
    <dgm:cxn modelId="{392E683D-6A93-4BB5-87EB-2B3166E494A2}" type="presParOf" srcId="{2570537B-EA79-4C6E-B8D1-8169F7B6454C}" destId="{D506345F-7AE1-407B-B4AB-67D3C61F7B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D52343-BBFE-4A18-BD93-AE92BCC8A9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5A7318-7FF6-4149-BEFB-948AB6E64D2C}">
      <dgm:prSet custT="1"/>
      <dgm:spPr/>
      <dgm:t>
        <a:bodyPr/>
        <a:lstStyle/>
        <a:p>
          <a:pPr latinLnBrk="1"/>
          <a:r>
            <a:rPr lang="ko-KR" altLang="en-US" sz="2000" dirty="0"/>
            <a:t>수많은 연기자를 </a:t>
          </a:r>
          <a:r>
            <a:rPr lang="ko-KR" altLang="en-US" sz="2000" dirty="0" err="1"/>
            <a:t>구성할수</a:t>
          </a:r>
          <a:r>
            <a:rPr lang="ko-KR" altLang="en-US" sz="2000" dirty="0"/>
            <a:t> 있으며</a:t>
          </a:r>
          <a:r>
            <a:rPr lang="en-US" altLang="ko-KR" sz="2000" dirty="0"/>
            <a:t>,</a:t>
          </a:r>
          <a:r>
            <a:rPr lang="ko-KR" altLang="en-US" sz="2000" dirty="0"/>
            <a:t>저비용으로 수많은 </a:t>
          </a:r>
          <a:r>
            <a:rPr lang="ko-KR" altLang="en-US" sz="2000" dirty="0" err="1"/>
            <a:t>액스트라를</a:t>
          </a:r>
          <a:r>
            <a:rPr lang="ko-KR" altLang="en-US" sz="2000" dirty="0"/>
            <a:t> </a:t>
          </a:r>
          <a:r>
            <a:rPr lang="ko-KR" altLang="en-US" sz="2000" dirty="0" err="1"/>
            <a:t>투입할수도</a:t>
          </a:r>
          <a:r>
            <a:rPr lang="ko-KR" altLang="en-US" sz="2000" dirty="0"/>
            <a:t> 있다</a:t>
          </a:r>
          <a:r>
            <a:rPr lang="en-US" altLang="ko-KR" sz="2000" dirty="0"/>
            <a:t>.</a:t>
          </a:r>
        </a:p>
      </dgm:t>
    </dgm:pt>
    <dgm:pt modelId="{08C65735-34D5-4B2A-86A0-0CCCD4C4E610}" type="par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2ABADEF-F95F-4CEC-B9F7-582CD3350518}" type="sibTrans" cxnId="{A76A48DD-0C90-413B-A2F4-876C1A51A570}">
      <dgm:prSet/>
      <dgm:spPr/>
      <dgm:t>
        <a:bodyPr/>
        <a:lstStyle/>
        <a:p>
          <a:pPr latinLnBrk="1"/>
          <a:endParaRPr lang="ko-KR" altLang="en-US"/>
        </a:p>
      </dgm:t>
    </dgm:pt>
    <dgm:pt modelId="{760B00A7-53CD-4D9B-AE53-7956D01A3C72}">
      <dgm:prSet custT="1"/>
      <dgm:spPr/>
      <dgm:t>
        <a:bodyPr/>
        <a:lstStyle/>
        <a:p>
          <a:pPr latinLnBrk="1"/>
          <a:r>
            <a:rPr lang="ko-KR" altLang="en-US" sz="2000" dirty="0"/>
            <a:t>배우에게 큐 신호를 보내면</a:t>
          </a:r>
          <a:r>
            <a:rPr lang="en-US" altLang="ko-KR" sz="2000" dirty="0"/>
            <a:t>,</a:t>
          </a:r>
          <a:r>
            <a:rPr lang="ko-KR" altLang="en-US" sz="2000" dirty="0"/>
            <a:t>연기를 시작한다</a:t>
          </a:r>
          <a:r>
            <a:rPr lang="en-US" altLang="ko-KR" sz="2000" dirty="0"/>
            <a:t>.</a:t>
          </a:r>
          <a:endParaRPr lang="ko-KR" sz="2000" dirty="0"/>
        </a:p>
      </dgm:t>
    </dgm:pt>
    <dgm:pt modelId="{7B7801E4-D53B-4B31-B8B7-2201362535D2}" type="par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CAE1101A-F74C-45EF-B8F3-896C8BFC7631}" type="sibTrans" cxnId="{770EE0A7-49CA-4EEF-A7FF-647AB540A5D1}">
      <dgm:prSet/>
      <dgm:spPr/>
      <dgm:t>
        <a:bodyPr/>
        <a:lstStyle/>
        <a:p>
          <a:pPr latinLnBrk="1"/>
          <a:endParaRPr lang="ko-KR" altLang="en-US"/>
        </a:p>
      </dgm:t>
    </dgm:pt>
    <dgm:pt modelId="{DE9323B9-9DD3-4C84-B5D3-0D7D79E4A728}">
      <dgm:prSet custT="1"/>
      <dgm:spPr/>
      <dgm:t>
        <a:bodyPr/>
        <a:lstStyle/>
        <a:p>
          <a:pPr latinLnBrk="1"/>
          <a:r>
            <a:rPr lang="ko-KR" altLang="en-US" sz="2000" dirty="0"/>
            <a:t>무대는 여러 개 구성 가능하며</a:t>
          </a:r>
          <a:br>
            <a:rPr lang="en-US" altLang="ko-KR" sz="2000" dirty="0"/>
          </a:br>
          <a:r>
            <a:rPr lang="ko-KR" altLang="en-US" sz="2000" dirty="0"/>
            <a:t>다른 무대에 속한 배우와</a:t>
          </a:r>
          <a:br>
            <a:rPr lang="en-US" altLang="ko-KR" sz="2000" dirty="0"/>
          </a:br>
          <a:r>
            <a:rPr lang="ko-KR" altLang="en-US" sz="2000" dirty="0"/>
            <a:t>직접 대화가 가능하다</a:t>
          </a:r>
          <a:r>
            <a:rPr lang="en-US" altLang="ko-KR" sz="2000" dirty="0"/>
            <a:t>.</a:t>
          </a:r>
          <a:endParaRPr lang="ko-KR" sz="2000" dirty="0"/>
        </a:p>
      </dgm:t>
    </dgm:pt>
    <dgm:pt modelId="{A0838196-995A-4539-9D37-00CB19335F2A}" type="par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1BBE153A-CBBD-4C55-932D-B082B08C3069}" type="sibTrans" cxnId="{B580EB9B-A95F-4CA6-BC48-ACAC4E873B03}">
      <dgm:prSet/>
      <dgm:spPr/>
      <dgm:t>
        <a:bodyPr/>
        <a:lstStyle/>
        <a:p>
          <a:pPr latinLnBrk="1"/>
          <a:endParaRPr lang="ko-KR" altLang="en-US"/>
        </a:p>
      </dgm:t>
    </dgm:pt>
    <dgm:pt modelId="{289C3223-5AD5-4EF2-AB8A-59C1F2D37294}" type="pres">
      <dgm:prSet presAssocID="{F8D52343-BBFE-4A18-BD93-AE92BCC8A9C3}" presName="linear" presStyleCnt="0">
        <dgm:presLayoutVars>
          <dgm:animLvl val="lvl"/>
          <dgm:resizeHandles val="exact"/>
        </dgm:presLayoutVars>
      </dgm:prSet>
      <dgm:spPr/>
    </dgm:pt>
    <dgm:pt modelId="{D1CDC3E8-E574-4081-B172-4E82C9902534}" type="pres">
      <dgm:prSet presAssocID="{6E5A7318-7FF6-4149-BEFB-948AB6E64D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7153E2-F77E-4298-863D-202AB375FA1A}" type="pres">
      <dgm:prSet presAssocID="{72ABADEF-F95F-4CEC-B9F7-582CD3350518}" presName="spacer" presStyleCnt="0"/>
      <dgm:spPr/>
    </dgm:pt>
    <dgm:pt modelId="{740C187E-FB0A-4822-9648-E48F5E6A17CE}" type="pres">
      <dgm:prSet presAssocID="{760B00A7-53CD-4D9B-AE53-7956D01A3C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679EBF-E666-4D68-AD9D-9CE15D68A272}" type="pres">
      <dgm:prSet presAssocID="{CAE1101A-F74C-45EF-B8F3-896C8BFC7631}" presName="spacer" presStyleCnt="0"/>
      <dgm:spPr/>
    </dgm:pt>
    <dgm:pt modelId="{A9812F3F-5407-4DE2-9F4E-5FAE19878793}" type="pres">
      <dgm:prSet presAssocID="{DE9323B9-9DD3-4C84-B5D3-0D7D79E4A7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B34E30-C356-472D-BC1B-33B68ECF7352}" type="presOf" srcId="{6E5A7318-7FF6-4149-BEFB-948AB6E64D2C}" destId="{D1CDC3E8-E574-4081-B172-4E82C9902534}" srcOrd="0" destOrd="0" presId="urn:microsoft.com/office/officeart/2005/8/layout/vList2"/>
    <dgm:cxn modelId="{DF9B186A-2B78-469F-8562-D64971E10963}" type="presOf" srcId="{DE9323B9-9DD3-4C84-B5D3-0D7D79E4A728}" destId="{A9812F3F-5407-4DE2-9F4E-5FAE19878793}" srcOrd="0" destOrd="0" presId="urn:microsoft.com/office/officeart/2005/8/layout/vList2"/>
    <dgm:cxn modelId="{3CD24557-2C8E-49D7-8DC4-6B29D53CA255}" type="presOf" srcId="{760B00A7-53CD-4D9B-AE53-7956D01A3C72}" destId="{740C187E-FB0A-4822-9648-E48F5E6A17CE}" srcOrd="0" destOrd="0" presId="urn:microsoft.com/office/officeart/2005/8/layout/vList2"/>
    <dgm:cxn modelId="{B580EB9B-A95F-4CA6-BC48-ACAC4E873B03}" srcId="{F8D52343-BBFE-4A18-BD93-AE92BCC8A9C3}" destId="{DE9323B9-9DD3-4C84-B5D3-0D7D79E4A728}" srcOrd="2" destOrd="0" parTransId="{A0838196-995A-4539-9D37-00CB19335F2A}" sibTransId="{1BBE153A-CBBD-4C55-932D-B082B08C3069}"/>
    <dgm:cxn modelId="{E02290A6-44AB-44B3-A216-509559DB9C64}" type="presOf" srcId="{F8D52343-BBFE-4A18-BD93-AE92BCC8A9C3}" destId="{289C3223-5AD5-4EF2-AB8A-59C1F2D37294}" srcOrd="0" destOrd="0" presId="urn:microsoft.com/office/officeart/2005/8/layout/vList2"/>
    <dgm:cxn modelId="{770EE0A7-49CA-4EEF-A7FF-647AB540A5D1}" srcId="{F8D52343-BBFE-4A18-BD93-AE92BCC8A9C3}" destId="{760B00A7-53CD-4D9B-AE53-7956D01A3C72}" srcOrd="1" destOrd="0" parTransId="{7B7801E4-D53B-4B31-B8B7-2201362535D2}" sibTransId="{CAE1101A-F74C-45EF-B8F3-896C8BFC7631}"/>
    <dgm:cxn modelId="{A76A48DD-0C90-413B-A2F4-876C1A51A570}" srcId="{F8D52343-BBFE-4A18-BD93-AE92BCC8A9C3}" destId="{6E5A7318-7FF6-4149-BEFB-948AB6E64D2C}" srcOrd="0" destOrd="0" parTransId="{08C65735-34D5-4B2A-86A0-0CCCD4C4E610}" sibTransId="{72ABADEF-F95F-4CEC-B9F7-582CD3350518}"/>
    <dgm:cxn modelId="{70A267EC-6F51-4FC9-AD3A-F5591EC08C22}" type="presParOf" srcId="{289C3223-5AD5-4EF2-AB8A-59C1F2D37294}" destId="{D1CDC3E8-E574-4081-B172-4E82C9902534}" srcOrd="0" destOrd="0" presId="urn:microsoft.com/office/officeart/2005/8/layout/vList2"/>
    <dgm:cxn modelId="{4924858A-0114-4AB1-B008-F5678866BEC0}" type="presParOf" srcId="{289C3223-5AD5-4EF2-AB8A-59C1F2D37294}" destId="{C87153E2-F77E-4298-863D-202AB375FA1A}" srcOrd="1" destOrd="0" presId="urn:microsoft.com/office/officeart/2005/8/layout/vList2"/>
    <dgm:cxn modelId="{CDCB6F04-B4A4-4C69-849A-B4CF1C8216D1}" type="presParOf" srcId="{289C3223-5AD5-4EF2-AB8A-59C1F2D37294}" destId="{740C187E-FB0A-4822-9648-E48F5E6A17CE}" srcOrd="2" destOrd="0" presId="urn:microsoft.com/office/officeart/2005/8/layout/vList2"/>
    <dgm:cxn modelId="{08948397-550A-4030-A072-C47887FE3339}" type="presParOf" srcId="{289C3223-5AD5-4EF2-AB8A-59C1F2D37294}" destId="{8A679EBF-E666-4D68-AD9D-9CE15D68A272}" srcOrd="3" destOrd="0" presId="urn:microsoft.com/office/officeart/2005/8/layout/vList2"/>
    <dgm:cxn modelId="{A4A5F680-886E-4D53-8CF0-267F93FF9F81}" type="presParOf" srcId="{289C3223-5AD5-4EF2-AB8A-59C1F2D37294}" destId="{A9812F3F-5407-4DE2-9F4E-5FAE198787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478973-34D4-4E0D-9F01-389C76751C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581193E-8B15-4F7B-BA62-89CC84B46F12}">
      <dgm:prSet/>
      <dgm:spPr/>
      <dgm:t>
        <a:bodyPr/>
        <a:lstStyle/>
        <a:p>
          <a:pPr latinLnBrk="1"/>
          <a:r>
            <a:rPr lang="ko-KR" altLang="en-US" dirty="0"/>
            <a:t>자체 </a:t>
          </a:r>
          <a:r>
            <a:rPr lang="ko-KR" altLang="en-US" dirty="0" err="1"/>
            <a:t>메시지큐</a:t>
          </a:r>
          <a:r>
            <a:rPr lang="ko-KR" altLang="en-US" dirty="0"/>
            <a:t> 내장하여 순차보장</a:t>
          </a:r>
          <a:endParaRPr lang="ko-KR" dirty="0"/>
        </a:p>
      </dgm:t>
    </dgm:pt>
    <dgm:pt modelId="{317E8BE8-A433-4E41-B82C-6D4663840709}" type="parTrans" cxnId="{6D4D9783-690D-411E-9978-78CF0D88732E}">
      <dgm:prSet/>
      <dgm:spPr/>
      <dgm:t>
        <a:bodyPr/>
        <a:lstStyle/>
        <a:p>
          <a:pPr latinLnBrk="1"/>
          <a:endParaRPr lang="ko-KR" altLang="en-US"/>
        </a:p>
      </dgm:t>
    </dgm:pt>
    <dgm:pt modelId="{86190DA4-3917-41A6-A451-0AF9A049647D}" type="sibTrans" cxnId="{6D4D9783-690D-411E-9978-78CF0D88732E}">
      <dgm:prSet/>
      <dgm:spPr/>
      <dgm:t>
        <a:bodyPr/>
        <a:lstStyle/>
        <a:p>
          <a:pPr latinLnBrk="1"/>
          <a:endParaRPr lang="ko-KR" altLang="en-US"/>
        </a:p>
      </dgm:t>
    </dgm:pt>
    <dgm:pt modelId="{52657484-733B-4498-B022-8A55EFCEFCE5}">
      <dgm:prSet/>
      <dgm:spPr/>
      <dgm:t>
        <a:bodyPr/>
        <a:lstStyle/>
        <a:p>
          <a:pPr latinLnBrk="1"/>
          <a:r>
            <a:rPr lang="ko-KR" dirty="0"/>
            <a:t>공유</a:t>
          </a:r>
          <a:r>
            <a:rPr lang="ko-KR" altLang="en-US" dirty="0"/>
            <a:t>상태를 제거 </a:t>
          </a:r>
          <a:r>
            <a:rPr lang="en-US" altLang="ko-KR" dirty="0"/>
            <a:t>Lock</a:t>
          </a:r>
          <a:r>
            <a:rPr lang="ko-KR" altLang="en-US" dirty="0"/>
            <a:t>에 자유로움</a:t>
          </a:r>
          <a:endParaRPr lang="ko-KR" dirty="0"/>
        </a:p>
      </dgm:t>
    </dgm:pt>
    <dgm:pt modelId="{C2477E3F-DECC-4D79-80A6-64BEA11F65F5}" type="parTrans" cxnId="{4FF07465-3EE7-4F64-9549-124592B0FB88}">
      <dgm:prSet/>
      <dgm:spPr/>
      <dgm:t>
        <a:bodyPr/>
        <a:lstStyle/>
        <a:p>
          <a:pPr latinLnBrk="1"/>
          <a:endParaRPr lang="ko-KR" altLang="en-US"/>
        </a:p>
      </dgm:t>
    </dgm:pt>
    <dgm:pt modelId="{77DB06F4-DDC2-4CA7-89A4-02E41B76374A}" type="sibTrans" cxnId="{4FF07465-3EE7-4F64-9549-124592B0FB88}">
      <dgm:prSet/>
      <dgm:spPr/>
      <dgm:t>
        <a:bodyPr/>
        <a:lstStyle/>
        <a:p>
          <a:pPr latinLnBrk="1"/>
          <a:endParaRPr lang="ko-KR" altLang="en-US"/>
        </a:p>
      </dgm:t>
    </dgm:pt>
    <dgm:pt modelId="{122E0A78-125C-4D1D-9A1B-4E72FBEFB834}" type="pres">
      <dgm:prSet presAssocID="{94478973-34D4-4E0D-9F01-389C76751CF0}" presName="linear" presStyleCnt="0">
        <dgm:presLayoutVars>
          <dgm:animLvl val="lvl"/>
          <dgm:resizeHandles val="exact"/>
        </dgm:presLayoutVars>
      </dgm:prSet>
      <dgm:spPr/>
    </dgm:pt>
    <dgm:pt modelId="{932AD8C3-3A14-4DA3-AA14-1CF74B2C03F1}" type="pres">
      <dgm:prSet presAssocID="{E581193E-8B15-4F7B-BA62-89CC84B46F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8DF2A7-C930-427E-BB89-3B9395C9D065}" type="pres">
      <dgm:prSet presAssocID="{86190DA4-3917-41A6-A451-0AF9A049647D}" presName="spacer" presStyleCnt="0"/>
      <dgm:spPr/>
    </dgm:pt>
    <dgm:pt modelId="{17472E70-7988-4C48-9FC2-4ADAC5878117}" type="pres">
      <dgm:prSet presAssocID="{52657484-733B-4498-B022-8A55EFCEFCE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93011B-3726-4DB8-A1A0-350E26B57603}" type="presOf" srcId="{52657484-733B-4498-B022-8A55EFCEFCE5}" destId="{17472E70-7988-4C48-9FC2-4ADAC5878117}" srcOrd="0" destOrd="0" presId="urn:microsoft.com/office/officeart/2005/8/layout/vList2"/>
    <dgm:cxn modelId="{1152D45E-08D9-471C-91C3-DDDD6DB835F0}" type="presOf" srcId="{E581193E-8B15-4F7B-BA62-89CC84B46F12}" destId="{932AD8C3-3A14-4DA3-AA14-1CF74B2C03F1}" srcOrd="0" destOrd="0" presId="urn:microsoft.com/office/officeart/2005/8/layout/vList2"/>
    <dgm:cxn modelId="{4FF07465-3EE7-4F64-9549-124592B0FB88}" srcId="{94478973-34D4-4E0D-9F01-389C76751CF0}" destId="{52657484-733B-4498-B022-8A55EFCEFCE5}" srcOrd="1" destOrd="0" parTransId="{C2477E3F-DECC-4D79-80A6-64BEA11F65F5}" sibTransId="{77DB06F4-DDC2-4CA7-89A4-02E41B76374A}"/>
    <dgm:cxn modelId="{6D4D9783-690D-411E-9978-78CF0D88732E}" srcId="{94478973-34D4-4E0D-9F01-389C76751CF0}" destId="{E581193E-8B15-4F7B-BA62-89CC84B46F12}" srcOrd="0" destOrd="0" parTransId="{317E8BE8-A433-4E41-B82C-6D4663840709}" sibTransId="{86190DA4-3917-41A6-A451-0AF9A049647D}"/>
    <dgm:cxn modelId="{B5B1D5BC-4651-40AE-BF3C-AFC50CF2CC1F}" type="presOf" srcId="{94478973-34D4-4E0D-9F01-389C76751CF0}" destId="{122E0A78-125C-4D1D-9A1B-4E72FBEFB834}" srcOrd="0" destOrd="0" presId="urn:microsoft.com/office/officeart/2005/8/layout/vList2"/>
    <dgm:cxn modelId="{D962AAE6-4AB0-41EA-A92A-30CF141CA0C6}" type="presParOf" srcId="{122E0A78-125C-4D1D-9A1B-4E72FBEFB834}" destId="{932AD8C3-3A14-4DA3-AA14-1CF74B2C03F1}" srcOrd="0" destOrd="0" presId="urn:microsoft.com/office/officeart/2005/8/layout/vList2"/>
    <dgm:cxn modelId="{FAB2F0E1-AFA8-456C-B288-27735A653D24}" type="presParOf" srcId="{122E0A78-125C-4D1D-9A1B-4E72FBEFB834}" destId="{DB8DF2A7-C930-427E-BB89-3B9395C9D065}" srcOrd="1" destOrd="0" presId="urn:microsoft.com/office/officeart/2005/8/layout/vList2"/>
    <dgm:cxn modelId="{2B2A482E-238E-404D-A70D-994955CD5A79}" type="presParOf" srcId="{122E0A78-125C-4D1D-9A1B-4E72FBEFB834}" destId="{17472E70-7988-4C48-9FC2-4ADAC587811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68BDB54-6D9E-40EC-AE6C-A8E271DA65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C474979-A0F9-429C-AE09-4D4E4E1A0C46}">
      <dgm:prSet/>
      <dgm:spPr/>
      <dgm:t>
        <a:bodyPr/>
        <a:lstStyle/>
        <a:p>
          <a:pPr latinLnBrk="1"/>
          <a:r>
            <a:rPr lang="ko-KR" altLang="en-US" dirty="0"/>
            <a:t>메시지 </a:t>
          </a:r>
          <a:r>
            <a:rPr lang="ko-KR" altLang="en-US" dirty="0" err="1"/>
            <a:t>패턴매칭</a:t>
          </a:r>
          <a:r>
            <a:rPr lang="ko-KR" altLang="en-US" dirty="0"/>
            <a:t> 처리</a:t>
          </a:r>
          <a:endParaRPr lang="ko-KR" dirty="0"/>
        </a:p>
      </dgm:t>
    </dgm:pt>
    <dgm:pt modelId="{9E632523-9A1A-4CCA-9ED8-1AA38B72B85E}" type="parTrans" cxnId="{DF006BBD-BDC5-4394-BABE-99DCB3FF4A3A}">
      <dgm:prSet/>
      <dgm:spPr/>
      <dgm:t>
        <a:bodyPr/>
        <a:lstStyle/>
        <a:p>
          <a:pPr latinLnBrk="1"/>
          <a:endParaRPr lang="ko-KR" altLang="en-US"/>
        </a:p>
      </dgm:t>
    </dgm:pt>
    <dgm:pt modelId="{216D1569-44F0-442D-AEE5-59706BDDEAC2}" type="sibTrans" cxnId="{DF006BBD-BDC5-4394-BABE-99DCB3FF4A3A}">
      <dgm:prSet/>
      <dgm:spPr/>
      <dgm:t>
        <a:bodyPr/>
        <a:lstStyle/>
        <a:p>
          <a:pPr latinLnBrk="1"/>
          <a:endParaRPr lang="ko-KR" altLang="en-US"/>
        </a:p>
      </dgm:t>
    </dgm:pt>
    <dgm:pt modelId="{CFEA0B85-BA78-4162-9834-7B54333101E3}">
      <dgm:prSet/>
      <dgm:spPr/>
      <dgm:t>
        <a:bodyPr/>
        <a:lstStyle/>
        <a:p>
          <a:pPr latinLnBrk="1"/>
          <a:r>
            <a:rPr lang="en-US" dirty="0" err="1"/>
            <a:t>basicActor.tell</a:t>
          </a:r>
          <a:r>
            <a:rPr lang="en-US" dirty="0"/>
            <a:t>(“</a:t>
          </a:r>
          <a:r>
            <a:rPr lang="ko-KR" dirty="0"/>
            <a:t>안녕</a:t>
          </a:r>
          <a:r>
            <a:rPr lang="en-US" dirty="0"/>
            <a:t>”);</a:t>
          </a:r>
          <a:endParaRPr lang="ko-KR" dirty="0"/>
        </a:p>
      </dgm:t>
    </dgm:pt>
    <dgm:pt modelId="{EA3815F1-2EF4-459C-BCC0-B747065B13BA}" type="parTrans" cxnId="{774134F5-1715-42FE-B355-4BC5AB0E9A84}">
      <dgm:prSet/>
      <dgm:spPr/>
      <dgm:t>
        <a:bodyPr/>
        <a:lstStyle/>
        <a:p>
          <a:pPr latinLnBrk="1"/>
          <a:endParaRPr lang="ko-KR" altLang="en-US"/>
        </a:p>
      </dgm:t>
    </dgm:pt>
    <dgm:pt modelId="{2F584197-EC02-49F1-A686-3A0417E589E4}" type="sibTrans" cxnId="{774134F5-1715-42FE-B355-4BC5AB0E9A84}">
      <dgm:prSet/>
      <dgm:spPr/>
      <dgm:t>
        <a:bodyPr/>
        <a:lstStyle/>
        <a:p>
          <a:pPr latinLnBrk="1"/>
          <a:endParaRPr lang="ko-KR" altLang="en-US"/>
        </a:p>
      </dgm:t>
    </dgm:pt>
    <dgm:pt modelId="{2D59AABB-11DD-4D90-AFD3-346146DCB59E}">
      <dgm:prSet/>
      <dgm:spPr/>
      <dgm:t>
        <a:bodyPr/>
        <a:lstStyle/>
        <a:p>
          <a:pPr latinLnBrk="1"/>
          <a:r>
            <a:rPr lang="en-US" dirty="0"/>
            <a:t>await </a:t>
          </a:r>
          <a:r>
            <a:rPr lang="en-US" dirty="0" err="1"/>
            <a:t>basicActor.ask</a:t>
          </a:r>
          <a:r>
            <a:rPr lang="en-US" dirty="0"/>
            <a:t>(“</a:t>
          </a:r>
          <a:r>
            <a:rPr lang="ko-KR" dirty="0"/>
            <a:t>여보세요</a:t>
          </a:r>
          <a:r>
            <a:rPr lang="en-US" dirty="0"/>
            <a:t>?”);</a:t>
          </a:r>
          <a:endParaRPr lang="ko-KR" dirty="0"/>
        </a:p>
      </dgm:t>
    </dgm:pt>
    <dgm:pt modelId="{B58C4A20-3104-4E7A-AE02-C0BA01196CE6}" type="parTrans" cxnId="{94392C89-D1FA-40EE-97B4-4E82A60F633B}">
      <dgm:prSet/>
      <dgm:spPr/>
      <dgm:t>
        <a:bodyPr/>
        <a:lstStyle/>
        <a:p>
          <a:pPr latinLnBrk="1"/>
          <a:endParaRPr lang="ko-KR" altLang="en-US"/>
        </a:p>
      </dgm:t>
    </dgm:pt>
    <dgm:pt modelId="{677480C6-F14E-485C-AC20-BD81A768A42E}" type="sibTrans" cxnId="{94392C89-D1FA-40EE-97B4-4E82A60F633B}">
      <dgm:prSet/>
      <dgm:spPr/>
      <dgm:t>
        <a:bodyPr/>
        <a:lstStyle/>
        <a:p>
          <a:pPr latinLnBrk="1"/>
          <a:endParaRPr lang="ko-KR" altLang="en-US"/>
        </a:p>
      </dgm:t>
    </dgm:pt>
    <dgm:pt modelId="{90DC5996-731B-4FF0-9A59-028BDD03EC0E}" type="pres">
      <dgm:prSet presAssocID="{168BDB54-6D9E-40EC-AE6C-A8E271DA6568}" presName="linear" presStyleCnt="0">
        <dgm:presLayoutVars>
          <dgm:animLvl val="lvl"/>
          <dgm:resizeHandles val="exact"/>
        </dgm:presLayoutVars>
      </dgm:prSet>
      <dgm:spPr/>
    </dgm:pt>
    <dgm:pt modelId="{C5770448-4F8C-450F-85EA-1205C59E2CCF}" type="pres">
      <dgm:prSet presAssocID="{1C474979-A0F9-429C-AE09-4D4E4E1A0C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0BF63B-2FBD-458F-A8E7-1642FC98A443}" type="pres">
      <dgm:prSet presAssocID="{216D1569-44F0-442D-AEE5-59706BDDEAC2}" presName="spacer" presStyleCnt="0"/>
      <dgm:spPr/>
    </dgm:pt>
    <dgm:pt modelId="{951F3E45-6C7E-4AE1-9C11-E6B6BEA9496D}" type="pres">
      <dgm:prSet presAssocID="{CFEA0B85-BA78-4162-9834-7B54333101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AF3A1A-AAB5-4105-AA71-FA47E2E23E9E}" type="pres">
      <dgm:prSet presAssocID="{2F584197-EC02-49F1-A686-3A0417E589E4}" presName="spacer" presStyleCnt="0"/>
      <dgm:spPr/>
    </dgm:pt>
    <dgm:pt modelId="{B3942C65-AF48-456C-891B-577C3B804155}" type="pres">
      <dgm:prSet presAssocID="{2D59AABB-11DD-4D90-AFD3-346146DCB5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9C5229-2504-4A49-AB6B-5513D210619D}" type="presOf" srcId="{1C474979-A0F9-429C-AE09-4D4E4E1A0C46}" destId="{C5770448-4F8C-450F-85EA-1205C59E2CCF}" srcOrd="0" destOrd="0" presId="urn:microsoft.com/office/officeart/2005/8/layout/vList2"/>
    <dgm:cxn modelId="{94392C89-D1FA-40EE-97B4-4E82A60F633B}" srcId="{168BDB54-6D9E-40EC-AE6C-A8E271DA6568}" destId="{2D59AABB-11DD-4D90-AFD3-346146DCB59E}" srcOrd="2" destOrd="0" parTransId="{B58C4A20-3104-4E7A-AE02-C0BA01196CE6}" sibTransId="{677480C6-F14E-485C-AC20-BD81A768A42E}"/>
    <dgm:cxn modelId="{C3F89792-5A82-49A0-81FC-99ABF2DCD340}" type="presOf" srcId="{168BDB54-6D9E-40EC-AE6C-A8E271DA6568}" destId="{90DC5996-731B-4FF0-9A59-028BDD03EC0E}" srcOrd="0" destOrd="0" presId="urn:microsoft.com/office/officeart/2005/8/layout/vList2"/>
    <dgm:cxn modelId="{DF006BBD-BDC5-4394-BABE-99DCB3FF4A3A}" srcId="{168BDB54-6D9E-40EC-AE6C-A8E271DA6568}" destId="{1C474979-A0F9-429C-AE09-4D4E4E1A0C46}" srcOrd="0" destOrd="0" parTransId="{9E632523-9A1A-4CCA-9ED8-1AA38B72B85E}" sibTransId="{216D1569-44F0-442D-AEE5-59706BDDEAC2}"/>
    <dgm:cxn modelId="{08F0C3C8-B224-4542-BB0E-9B2AF4446FAF}" type="presOf" srcId="{2D59AABB-11DD-4D90-AFD3-346146DCB59E}" destId="{B3942C65-AF48-456C-891B-577C3B804155}" srcOrd="0" destOrd="0" presId="urn:microsoft.com/office/officeart/2005/8/layout/vList2"/>
    <dgm:cxn modelId="{3E23ABE4-1385-45F0-9162-F5A2906B0F3F}" type="presOf" srcId="{CFEA0B85-BA78-4162-9834-7B54333101E3}" destId="{951F3E45-6C7E-4AE1-9C11-E6B6BEA9496D}" srcOrd="0" destOrd="0" presId="urn:microsoft.com/office/officeart/2005/8/layout/vList2"/>
    <dgm:cxn modelId="{774134F5-1715-42FE-B355-4BC5AB0E9A84}" srcId="{168BDB54-6D9E-40EC-AE6C-A8E271DA6568}" destId="{CFEA0B85-BA78-4162-9834-7B54333101E3}" srcOrd="1" destOrd="0" parTransId="{EA3815F1-2EF4-459C-BCC0-B747065B13BA}" sibTransId="{2F584197-EC02-49F1-A686-3A0417E589E4}"/>
    <dgm:cxn modelId="{155687E4-7A6F-4EF9-8140-087FD23BBAEB}" type="presParOf" srcId="{90DC5996-731B-4FF0-9A59-028BDD03EC0E}" destId="{C5770448-4F8C-450F-85EA-1205C59E2CCF}" srcOrd="0" destOrd="0" presId="urn:microsoft.com/office/officeart/2005/8/layout/vList2"/>
    <dgm:cxn modelId="{A77A6298-2717-4CD2-9E19-CD2A484EEF34}" type="presParOf" srcId="{90DC5996-731B-4FF0-9A59-028BDD03EC0E}" destId="{4F0BF63B-2FBD-458F-A8E7-1642FC98A443}" srcOrd="1" destOrd="0" presId="urn:microsoft.com/office/officeart/2005/8/layout/vList2"/>
    <dgm:cxn modelId="{24E20AB4-2D6D-4B65-AEB1-FDE6C459ADF0}" type="presParOf" srcId="{90DC5996-731B-4FF0-9A59-028BDD03EC0E}" destId="{951F3E45-6C7E-4AE1-9C11-E6B6BEA9496D}" srcOrd="2" destOrd="0" presId="urn:microsoft.com/office/officeart/2005/8/layout/vList2"/>
    <dgm:cxn modelId="{769F463D-7986-4947-AB3E-681953C33F70}" type="presParOf" srcId="{90DC5996-731B-4FF0-9A59-028BDD03EC0E}" destId="{35AF3A1A-AAB5-4105-AA71-FA47E2E23E9E}" srcOrd="3" destOrd="0" presId="urn:microsoft.com/office/officeart/2005/8/layout/vList2"/>
    <dgm:cxn modelId="{86591E14-AD73-47C5-88B3-3DCD706E15DC}" type="presParOf" srcId="{90DC5996-731B-4FF0-9A59-028BDD03EC0E}" destId="{B3942C65-AF48-456C-891B-577C3B8041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8FEB9-1A5C-4F81-A537-0059782BDBFA}">
      <dsp:nvSpPr>
        <dsp:cNvPr id="0" name=""/>
        <dsp:cNvSpPr/>
      </dsp:nvSpPr>
      <dsp:spPr>
        <a:xfrm>
          <a:off x="0" y="12971"/>
          <a:ext cx="7056339" cy="3669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900" kern="1200" dirty="0" err="1"/>
            <a:t>맥미니에</a:t>
          </a:r>
          <a:r>
            <a:rPr lang="ko-KR" sz="4900" kern="1200" dirty="0"/>
            <a:t> 우분투 설치하여</a:t>
          </a:r>
          <a:r>
            <a:rPr lang="en-US" sz="4900" kern="1200" dirty="0"/>
            <a:t>,</a:t>
          </a:r>
          <a:r>
            <a:rPr lang="ko-KR" sz="4900" kern="1200" dirty="0" err="1"/>
            <a:t>웹노리</a:t>
          </a:r>
          <a:r>
            <a:rPr lang="ko-KR" sz="4900" kern="1200" dirty="0"/>
            <a:t> 운영하는 개발자</a:t>
          </a:r>
          <a:r>
            <a:rPr lang="en-US" sz="4900" kern="1200" dirty="0"/>
            <a:t>(</a:t>
          </a:r>
          <a:r>
            <a:rPr lang="ko-KR" altLang="en-US" sz="4900" kern="1200" dirty="0"/>
            <a:t>두꺼</a:t>
          </a:r>
          <a:r>
            <a:rPr lang="ko-KR" sz="4900" kern="1200" dirty="0"/>
            <a:t>비 문제로 가끔 장애발생</a:t>
          </a:r>
          <a:r>
            <a:rPr lang="en-US" sz="4900" kern="1200" dirty="0"/>
            <a:t>)</a:t>
          </a:r>
          <a:endParaRPr lang="ko-KR" sz="4900" kern="1200" dirty="0"/>
        </a:p>
      </dsp:txBody>
      <dsp:txXfrm>
        <a:off x="179112" y="192083"/>
        <a:ext cx="6698115" cy="3310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60D39-7DE7-4540-A0B1-8DA50727D2C3}">
      <dsp:nvSpPr>
        <dsp:cNvPr id="0" name=""/>
        <dsp:cNvSpPr/>
      </dsp:nvSpPr>
      <dsp:spPr>
        <a:xfrm>
          <a:off x="0" y="40055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/>
            <a:t>다양한 라우터를 제공하며</a:t>
          </a:r>
        </a:p>
      </dsp:txBody>
      <dsp:txXfrm>
        <a:off x="76077" y="116132"/>
        <a:ext cx="4711428" cy="1406286"/>
      </dsp:txXfrm>
    </dsp:sp>
    <dsp:sp modelId="{5A62F43C-3710-4189-9A43-A6935270960C}">
      <dsp:nvSpPr>
        <dsp:cNvPr id="0" name=""/>
        <dsp:cNvSpPr/>
      </dsp:nvSpPr>
      <dsp:spPr>
        <a:xfrm>
          <a:off x="0" y="1705056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/>
            <a:t>라우터 </a:t>
          </a:r>
          <a:r>
            <a:rPr lang="en-US" sz="3700" kern="1200"/>
            <a:t>: </a:t>
          </a:r>
          <a:r>
            <a:rPr lang="ko-KR" sz="3700" kern="1200"/>
            <a:t>분기되는 방식</a:t>
          </a:r>
        </a:p>
      </dsp:txBody>
      <dsp:txXfrm>
        <a:off x="76077" y="1781133"/>
        <a:ext cx="4711428" cy="1406286"/>
      </dsp:txXfrm>
    </dsp:sp>
    <dsp:sp modelId="{DE98A46E-DEF9-4A0D-AF70-C5F830F2956B}">
      <dsp:nvSpPr>
        <dsp:cNvPr id="0" name=""/>
        <dsp:cNvSpPr/>
      </dsp:nvSpPr>
      <dsp:spPr>
        <a:xfrm>
          <a:off x="0" y="3370056"/>
          <a:ext cx="486358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 err="1"/>
            <a:t>라우티</a:t>
          </a:r>
          <a:r>
            <a:rPr lang="ko-KR" sz="3700" kern="1200" dirty="0"/>
            <a:t> </a:t>
          </a:r>
          <a:r>
            <a:rPr lang="en-US" sz="3700" kern="1200" dirty="0"/>
            <a:t>: </a:t>
          </a:r>
          <a:r>
            <a:rPr lang="ko-KR" sz="3700" kern="1200" dirty="0"/>
            <a:t>분기된 녀석들이 도달하는 곳</a:t>
          </a:r>
        </a:p>
      </dsp:txBody>
      <dsp:txXfrm>
        <a:off x="76077" y="3446133"/>
        <a:ext cx="4711428" cy="14062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F9B0F-81B1-498A-9A3B-904F4145DF50}">
      <dsp:nvSpPr>
        <dsp:cNvPr id="0" name=""/>
        <dsp:cNvSpPr/>
      </dsp:nvSpPr>
      <dsp:spPr>
        <a:xfrm>
          <a:off x="0" y="206555"/>
          <a:ext cx="4896544" cy="222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FSM</a:t>
          </a:r>
          <a:r>
            <a:rPr lang="ko-KR" sz="3800" kern="1200" dirty="0"/>
            <a:t>을 이용하여 </a:t>
          </a:r>
          <a:r>
            <a:rPr lang="ko-KR" sz="3800" kern="1200" dirty="0" err="1"/>
            <a:t>액터의</a:t>
          </a:r>
          <a:r>
            <a:rPr lang="ko-KR" sz="3800" kern="1200" dirty="0"/>
            <a:t> 메시지 처리방식을 </a:t>
          </a:r>
          <a:r>
            <a:rPr lang="ko-KR" sz="3800" kern="1200" dirty="0" err="1"/>
            <a:t>변경할수</a:t>
          </a:r>
          <a:r>
            <a:rPr lang="ko-KR" sz="3800" kern="1200" dirty="0"/>
            <a:t> 있다</a:t>
          </a:r>
          <a:r>
            <a:rPr lang="en-US" sz="3800" kern="1200" dirty="0"/>
            <a:t>.</a:t>
          </a:r>
          <a:endParaRPr lang="ko-KR" sz="3800" kern="1200" dirty="0"/>
        </a:p>
      </dsp:txBody>
      <dsp:txXfrm>
        <a:off x="108518" y="315073"/>
        <a:ext cx="4679508" cy="2005964"/>
      </dsp:txXfrm>
    </dsp:sp>
    <dsp:sp modelId="{2270368D-549D-435F-A7B6-0F3F40341FF9}">
      <dsp:nvSpPr>
        <dsp:cNvPr id="0" name=""/>
        <dsp:cNvSpPr/>
      </dsp:nvSpPr>
      <dsp:spPr>
        <a:xfrm>
          <a:off x="0" y="2538996"/>
          <a:ext cx="4896544" cy="222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800" kern="1200"/>
            <a:t>실시간 메시지 벌크 배치를 쉽게 구현할수 있다</a:t>
          </a:r>
          <a:r>
            <a:rPr lang="en-US" sz="3800" kern="1200"/>
            <a:t>.</a:t>
          </a:r>
          <a:endParaRPr lang="ko-KR" sz="3800" kern="1200"/>
        </a:p>
      </dsp:txBody>
      <dsp:txXfrm>
        <a:off x="108518" y="2647514"/>
        <a:ext cx="4679508" cy="20059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7E027-437D-4842-91BE-4D9FA04F9458}">
      <dsp:nvSpPr>
        <dsp:cNvPr id="0" name=""/>
        <dsp:cNvSpPr/>
      </dsp:nvSpPr>
      <dsp:spPr>
        <a:xfrm>
          <a:off x="0" y="4051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/>
            <a:t>실시간 이벤트를 </a:t>
          </a:r>
          <a:r>
            <a:rPr lang="ko-KR" sz="3700" kern="1200" dirty="0" err="1"/>
            <a:t>상태화</a:t>
          </a:r>
          <a:r>
            <a:rPr lang="ko-KR" altLang="en-US" sz="3700" kern="1200" dirty="0" err="1"/>
            <a:t>하여</a:t>
          </a:r>
          <a:r>
            <a:rPr lang="ko-KR" altLang="en-US" sz="3700" kern="1200" dirty="0"/>
            <a:t> 저장가능</a:t>
          </a:r>
          <a:endParaRPr lang="ko-KR" sz="3700" kern="1200" dirty="0"/>
        </a:p>
      </dsp:txBody>
      <dsp:txXfrm>
        <a:off x="76077" y="80128"/>
        <a:ext cx="4816398" cy="1406286"/>
      </dsp:txXfrm>
    </dsp:sp>
    <dsp:sp modelId="{368AD6A5-E5FE-458B-ABD1-8E75FF094FA9}">
      <dsp:nvSpPr>
        <dsp:cNvPr id="0" name=""/>
        <dsp:cNvSpPr/>
      </dsp:nvSpPr>
      <dsp:spPr>
        <a:xfrm>
          <a:off x="0" y="1669051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700" kern="1200" dirty="0"/>
            <a:t>CRUD VS CQRS</a:t>
          </a:r>
          <a:endParaRPr lang="ko-KR" sz="3700" kern="1200" dirty="0"/>
        </a:p>
      </dsp:txBody>
      <dsp:txXfrm>
        <a:off x="76077" y="1745128"/>
        <a:ext cx="4816398" cy="1406286"/>
      </dsp:txXfrm>
    </dsp:sp>
    <dsp:sp modelId="{C12B98EC-9BF6-485B-95B6-2C606CC27B45}">
      <dsp:nvSpPr>
        <dsp:cNvPr id="0" name=""/>
        <dsp:cNvSpPr/>
      </dsp:nvSpPr>
      <dsp:spPr>
        <a:xfrm>
          <a:off x="0" y="3334052"/>
          <a:ext cx="4968552" cy="1558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 dirty="0"/>
            <a:t>이벤트 소싱</a:t>
          </a:r>
        </a:p>
      </dsp:txBody>
      <dsp:txXfrm>
        <a:off x="76077" y="3410129"/>
        <a:ext cx="4816398" cy="14062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C205A-6FA8-4641-A52A-7422615658CE}">
      <dsp:nvSpPr>
        <dsp:cNvPr id="0" name=""/>
        <dsp:cNvSpPr/>
      </dsp:nvSpPr>
      <dsp:spPr>
        <a:xfrm>
          <a:off x="0" y="179824"/>
          <a:ext cx="4536504" cy="230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 err="1"/>
            <a:t>AtLeastOnceDelivery</a:t>
          </a:r>
          <a:endParaRPr lang="ko-KR" sz="5800" kern="1200" dirty="0"/>
        </a:p>
      </dsp:txBody>
      <dsp:txXfrm>
        <a:off x="112630" y="292454"/>
        <a:ext cx="4311244" cy="2081980"/>
      </dsp:txXfrm>
    </dsp:sp>
    <dsp:sp modelId="{21D926F1-4910-4732-95BA-8A30EC3C5687}">
      <dsp:nvSpPr>
        <dsp:cNvPr id="0" name=""/>
        <dsp:cNvSpPr/>
      </dsp:nvSpPr>
      <dsp:spPr>
        <a:xfrm>
          <a:off x="0" y="2654104"/>
          <a:ext cx="4536504" cy="230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5800" kern="1200" dirty="0"/>
            <a:t>Reactive Stream</a:t>
          </a:r>
          <a:endParaRPr lang="ko-KR" sz="5800" kern="1200" dirty="0"/>
        </a:p>
      </dsp:txBody>
      <dsp:txXfrm>
        <a:off x="112630" y="2766734"/>
        <a:ext cx="4311244" cy="20819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D704E-1A19-41D5-9AB8-458D68B05EB7}">
      <dsp:nvSpPr>
        <dsp:cNvPr id="0" name=""/>
        <dsp:cNvSpPr/>
      </dsp:nvSpPr>
      <dsp:spPr>
        <a:xfrm>
          <a:off x="0" y="14868"/>
          <a:ext cx="3672408" cy="2515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300" kern="1200" dirty="0" err="1"/>
            <a:t>덜바쁜</a:t>
          </a:r>
          <a:r>
            <a:rPr lang="ko-KR" sz="4300" kern="1200" dirty="0"/>
            <a:t> 녀석에게 전송 가능</a:t>
          </a:r>
        </a:p>
      </dsp:txBody>
      <dsp:txXfrm>
        <a:off x="122797" y="137665"/>
        <a:ext cx="3426814" cy="2269905"/>
      </dsp:txXfrm>
    </dsp:sp>
    <dsp:sp modelId="{A7DE7C94-9788-4DC5-97B3-FC6B68D04414}">
      <dsp:nvSpPr>
        <dsp:cNvPr id="0" name=""/>
        <dsp:cNvSpPr/>
      </dsp:nvSpPr>
      <dsp:spPr>
        <a:xfrm>
          <a:off x="0" y="2654207"/>
          <a:ext cx="3672408" cy="2515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우선순위역전가능</a:t>
          </a:r>
          <a:r>
            <a:rPr lang="en-US" altLang="ko-KR" sz="4300" kern="1200" dirty="0"/>
            <a:t>-</a:t>
          </a:r>
          <a:r>
            <a:rPr lang="ko-KR" altLang="en-US" sz="4300" kern="1200" dirty="0"/>
            <a:t>긴급우편</a:t>
          </a:r>
          <a:endParaRPr lang="ko-KR" sz="4300" kern="1200" dirty="0"/>
        </a:p>
      </dsp:txBody>
      <dsp:txXfrm>
        <a:off x="122797" y="2777004"/>
        <a:ext cx="3426814" cy="22699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49EEE-5149-4691-849F-FEA75E302C26}">
      <dsp:nvSpPr>
        <dsp:cNvPr id="0" name=""/>
        <dsp:cNvSpPr/>
      </dsp:nvSpPr>
      <dsp:spPr>
        <a:xfrm>
          <a:off x="0" y="282030"/>
          <a:ext cx="4248472" cy="1948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/>
            <a:t>동시처리를 위한 </a:t>
          </a:r>
          <a:r>
            <a:rPr lang="ko-KR" sz="2600" kern="1200" dirty="0" err="1"/>
            <a:t>커스텀한</a:t>
          </a:r>
          <a:r>
            <a:rPr lang="ko-KR" sz="2600" kern="1200" dirty="0"/>
            <a:t> </a:t>
          </a:r>
          <a:r>
            <a:rPr lang="ko-KR" sz="2600" kern="1200" dirty="0" err="1"/>
            <a:t>스레드풀</a:t>
          </a:r>
          <a:r>
            <a:rPr lang="ko-KR" sz="2600" kern="1200" dirty="0"/>
            <a:t> 지정가능</a:t>
          </a:r>
          <a:r>
            <a:rPr lang="en-US" sz="2600" kern="1200" dirty="0"/>
            <a:t>(</a:t>
          </a:r>
          <a:r>
            <a:rPr lang="ko-KR" sz="2600" kern="1200" dirty="0"/>
            <a:t>성능전략</a:t>
          </a:r>
          <a:r>
            <a:rPr lang="en-US" sz="2600" kern="1200" dirty="0"/>
            <a:t>)</a:t>
          </a:r>
          <a:endParaRPr lang="ko-KR" sz="2600" kern="1200" dirty="0"/>
        </a:p>
      </dsp:txBody>
      <dsp:txXfrm>
        <a:off x="95132" y="377162"/>
        <a:ext cx="4058208" cy="1758517"/>
      </dsp:txXfrm>
    </dsp:sp>
    <dsp:sp modelId="{A9F9882D-9DFF-4AB4-9A71-CF87C32EBC4F}">
      <dsp:nvSpPr>
        <dsp:cNvPr id="0" name=""/>
        <dsp:cNvSpPr/>
      </dsp:nvSpPr>
      <dsp:spPr>
        <a:xfrm>
          <a:off x="0" y="2305692"/>
          <a:ext cx="4248472" cy="19487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 err="1"/>
            <a:t>멀티스레드</a:t>
          </a:r>
          <a:r>
            <a:rPr lang="ko-KR" sz="2600" kern="1200" dirty="0"/>
            <a:t> 프로그래밍을 </a:t>
          </a:r>
          <a:r>
            <a:rPr lang="ko-KR" sz="2600" kern="1200" dirty="0" err="1"/>
            <a:t>할필요</a:t>
          </a:r>
          <a:r>
            <a:rPr lang="ko-KR" sz="2600" kern="1200" dirty="0"/>
            <a:t> 없으나</a:t>
          </a:r>
          <a:r>
            <a:rPr lang="en-US" sz="2600" kern="1200" dirty="0"/>
            <a:t>,</a:t>
          </a:r>
          <a:r>
            <a:rPr lang="ko-KR" sz="2600" kern="1200" dirty="0"/>
            <a:t>심플하게 </a:t>
          </a:r>
          <a:r>
            <a:rPr lang="ko-KR" sz="2600" kern="1200" dirty="0" err="1"/>
            <a:t>튜닝가능하며</a:t>
          </a:r>
          <a:r>
            <a:rPr lang="ko-KR" sz="2600" kern="1200" dirty="0"/>
            <a:t> 그에 준하는 동시성 </a:t>
          </a:r>
          <a:r>
            <a:rPr lang="ko-KR" sz="2600" kern="1200" dirty="0" err="1"/>
            <a:t>처리가가능하다</a:t>
          </a:r>
          <a:r>
            <a:rPr lang="en-US" sz="2600" kern="1200" dirty="0"/>
            <a:t>.</a:t>
          </a:r>
          <a:endParaRPr lang="ko-KR" sz="2600" kern="1200" dirty="0"/>
        </a:p>
      </dsp:txBody>
      <dsp:txXfrm>
        <a:off x="95132" y="2400824"/>
        <a:ext cx="4058208" cy="17585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6D25A-4E3E-4BD1-B0A8-C4D0D08353D6}">
      <dsp:nvSpPr>
        <dsp:cNvPr id="0" name=""/>
        <dsp:cNvSpPr/>
      </dsp:nvSpPr>
      <dsp:spPr>
        <a:xfrm>
          <a:off x="0" y="27809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복합적인 비동기 연산처리를</a:t>
          </a:r>
          <a:r>
            <a:rPr lang="en-US" sz="2400" kern="1200" dirty="0"/>
            <a:t>,</a:t>
          </a:r>
          <a:r>
            <a:rPr lang="ko-KR" sz="2400" kern="1200" dirty="0"/>
            <a:t> 그래프로 디자인 가능하다</a:t>
          </a:r>
          <a:r>
            <a:rPr lang="en-US" sz="2400" kern="1200" dirty="0"/>
            <a:t>.</a:t>
          </a:r>
          <a:endParaRPr lang="ko-KR" sz="2400" kern="1200" dirty="0"/>
        </a:p>
      </dsp:txBody>
      <dsp:txXfrm>
        <a:off x="87814" y="115623"/>
        <a:ext cx="3856820" cy="1623247"/>
      </dsp:txXfrm>
    </dsp:sp>
    <dsp:sp modelId="{BA26D331-ABB6-456C-A387-E27F97EE67D6}">
      <dsp:nvSpPr>
        <dsp:cNvPr id="0" name=""/>
        <dsp:cNvSpPr/>
      </dsp:nvSpPr>
      <dsp:spPr>
        <a:xfrm>
          <a:off x="0" y="1895805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필요하면 조절기를 달아</a:t>
          </a:r>
          <a:r>
            <a:rPr lang="en-US" sz="2400" kern="1200" dirty="0"/>
            <a:t>, </a:t>
          </a:r>
          <a:r>
            <a:rPr lang="ko-KR" sz="2400" kern="1200" dirty="0"/>
            <a:t>속도를 </a:t>
          </a:r>
          <a:r>
            <a:rPr lang="ko-KR" sz="2400" kern="1200" dirty="0" err="1"/>
            <a:t>조절할수</a:t>
          </a:r>
          <a:r>
            <a:rPr lang="ko-KR" sz="2400" kern="1200" dirty="0"/>
            <a:t> 있다</a:t>
          </a:r>
          <a:r>
            <a:rPr lang="en-US" sz="2400" kern="1200" dirty="0"/>
            <a:t>.(</a:t>
          </a:r>
          <a:r>
            <a:rPr lang="en-US" sz="2400" b="0" i="0" kern="1200" dirty="0"/>
            <a:t>Back pressure</a:t>
          </a:r>
          <a:r>
            <a:rPr lang="en-US" sz="2400" kern="1200" dirty="0"/>
            <a:t>)</a:t>
          </a:r>
          <a:endParaRPr lang="ko-KR" sz="2400" kern="1200" dirty="0"/>
        </a:p>
      </dsp:txBody>
      <dsp:txXfrm>
        <a:off x="87814" y="1983619"/>
        <a:ext cx="3856820" cy="1623247"/>
      </dsp:txXfrm>
    </dsp:sp>
    <dsp:sp modelId="{643C6BD1-2AEE-4AC6-9123-41BEA4ACE676}">
      <dsp:nvSpPr>
        <dsp:cNvPr id="0" name=""/>
        <dsp:cNvSpPr/>
      </dsp:nvSpPr>
      <dsp:spPr>
        <a:xfrm>
          <a:off x="0" y="3763800"/>
          <a:ext cx="4032448" cy="179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스트림 처리를위한 </a:t>
          </a:r>
          <a:r>
            <a:rPr lang="en-US" sz="2400" kern="1200"/>
            <a:t>Backpressure</a:t>
          </a:r>
          <a:r>
            <a:rPr lang="ko-KR" sz="2400" kern="1200"/>
            <a:t>는 모든 </a:t>
          </a:r>
          <a:r>
            <a:rPr lang="en-US" sz="2400" kern="1200"/>
            <a:t>StreamAPI</a:t>
          </a:r>
          <a:r>
            <a:rPr lang="ko-KR" sz="2400" kern="1200"/>
            <a:t>들이 준수하고 있고 활용가능</a:t>
          </a:r>
        </a:p>
      </dsp:txBody>
      <dsp:txXfrm>
        <a:off x="87814" y="3851614"/>
        <a:ext cx="3856820" cy="162324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C3C7D-1E51-4100-97E0-7F2E624EC4B5}">
      <dsp:nvSpPr>
        <dsp:cNvPr id="0" name=""/>
        <dsp:cNvSpPr/>
      </dsp:nvSpPr>
      <dsp:spPr>
        <a:xfrm>
          <a:off x="0" y="58703"/>
          <a:ext cx="8686801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/>
            <a:t>실시간 메시지를 검사하는 유닛테스트 방법을 제공한다</a:t>
          </a:r>
          <a:r>
            <a:rPr lang="en-US" sz="2600" kern="1200"/>
            <a:t>.</a:t>
          </a:r>
          <a:endParaRPr lang="ko-KR" sz="2600" kern="1200"/>
        </a:p>
      </dsp:txBody>
      <dsp:txXfrm>
        <a:off x="31927" y="90630"/>
        <a:ext cx="8622947" cy="5901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28AE-835F-433F-BC8A-805F61281846}">
      <dsp:nvSpPr>
        <dsp:cNvPr id="0" name=""/>
        <dsp:cNvSpPr/>
      </dsp:nvSpPr>
      <dsp:spPr>
        <a:xfrm>
          <a:off x="0" y="194959"/>
          <a:ext cx="4032448" cy="24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 dirty="0"/>
            <a:t>다양한 성능 모니터링 툴과 연동가능 </a:t>
          </a:r>
          <a:r>
            <a:rPr lang="ko-KR" altLang="en-US" sz="3300" kern="1200" dirty="0"/>
            <a:t>도메인 </a:t>
          </a:r>
          <a:r>
            <a:rPr lang="ko-KR" sz="3300" kern="1200" dirty="0"/>
            <a:t>메시지 단위 측정가능</a:t>
          </a:r>
        </a:p>
      </dsp:txBody>
      <dsp:txXfrm>
        <a:off x="120626" y="315585"/>
        <a:ext cx="3791196" cy="2229788"/>
      </dsp:txXfrm>
    </dsp:sp>
    <dsp:sp modelId="{8F896059-5014-4AD8-A392-A11A99D7CC40}">
      <dsp:nvSpPr>
        <dsp:cNvPr id="0" name=""/>
        <dsp:cNvSpPr/>
      </dsp:nvSpPr>
      <dsp:spPr>
        <a:xfrm>
          <a:off x="0" y="2761039"/>
          <a:ext cx="4032448" cy="2471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AKKA Remote </a:t>
          </a:r>
          <a:r>
            <a:rPr lang="ko-KR" sz="3300" kern="1200" dirty="0"/>
            <a:t>전송성능은 </a:t>
          </a:r>
          <a:r>
            <a:rPr lang="en-US" sz="3300" kern="1200" dirty="0" err="1"/>
            <a:t>Netty</a:t>
          </a:r>
          <a:r>
            <a:rPr lang="ko-KR" sz="3300" kern="1200" dirty="0"/>
            <a:t>에 기반하며</a:t>
          </a:r>
          <a:r>
            <a:rPr lang="en-US" sz="3300" kern="1200" dirty="0"/>
            <a:t>,</a:t>
          </a:r>
          <a:r>
            <a:rPr lang="ko-KR" sz="3300" kern="1200" dirty="0"/>
            <a:t>필요하면 </a:t>
          </a:r>
          <a:r>
            <a:rPr lang="en-US" sz="3300" kern="1200" dirty="0"/>
            <a:t>TCP</a:t>
          </a:r>
          <a:r>
            <a:rPr lang="ko-KR" sz="3300" kern="1200" dirty="0"/>
            <a:t>모듈교체가능</a:t>
          </a:r>
        </a:p>
      </dsp:txBody>
      <dsp:txXfrm>
        <a:off x="120626" y="2881665"/>
        <a:ext cx="3791196" cy="222978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5AD94-07EC-4712-B89E-2EA95D635AFE}">
      <dsp:nvSpPr>
        <dsp:cNvPr id="0" name=""/>
        <dsp:cNvSpPr/>
      </dsp:nvSpPr>
      <dsp:spPr>
        <a:xfrm>
          <a:off x="0" y="340883"/>
          <a:ext cx="3384376" cy="2173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900" kern="1200" dirty="0"/>
            <a:t>분산처리 완성판은 </a:t>
          </a:r>
          <a:r>
            <a:rPr lang="ko-KR" sz="2900" kern="1200" dirty="0" err="1"/>
            <a:t>클러스터화이다</a:t>
          </a:r>
          <a:r>
            <a:rPr lang="en-US" sz="2900" kern="1200" dirty="0"/>
            <a:t>.</a:t>
          </a:r>
          <a:endParaRPr lang="ko-KR" sz="2900" kern="1200" dirty="0"/>
        </a:p>
      </dsp:txBody>
      <dsp:txXfrm>
        <a:off x="106108" y="446991"/>
        <a:ext cx="3172160" cy="1961424"/>
      </dsp:txXfrm>
    </dsp:sp>
    <dsp:sp modelId="{70B2CC7E-0D0C-4EB0-AA00-1E4FA35BC99E}">
      <dsp:nvSpPr>
        <dsp:cNvPr id="0" name=""/>
        <dsp:cNvSpPr/>
      </dsp:nvSpPr>
      <dsp:spPr>
        <a:xfrm>
          <a:off x="0" y="2598043"/>
          <a:ext cx="3384376" cy="2173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Gossip(</a:t>
          </a:r>
          <a:r>
            <a:rPr lang="ko-KR" sz="2900" kern="1200" dirty="0"/>
            <a:t>잡담</a:t>
          </a:r>
          <a:r>
            <a:rPr lang="en-US" sz="2900" kern="1200" dirty="0"/>
            <a:t>)</a:t>
          </a:r>
          <a:r>
            <a:rPr lang="ko-KR" sz="2900" kern="1200" dirty="0"/>
            <a:t>방식으로 </a:t>
          </a:r>
          <a:r>
            <a:rPr lang="en-US" sz="2900" kern="1200" dirty="0"/>
            <a:t>P2P</a:t>
          </a:r>
          <a:r>
            <a:rPr lang="ko-KR" sz="2900" kern="1200" dirty="0"/>
            <a:t>연결을 맺으며</a:t>
          </a:r>
          <a:r>
            <a:rPr lang="en-US" sz="2900" kern="1200" dirty="0"/>
            <a:t>,</a:t>
          </a:r>
          <a:r>
            <a:rPr lang="ko-KR" sz="2900" kern="1200" dirty="0"/>
            <a:t>단일지점 병목점이 없다</a:t>
          </a:r>
          <a:r>
            <a:rPr lang="en-US" sz="2900" kern="1200" dirty="0"/>
            <a:t>.</a:t>
          </a:r>
          <a:endParaRPr lang="ko-KR" sz="2900" kern="1200" dirty="0"/>
        </a:p>
      </dsp:txBody>
      <dsp:txXfrm>
        <a:off x="106108" y="2704151"/>
        <a:ext cx="3172160" cy="1961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2D1F2-B46D-4DF5-89C8-FB2333C112A4}">
      <dsp:nvSpPr>
        <dsp:cNvPr id="0" name=""/>
        <dsp:cNvSpPr/>
      </dsp:nvSpPr>
      <dsp:spPr>
        <a:xfrm>
          <a:off x="4518308" y="42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루나 소프트 </a:t>
          </a:r>
          <a:r>
            <a:rPr lang="ko-KR" sz="2200" kern="1200" dirty="0" err="1"/>
            <a:t>다니는중</a:t>
          </a:r>
          <a:endParaRPr lang="ko-KR" sz="2200" kern="1200" dirty="0"/>
        </a:p>
      </dsp:txBody>
      <dsp:txXfrm>
        <a:off x="4903269" y="385387"/>
        <a:ext cx="1858756" cy="1858756"/>
      </dsp:txXfrm>
    </dsp:sp>
    <dsp:sp modelId="{B959ABC8-DE18-4C1E-96E5-546C7861BD4E}">
      <dsp:nvSpPr>
        <dsp:cNvPr id="0" name=""/>
        <dsp:cNvSpPr/>
      </dsp:nvSpPr>
      <dsp:spPr>
        <a:xfrm rot="3600000">
          <a:off x="6460131" y="256360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6512577" y="2650202"/>
        <a:ext cx="489498" cy="532307"/>
      </dsp:txXfrm>
    </dsp:sp>
    <dsp:sp modelId="{E44A9EB3-C980-45D4-A100-36C770B922EA}">
      <dsp:nvSpPr>
        <dsp:cNvPr id="0" name=""/>
        <dsp:cNvSpPr/>
      </dsp:nvSpPr>
      <dsp:spPr>
        <a:xfrm>
          <a:off x="6492349" y="341956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AKKA</a:t>
          </a:r>
          <a:r>
            <a:rPr lang="ko-KR" sz="2200" kern="1200"/>
            <a:t>는 남는시간에 연구중</a:t>
          </a:r>
        </a:p>
      </dsp:txBody>
      <dsp:txXfrm>
        <a:off x="6877310" y="3804527"/>
        <a:ext cx="1858756" cy="1858756"/>
      </dsp:txXfrm>
    </dsp:sp>
    <dsp:sp modelId="{14FA38DA-7745-452D-9E6D-477F09E1B056}">
      <dsp:nvSpPr>
        <dsp:cNvPr id="0" name=""/>
        <dsp:cNvSpPr/>
      </dsp:nvSpPr>
      <dsp:spPr>
        <a:xfrm rot="10800000">
          <a:off x="5502797" y="429031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5712582" y="4467752"/>
        <a:ext cx="489498" cy="532307"/>
      </dsp:txXfrm>
    </dsp:sp>
    <dsp:sp modelId="{2C816C1D-EB4C-4887-80DA-D62EA78CC5C5}">
      <dsp:nvSpPr>
        <dsp:cNvPr id="0" name=""/>
        <dsp:cNvSpPr/>
      </dsp:nvSpPr>
      <dsp:spPr>
        <a:xfrm>
          <a:off x="2544267" y="3419566"/>
          <a:ext cx="2628678" cy="26286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DDD</a:t>
          </a:r>
          <a:r>
            <a:rPr lang="ko-KR" sz="2200" kern="1200" dirty="0"/>
            <a:t>와 </a:t>
          </a:r>
          <a:r>
            <a:rPr lang="en-US" sz="2200" kern="1200" dirty="0"/>
            <a:t>AKKA</a:t>
          </a:r>
          <a:r>
            <a:rPr lang="ko-KR" sz="2200" kern="1200" dirty="0"/>
            <a:t> </a:t>
          </a:r>
          <a:br>
            <a:rPr lang="en-US" altLang="ko-KR" sz="2200" kern="1200" dirty="0"/>
          </a:br>
          <a:r>
            <a:rPr lang="en-US" sz="2200" kern="1200" dirty="0"/>
            <a:t>Inner</a:t>
          </a:r>
          <a:r>
            <a:rPr lang="ko-KR" sz="2200" kern="1200" dirty="0"/>
            <a:t> </a:t>
          </a:r>
          <a:r>
            <a:rPr lang="en-US" sz="2200" kern="1200" dirty="0"/>
            <a:t>Join</a:t>
          </a:r>
          <a:r>
            <a:rPr lang="ko-KR" sz="2200" kern="1200" dirty="0"/>
            <a:t> 을 지속 시도하고 계속 </a:t>
          </a:r>
          <a:r>
            <a:rPr lang="ko-KR" sz="2200" kern="1200" dirty="0" err="1"/>
            <a:t>실패하는중</a:t>
          </a:r>
          <a:endParaRPr lang="ko-KR" sz="2200" kern="1200" dirty="0"/>
        </a:p>
      </dsp:txBody>
      <dsp:txXfrm>
        <a:off x="2929228" y="3804527"/>
        <a:ext cx="1858756" cy="1858756"/>
      </dsp:txXfrm>
    </dsp:sp>
    <dsp:sp modelId="{596BC0A0-34BD-4675-AAF4-B23312019F93}">
      <dsp:nvSpPr>
        <dsp:cNvPr id="0" name=""/>
        <dsp:cNvSpPr/>
      </dsp:nvSpPr>
      <dsp:spPr>
        <a:xfrm rot="18000000">
          <a:off x="4486089" y="2597886"/>
          <a:ext cx="699283" cy="887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4538535" y="2866162"/>
        <a:ext cx="489498" cy="53230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7915E-E47B-48E6-A104-73F1F3C80E45}">
      <dsp:nvSpPr>
        <dsp:cNvPr id="0" name=""/>
        <dsp:cNvSpPr/>
      </dsp:nvSpPr>
      <dsp:spPr>
        <a:xfrm>
          <a:off x="0" y="186051"/>
          <a:ext cx="4032448" cy="239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클러스터내에 단하나만 </a:t>
          </a:r>
          <a:r>
            <a:rPr lang="ko-KR" sz="3200" kern="1200" dirty="0" err="1"/>
            <a:t>존재할수</a:t>
          </a:r>
          <a:r>
            <a:rPr lang="ko-KR" sz="3200" kern="1200" dirty="0"/>
            <a:t> 있는 </a:t>
          </a:r>
          <a:r>
            <a:rPr lang="ko-KR" sz="3200" kern="1200" dirty="0" err="1"/>
            <a:t>싱글톤</a:t>
          </a:r>
          <a:r>
            <a:rPr lang="ko-KR" sz="3200" kern="1200" dirty="0"/>
            <a:t> </a:t>
          </a:r>
          <a:r>
            <a:rPr lang="ko-KR" altLang="en-US" sz="3200" kern="1200" dirty="0"/>
            <a:t>롤을</a:t>
          </a:r>
          <a:r>
            <a:rPr lang="ko-KR" sz="3200" kern="1200" dirty="0"/>
            <a:t> 생성하고 </a:t>
          </a:r>
          <a:r>
            <a:rPr lang="ko-KR" sz="3200" kern="1200" dirty="0" err="1"/>
            <a:t>운영가능하다</a:t>
          </a:r>
          <a:r>
            <a:rPr lang="en-US" sz="3200" kern="1200" dirty="0"/>
            <a:t>.</a:t>
          </a:r>
          <a:endParaRPr lang="ko-KR" sz="3200" kern="1200" dirty="0"/>
        </a:p>
      </dsp:txBody>
      <dsp:txXfrm>
        <a:off x="116971" y="303022"/>
        <a:ext cx="3798506" cy="2162218"/>
      </dsp:txXfrm>
    </dsp:sp>
    <dsp:sp modelId="{FB4B9464-84EF-40B5-BAAE-E29B45DD9762}">
      <dsp:nvSpPr>
        <dsp:cNvPr id="0" name=""/>
        <dsp:cNvSpPr/>
      </dsp:nvSpPr>
      <dsp:spPr>
        <a:xfrm>
          <a:off x="0" y="2674372"/>
          <a:ext cx="4032448" cy="239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메시지가 가진 </a:t>
          </a:r>
          <a:r>
            <a:rPr lang="ko-KR" sz="3200" kern="1200" dirty="0" err="1"/>
            <a:t>해쉬값을</a:t>
          </a:r>
          <a:r>
            <a:rPr lang="ko-KR" sz="3200" kern="1200" dirty="0"/>
            <a:t> 이용해 </a:t>
          </a:r>
          <a:r>
            <a:rPr lang="ko-KR" altLang="en-US" sz="3200" kern="1200" dirty="0" err="1"/>
            <a:t>샤딩처리가능</a:t>
          </a:r>
          <a:endParaRPr lang="ko-KR" sz="3200" kern="1200" dirty="0"/>
        </a:p>
      </dsp:txBody>
      <dsp:txXfrm>
        <a:off x="116971" y="2791343"/>
        <a:ext cx="3798506" cy="2162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778DF-24BD-40B5-B87A-4E4BF4E235EE}">
      <dsp:nvSpPr>
        <dsp:cNvPr id="0" name=""/>
        <dsp:cNvSpPr/>
      </dsp:nvSpPr>
      <dsp:spPr>
        <a:xfrm>
          <a:off x="0" y="577216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온라인 게임 서버</a:t>
          </a:r>
          <a:r>
            <a:rPr lang="en-US" sz="3100" kern="1200"/>
            <a:t> - </a:t>
          </a:r>
          <a:r>
            <a:rPr lang="ko-KR" sz="3100" kern="1200"/>
            <a:t>특정 카테고리 북미 </a:t>
          </a:r>
          <a:r>
            <a:rPr lang="en-US" sz="3100" kern="1200"/>
            <a:t>TOP 3</a:t>
          </a:r>
          <a:endParaRPr lang="ko-KR" sz="3100" kern="1200"/>
        </a:p>
      </dsp:txBody>
      <dsp:txXfrm>
        <a:off x="38067" y="615283"/>
        <a:ext cx="11661170" cy="703671"/>
      </dsp:txXfrm>
    </dsp:sp>
    <dsp:sp modelId="{955FB0F4-D38C-479F-A386-F5E93C5AEA9C}">
      <dsp:nvSpPr>
        <dsp:cNvPr id="0" name=""/>
        <dsp:cNvSpPr/>
      </dsp:nvSpPr>
      <dsp:spPr>
        <a:xfrm>
          <a:off x="0" y="1446301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고난의 성능</a:t>
          </a:r>
          <a:r>
            <a:rPr lang="en-US" sz="3100" kern="1200"/>
            <a:t> </a:t>
          </a:r>
          <a:r>
            <a:rPr lang="ko-KR" sz="3100" kern="1200"/>
            <a:t>검증과정</a:t>
          </a:r>
          <a:r>
            <a:rPr lang="en-US" sz="3100" kern="1200"/>
            <a:t> - </a:t>
          </a:r>
          <a:r>
            <a:rPr lang="ko-KR" sz="3100" kern="1200"/>
            <a:t>굽신 커뮤니케이션 스킬향상 </a:t>
          </a:r>
          <a:r>
            <a:rPr lang="en-US" sz="3100" kern="1200"/>
            <a:t>QA</a:t>
          </a:r>
          <a:r>
            <a:rPr lang="ko-KR" sz="3100" kern="1200"/>
            <a:t>통과좀</a:t>
          </a:r>
          <a:r>
            <a:rPr lang="en-US" sz="3100" kern="1200"/>
            <a:t>~</a:t>
          </a:r>
          <a:endParaRPr lang="ko-KR" sz="3100" kern="1200"/>
        </a:p>
      </dsp:txBody>
      <dsp:txXfrm>
        <a:off x="38067" y="1484368"/>
        <a:ext cx="11661170" cy="703671"/>
      </dsp:txXfrm>
    </dsp:sp>
    <dsp:sp modelId="{9EDD3C90-B4AF-4014-9F5C-A6BCE74620A2}">
      <dsp:nvSpPr>
        <dsp:cNvPr id="0" name=""/>
        <dsp:cNvSpPr/>
      </dsp:nvSpPr>
      <dsp:spPr>
        <a:xfrm>
          <a:off x="0" y="2315386"/>
          <a:ext cx="1173730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JVM</a:t>
          </a:r>
          <a:r>
            <a:rPr lang="ko-KR" sz="3100" kern="1200"/>
            <a:t> </a:t>
          </a:r>
          <a:r>
            <a:rPr lang="en-US" sz="3100" kern="1200"/>
            <a:t>AKKA</a:t>
          </a:r>
          <a:r>
            <a:rPr lang="ko-KR" sz="3100" kern="1200"/>
            <a:t> 이용</a:t>
          </a:r>
          <a:r>
            <a:rPr lang="en-US" sz="3100" kern="1200"/>
            <a:t> - PlayFrameWork + AKKA)</a:t>
          </a:r>
          <a:endParaRPr lang="ko-KR" sz="3100" kern="1200"/>
        </a:p>
      </dsp:txBody>
      <dsp:txXfrm>
        <a:off x="38067" y="2353453"/>
        <a:ext cx="11661170" cy="703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2A56F-0327-4BD8-A306-1BD49391A663}">
      <dsp:nvSpPr>
        <dsp:cNvPr id="0" name=""/>
        <dsp:cNvSpPr/>
      </dsp:nvSpPr>
      <dsp:spPr>
        <a:xfrm>
          <a:off x="0" y="2267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NetCore (</a:t>
          </a:r>
          <a:r>
            <a:rPr lang="ko-KR" sz="6100" kern="1200"/>
            <a:t>리눅스</a:t>
          </a:r>
          <a:r>
            <a:rPr lang="en-US" sz="6100" kern="1200"/>
            <a:t>)</a:t>
          </a:r>
          <a:endParaRPr lang="ko-KR" sz="6100" kern="1200"/>
        </a:p>
      </dsp:txBody>
      <dsp:txXfrm>
        <a:off x="74906" y="77173"/>
        <a:ext cx="10939420" cy="1384643"/>
      </dsp:txXfrm>
    </dsp:sp>
    <dsp:sp modelId="{BF19C165-1F42-4248-A5FF-17C9B78C9E99}">
      <dsp:nvSpPr>
        <dsp:cNvPr id="0" name=""/>
        <dsp:cNvSpPr/>
      </dsp:nvSpPr>
      <dsp:spPr>
        <a:xfrm>
          <a:off x="0" y="1712402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AKKA.NET</a:t>
          </a:r>
          <a:r>
            <a:rPr lang="ko-KR" sz="6100" kern="1200"/>
            <a:t> </a:t>
          </a:r>
          <a:r>
            <a:rPr lang="en-US" sz="6100" kern="1200"/>
            <a:t>(</a:t>
          </a:r>
          <a:r>
            <a:rPr lang="ko-KR" sz="6100" kern="1200"/>
            <a:t>메시징 분산처리</a:t>
          </a:r>
          <a:r>
            <a:rPr lang="en-US" sz="6100" kern="1200"/>
            <a:t>)</a:t>
          </a:r>
          <a:endParaRPr lang="ko-KR" sz="6100" kern="1200"/>
        </a:p>
      </dsp:txBody>
      <dsp:txXfrm>
        <a:off x="74906" y="1787308"/>
        <a:ext cx="10939420" cy="1384643"/>
      </dsp:txXfrm>
    </dsp:sp>
    <dsp:sp modelId="{B50160E1-50D3-4709-B66C-08B8F3777E57}">
      <dsp:nvSpPr>
        <dsp:cNvPr id="0" name=""/>
        <dsp:cNvSpPr/>
      </dsp:nvSpPr>
      <dsp:spPr>
        <a:xfrm>
          <a:off x="0" y="3422537"/>
          <a:ext cx="11089232" cy="15344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JAVA/SCALA/C# </a:t>
          </a:r>
          <a:r>
            <a:rPr lang="ko-KR" sz="6100" kern="1200"/>
            <a:t>동일컨셉</a:t>
          </a:r>
        </a:p>
      </dsp:txBody>
      <dsp:txXfrm>
        <a:off x="74906" y="3497443"/>
        <a:ext cx="10939420" cy="1384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30ECF-DF01-475C-964F-A714B8A97C02}">
      <dsp:nvSpPr>
        <dsp:cNvPr id="0" name=""/>
        <dsp:cNvSpPr/>
      </dsp:nvSpPr>
      <dsp:spPr>
        <a:xfrm>
          <a:off x="0" y="322694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국내 </a:t>
          </a:r>
          <a:r>
            <a:rPr lang="en-US" sz="3100" kern="1200"/>
            <a:t>Netcore</a:t>
          </a:r>
          <a:r>
            <a:rPr lang="ko-KR" sz="3100" kern="1200"/>
            <a:t> 이용층이 얇다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360761"/>
        <a:ext cx="10869082" cy="703671"/>
      </dsp:txXfrm>
    </dsp:sp>
    <dsp:sp modelId="{3C41CE96-F3F0-4187-8E4D-326894A12456}">
      <dsp:nvSpPr>
        <dsp:cNvPr id="0" name=""/>
        <dsp:cNvSpPr/>
      </dsp:nvSpPr>
      <dsp:spPr>
        <a:xfrm>
          <a:off x="0" y="1191779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분산처리를 직접 구현 시도하는 개발자가 드물다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1229846"/>
        <a:ext cx="10869082" cy="703671"/>
      </dsp:txXfrm>
    </dsp:sp>
    <dsp:sp modelId="{BA4A67DF-1BD0-4AB8-B2BE-BC6DCB1640AB}">
      <dsp:nvSpPr>
        <dsp:cNvPr id="0" name=""/>
        <dsp:cNvSpPr/>
      </dsp:nvSpPr>
      <dsp:spPr>
        <a:xfrm>
          <a:off x="0" y="2060864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AKKA</a:t>
          </a:r>
          <a:r>
            <a:rPr lang="ko-KR" sz="3100" kern="1200"/>
            <a:t>포함 </a:t>
          </a:r>
          <a:r>
            <a:rPr lang="en-US" sz="3100" kern="1200"/>
            <a:t>AKKA.NET</a:t>
          </a:r>
          <a:r>
            <a:rPr lang="ko-KR" sz="3100" kern="1200"/>
            <a:t>을 이용하는 국내개발자를 찾기힘들다</a:t>
          </a:r>
          <a:r>
            <a:rPr lang="en-US" sz="3100" kern="1200"/>
            <a:t>.</a:t>
          </a:r>
          <a:endParaRPr lang="ko-KR" sz="3100" kern="1200"/>
        </a:p>
      </dsp:txBody>
      <dsp:txXfrm>
        <a:off x="38067" y="2098931"/>
        <a:ext cx="10869082" cy="703671"/>
      </dsp:txXfrm>
    </dsp:sp>
    <dsp:sp modelId="{96CEE56E-CBFC-43AC-A1E9-4EB3569B027B}">
      <dsp:nvSpPr>
        <dsp:cNvPr id="0" name=""/>
        <dsp:cNvSpPr/>
      </dsp:nvSpPr>
      <dsp:spPr>
        <a:xfrm>
          <a:off x="0" y="2929948"/>
          <a:ext cx="109452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100" kern="1200"/>
            <a:t>유일한 장점은 극 희소성</a:t>
          </a:r>
          <a:r>
            <a:rPr lang="en-US" sz="3100" kern="1200"/>
            <a:t>,</a:t>
          </a:r>
          <a:r>
            <a:rPr lang="ko-KR" sz="3100" kern="1200"/>
            <a:t>유니크</a:t>
          </a:r>
        </a:p>
      </dsp:txBody>
      <dsp:txXfrm>
        <a:off x="38067" y="2968015"/>
        <a:ext cx="10869082" cy="7036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D96BA-84BC-444B-A3D9-F3603AAE6A77}">
      <dsp:nvSpPr>
        <dsp:cNvPr id="0" name=""/>
        <dsp:cNvSpPr/>
      </dsp:nvSpPr>
      <dsp:spPr>
        <a:xfrm>
          <a:off x="0" y="6684"/>
          <a:ext cx="10487010" cy="176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kern="1200" dirty="0" err="1"/>
            <a:t>잘알려지지</a:t>
          </a:r>
          <a:r>
            <a:rPr lang="ko-KR" sz="4200" kern="1200" dirty="0"/>
            <a:t> 않았기때문에 </a:t>
          </a:r>
          <a:r>
            <a:rPr lang="ko-KR" sz="4200" kern="1200" dirty="0" err="1"/>
            <a:t>오해받을게</a:t>
          </a:r>
          <a:r>
            <a:rPr lang="ko-KR" sz="4200" kern="1200" dirty="0"/>
            <a:t> 없다</a:t>
          </a:r>
          <a:r>
            <a:rPr lang="en-US" sz="4200" kern="1200" dirty="0"/>
            <a:t>.</a:t>
          </a:r>
          <a:endParaRPr lang="ko-KR" sz="4200" kern="1200" dirty="0"/>
        </a:p>
      </dsp:txBody>
      <dsp:txXfrm>
        <a:off x="86357" y="93041"/>
        <a:ext cx="10314296" cy="1596325"/>
      </dsp:txXfrm>
    </dsp:sp>
    <dsp:sp modelId="{D506345F-7AE1-407B-B4AB-67D3C61F7BBB}">
      <dsp:nvSpPr>
        <dsp:cNvPr id="0" name=""/>
        <dsp:cNvSpPr/>
      </dsp:nvSpPr>
      <dsp:spPr>
        <a:xfrm>
          <a:off x="0" y="1896684"/>
          <a:ext cx="10487010" cy="17690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200" b="1" kern="1200"/>
            <a:t>오해를 만들기위해 </a:t>
          </a:r>
          <a:r>
            <a:rPr lang="en-US" sz="4200" b="1" kern="1200"/>
            <a:t>AKKA</a:t>
          </a:r>
          <a:r>
            <a:rPr lang="ko-KR" sz="4200" b="1" kern="1200"/>
            <a:t>를 알아보자</a:t>
          </a:r>
          <a:r>
            <a:rPr lang="en-US" sz="4200" b="1" kern="1200"/>
            <a:t>~</a:t>
          </a:r>
          <a:endParaRPr lang="ko-KR" sz="4200" kern="1200"/>
        </a:p>
      </dsp:txBody>
      <dsp:txXfrm>
        <a:off x="86357" y="1983041"/>
        <a:ext cx="10314296" cy="15963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DC3E8-E574-4081-B172-4E82C9902534}">
      <dsp:nvSpPr>
        <dsp:cNvPr id="0" name=""/>
        <dsp:cNvSpPr/>
      </dsp:nvSpPr>
      <dsp:spPr>
        <a:xfrm>
          <a:off x="0" y="506645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수많은 연기자를 </a:t>
          </a:r>
          <a:r>
            <a:rPr lang="ko-KR" altLang="en-US" sz="2000" kern="1200" dirty="0" err="1"/>
            <a:t>구성할수</a:t>
          </a:r>
          <a:r>
            <a:rPr lang="ko-KR" altLang="en-US" sz="2000" kern="1200" dirty="0"/>
            <a:t> 있으며</a:t>
          </a:r>
          <a:r>
            <a:rPr lang="en-US" altLang="ko-KR" sz="2000" kern="1200" dirty="0"/>
            <a:t>,</a:t>
          </a:r>
          <a:r>
            <a:rPr lang="ko-KR" altLang="en-US" sz="2000" kern="1200" dirty="0"/>
            <a:t>저비용으로 수많은 </a:t>
          </a:r>
          <a:r>
            <a:rPr lang="ko-KR" altLang="en-US" sz="2000" kern="1200" dirty="0" err="1"/>
            <a:t>액스트라를</a:t>
          </a:r>
          <a:r>
            <a:rPr lang="ko-KR" altLang="en-US" sz="2000" kern="1200" dirty="0"/>
            <a:t> </a:t>
          </a:r>
          <a:r>
            <a:rPr lang="ko-KR" altLang="en-US" sz="2000" kern="1200" dirty="0" err="1"/>
            <a:t>투입할수도</a:t>
          </a:r>
          <a:r>
            <a:rPr lang="ko-KR" altLang="en-US" sz="2000" kern="1200" dirty="0"/>
            <a:t> 있다</a:t>
          </a:r>
          <a:r>
            <a:rPr lang="en-US" altLang="ko-KR" sz="2000" kern="1200" dirty="0"/>
            <a:t>.</a:t>
          </a:r>
        </a:p>
      </dsp:txBody>
      <dsp:txXfrm>
        <a:off x="59399" y="566044"/>
        <a:ext cx="4019003" cy="1098002"/>
      </dsp:txXfrm>
    </dsp:sp>
    <dsp:sp modelId="{740C187E-FB0A-4822-9648-E48F5E6A17CE}">
      <dsp:nvSpPr>
        <dsp:cNvPr id="0" name=""/>
        <dsp:cNvSpPr/>
      </dsp:nvSpPr>
      <dsp:spPr>
        <a:xfrm>
          <a:off x="0" y="1910646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배우에게 큐 신호를 보내면</a:t>
          </a:r>
          <a:r>
            <a:rPr lang="en-US" altLang="ko-KR" sz="2000" kern="1200" dirty="0"/>
            <a:t>,</a:t>
          </a:r>
          <a:r>
            <a:rPr lang="ko-KR" altLang="en-US" sz="2000" kern="1200" dirty="0"/>
            <a:t>연기를 시작한다</a:t>
          </a:r>
          <a:r>
            <a:rPr lang="en-US" altLang="ko-KR" sz="2000" kern="1200" dirty="0"/>
            <a:t>.</a:t>
          </a:r>
          <a:endParaRPr lang="ko-KR" sz="2000" kern="1200" dirty="0"/>
        </a:p>
      </dsp:txBody>
      <dsp:txXfrm>
        <a:off x="59399" y="1970045"/>
        <a:ext cx="4019003" cy="1098002"/>
      </dsp:txXfrm>
    </dsp:sp>
    <dsp:sp modelId="{A9812F3F-5407-4DE2-9F4E-5FAE19878793}">
      <dsp:nvSpPr>
        <dsp:cNvPr id="0" name=""/>
        <dsp:cNvSpPr/>
      </dsp:nvSpPr>
      <dsp:spPr>
        <a:xfrm>
          <a:off x="0" y="3314646"/>
          <a:ext cx="413780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무대는 여러 개 구성 가능하며</a:t>
          </a:r>
          <a:br>
            <a:rPr lang="en-US" altLang="ko-KR" sz="2000" kern="1200" dirty="0"/>
          </a:br>
          <a:r>
            <a:rPr lang="ko-KR" altLang="en-US" sz="2000" kern="1200" dirty="0"/>
            <a:t>다른 무대에 속한 배우와</a:t>
          </a:r>
          <a:br>
            <a:rPr lang="en-US" altLang="ko-KR" sz="2000" kern="1200" dirty="0"/>
          </a:br>
          <a:r>
            <a:rPr lang="ko-KR" altLang="en-US" sz="2000" kern="1200" dirty="0"/>
            <a:t>직접 대화가 가능하다</a:t>
          </a:r>
          <a:r>
            <a:rPr lang="en-US" altLang="ko-KR" sz="2000" kern="1200" dirty="0"/>
            <a:t>.</a:t>
          </a:r>
          <a:endParaRPr lang="ko-KR" sz="2000" kern="1200" dirty="0"/>
        </a:p>
      </dsp:txBody>
      <dsp:txXfrm>
        <a:off x="59399" y="3374045"/>
        <a:ext cx="4019003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AD8C3-3A14-4DA3-AA14-1CF74B2C03F1}">
      <dsp:nvSpPr>
        <dsp:cNvPr id="0" name=""/>
        <dsp:cNvSpPr/>
      </dsp:nvSpPr>
      <dsp:spPr>
        <a:xfrm>
          <a:off x="0" y="2999"/>
          <a:ext cx="3983360" cy="2632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500" kern="1200" dirty="0"/>
            <a:t>자체 </a:t>
          </a:r>
          <a:r>
            <a:rPr lang="ko-KR" altLang="en-US" sz="4500" kern="1200" dirty="0" err="1"/>
            <a:t>메시지큐</a:t>
          </a:r>
          <a:r>
            <a:rPr lang="ko-KR" altLang="en-US" sz="4500" kern="1200" dirty="0"/>
            <a:t> 내장하여 순차보장</a:t>
          </a:r>
          <a:endParaRPr lang="ko-KR" sz="4500" kern="1200" dirty="0"/>
        </a:p>
      </dsp:txBody>
      <dsp:txXfrm>
        <a:off x="128508" y="131507"/>
        <a:ext cx="3726344" cy="2375484"/>
      </dsp:txXfrm>
    </dsp:sp>
    <dsp:sp modelId="{17472E70-7988-4C48-9FC2-4ADAC5878117}">
      <dsp:nvSpPr>
        <dsp:cNvPr id="0" name=""/>
        <dsp:cNvSpPr/>
      </dsp:nvSpPr>
      <dsp:spPr>
        <a:xfrm>
          <a:off x="0" y="2765100"/>
          <a:ext cx="3983360" cy="2632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 dirty="0"/>
            <a:t>공유</a:t>
          </a:r>
          <a:r>
            <a:rPr lang="ko-KR" altLang="en-US" sz="4500" kern="1200" dirty="0"/>
            <a:t>상태를 제거 </a:t>
          </a:r>
          <a:r>
            <a:rPr lang="en-US" altLang="ko-KR" sz="4500" kern="1200" dirty="0"/>
            <a:t>Lock</a:t>
          </a:r>
          <a:r>
            <a:rPr lang="ko-KR" altLang="en-US" sz="4500" kern="1200" dirty="0"/>
            <a:t>에 자유로움</a:t>
          </a:r>
          <a:endParaRPr lang="ko-KR" sz="4500" kern="1200" dirty="0"/>
        </a:p>
      </dsp:txBody>
      <dsp:txXfrm>
        <a:off x="128508" y="2893608"/>
        <a:ext cx="3726344" cy="2375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70448-4F8C-450F-85EA-1205C59E2CCF}">
      <dsp:nvSpPr>
        <dsp:cNvPr id="0" name=""/>
        <dsp:cNvSpPr/>
      </dsp:nvSpPr>
      <dsp:spPr>
        <a:xfrm>
          <a:off x="0" y="87385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dirty="0"/>
            <a:t>메시지 </a:t>
          </a:r>
          <a:r>
            <a:rPr lang="ko-KR" altLang="en-US" sz="3300" kern="1200" dirty="0" err="1"/>
            <a:t>패턴매칭</a:t>
          </a:r>
          <a:r>
            <a:rPr lang="ko-KR" altLang="en-US" sz="3300" kern="1200" dirty="0"/>
            <a:t> 처리</a:t>
          </a:r>
          <a:endParaRPr lang="ko-KR" sz="3300" kern="1200" dirty="0"/>
        </a:p>
      </dsp:txBody>
      <dsp:txXfrm>
        <a:off x="67116" y="154501"/>
        <a:ext cx="4330264" cy="1240645"/>
      </dsp:txXfrm>
    </dsp:sp>
    <dsp:sp modelId="{951F3E45-6C7E-4AE1-9C11-E6B6BEA9496D}">
      <dsp:nvSpPr>
        <dsp:cNvPr id="0" name=""/>
        <dsp:cNvSpPr/>
      </dsp:nvSpPr>
      <dsp:spPr>
        <a:xfrm>
          <a:off x="0" y="1557303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basicActor.tell</a:t>
          </a:r>
          <a:r>
            <a:rPr lang="en-US" sz="3300" kern="1200" dirty="0"/>
            <a:t>(“</a:t>
          </a:r>
          <a:r>
            <a:rPr lang="ko-KR" sz="3300" kern="1200" dirty="0"/>
            <a:t>안녕</a:t>
          </a:r>
          <a:r>
            <a:rPr lang="en-US" sz="3300" kern="1200" dirty="0"/>
            <a:t>”);</a:t>
          </a:r>
          <a:endParaRPr lang="ko-KR" sz="3300" kern="1200" dirty="0"/>
        </a:p>
      </dsp:txBody>
      <dsp:txXfrm>
        <a:off x="67116" y="1624419"/>
        <a:ext cx="4330264" cy="1240645"/>
      </dsp:txXfrm>
    </dsp:sp>
    <dsp:sp modelId="{B3942C65-AF48-456C-891B-577C3B804155}">
      <dsp:nvSpPr>
        <dsp:cNvPr id="0" name=""/>
        <dsp:cNvSpPr/>
      </dsp:nvSpPr>
      <dsp:spPr>
        <a:xfrm>
          <a:off x="0" y="3027221"/>
          <a:ext cx="4464496" cy="1374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await </a:t>
          </a:r>
          <a:r>
            <a:rPr lang="en-US" sz="3300" kern="1200" dirty="0" err="1"/>
            <a:t>basicActor.ask</a:t>
          </a:r>
          <a:r>
            <a:rPr lang="en-US" sz="3300" kern="1200" dirty="0"/>
            <a:t>(“</a:t>
          </a:r>
          <a:r>
            <a:rPr lang="ko-KR" sz="3300" kern="1200" dirty="0"/>
            <a:t>여보세요</a:t>
          </a:r>
          <a:r>
            <a:rPr lang="en-US" sz="3300" kern="1200" dirty="0"/>
            <a:t>?”);</a:t>
          </a:r>
          <a:endParaRPr lang="ko-KR" sz="3300" kern="1200" dirty="0"/>
        </a:p>
      </dsp:txBody>
      <dsp:txXfrm>
        <a:off x="67116" y="3094337"/>
        <a:ext cx="4330264" cy="1240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4AC83E-4F28-4EA9-9383-F794506A988C}" type="datetime4">
              <a:rPr lang="ko-KR" altLang="en-US" smtClean="0">
                <a:latin typeface="바탕" panose="02030600000101010101" pitchFamily="18" charset="-127"/>
                <a:ea typeface="바탕" panose="02030600000101010101" pitchFamily="18" charset="-127"/>
              </a:rPr>
              <a:t>2020년 4월 11일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ko-KR">
                <a:latin typeface="바탕" panose="02030600000101010101" pitchFamily="18" charset="-127"/>
                <a:ea typeface="바탕" panose="02030600000101010101" pitchFamily="18" charset="-127"/>
              </a:rPr>
              <a:t>‹#›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23873BE6-AABF-4E77-8333-44B502740C47}" type="datetime4">
              <a:rPr lang="ko-KR" altLang="en-US" smtClean="0"/>
              <a:pPr/>
              <a:t>2020년 4월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바탕" panose="02030600000101010101" pitchFamily="18" charset="-127"/>
                <a:ea typeface="바탕" panose="02030600000101010101" pitchFamily="18" charset="-127"/>
              </a:defRPr>
            </a:lvl1pPr>
          </a:lstStyle>
          <a:p>
            <a:fld id="{6BB98AFB-CB0D-4DFE-87B9-B4B0D0DE73C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바탕" panose="02030600000101010101" pitchFamily="18" charset="-127"/>
        <a:ea typeface="바탕" panose="02030600000101010101" pitchFamily="18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659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014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11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5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057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550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95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497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19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42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73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20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24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21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596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22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8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14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4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80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5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060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6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55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7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403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8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485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n-US" altLang="ko-KR" smtClean="0">
                <a:latin typeface="바탕" panose="02030600000101010101" pitchFamily="18" charset="-127"/>
                <a:ea typeface="바탕" panose="02030600000101010101" pitchFamily="18" charset="-127"/>
              </a:rPr>
              <a:t>9</a:t>
            </a:fld>
            <a:endParaRPr lang="ko-KR" altLang="en-US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021-43AB-4E93-998D-699CE5E58B5C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  <a:endParaRPr lang="k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1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212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6765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6584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13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44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6319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DE08-EF69-4CDE-9817-908A40DB987B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B25B-EC36-4BC0-84ED-D01E4AD690B3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65E-3D0C-432A-9E67-582EEBBC8739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4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6429-B3C0-466B-BF6F-F6A206099674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0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100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4308-BEB5-43C2-96B3-777BAF31FA9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67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18E5-899D-4F1C-B9C0-4153F589D8C4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8646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9A85-B5CB-4659-B7AD-2ADB675ACA4D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6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9DAB-A0D7-40EC-8364-2FCF13A95BC1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EF85-3FA1-4B3D-879C-AFF71156D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2311A3-2538-42DE-AEC3-5B7A40B68862}" type="datetime4">
              <a:rPr lang="ko-KR" altLang="en-US" smtClean="0"/>
              <a:pPr/>
              <a:t>2020년 4월 11일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EAE4A8-A6E5-453E-B946-FB774B73F48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710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063" rtl="0" eaLnBrk="1" latinLnBrk="1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webnori.com/display/webfr/.NET+Core+With+Akk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mon/AkkaForNetCor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etabridge.com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85900" y="589711"/>
            <a:ext cx="6037310" cy="2514601"/>
          </a:xfrm>
        </p:spPr>
        <p:txBody>
          <a:bodyPr rtlCol="0"/>
          <a:lstStyle/>
          <a:p>
            <a:pPr rtl="0"/>
            <a:r>
              <a:rPr lang="en-US" altLang="ko-KR" dirty="0"/>
              <a:t>AKKA.NET PLAY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2CF5AB-74D5-44DF-94FC-27F11D43FF6C}"/>
              </a:ext>
            </a:extLst>
          </p:cNvPr>
          <p:cNvSpPr/>
          <p:nvPr/>
        </p:nvSpPr>
        <p:spPr>
          <a:xfrm>
            <a:off x="8830716" y="5157192"/>
            <a:ext cx="2580928" cy="1087034"/>
          </a:xfrm>
          <a:prstGeom prst="rect">
            <a:avLst/>
          </a:prstGeom>
        </p:spPr>
        <p:txBody>
          <a:bodyPr/>
          <a:lstStyle/>
          <a:p>
            <a:pPr lvl="0" latinLnBrk="1"/>
            <a:r>
              <a:rPr lang="ko-KR" altLang="en-US" sz="3200" dirty="0"/>
              <a:t>박상만</a:t>
            </a:r>
            <a:br>
              <a:rPr lang="en-US" altLang="ko-KR" dirty="0"/>
            </a:b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764" y="332656"/>
            <a:ext cx="4114800" cy="68999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기본 </a:t>
            </a:r>
            <a:r>
              <a:rPr lang="ko-KR" altLang="en-US" dirty="0" err="1"/>
              <a:t>액터구현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DDBF69-A4FF-4F52-BDA4-D36787BB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08" y="1340767"/>
            <a:ext cx="6192688" cy="4614679"/>
          </a:xfrm>
          <a:prstGeom prst="rect">
            <a:avLst/>
          </a:prstGeom>
          <a:noFill/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</p:pic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87D563D2-DBA7-41EB-9C19-69ECFA882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019947"/>
              </p:ext>
            </p:extLst>
          </p:nvPr>
        </p:nvGraphicFramePr>
        <p:xfrm>
          <a:off x="317688" y="1184257"/>
          <a:ext cx="4464496" cy="4489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810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804" y="290473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라우팅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1D31F1-6395-43EF-8C71-F863E176D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04967"/>
              </p:ext>
            </p:extLst>
          </p:nvPr>
        </p:nvGraphicFramePr>
        <p:xfrm>
          <a:off x="654766" y="1052736"/>
          <a:ext cx="486358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87932AD-8FA7-4530-9F91-7C931D915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2840" y="1114718"/>
            <a:ext cx="6174220" cy="483456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1579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5820" y="352424"/>
            <a:ext cx="8686801" cy="634752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상태머신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BAD5E3B-A584-4BA3-A87A-241E3BCE0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415776"/>
              </p:ext>
            </p:extLst>
          </p:nvPr>
        </p:nvGraphicFramePr>
        <p:xfrm>
          <a:off x="477788" y="1257280"/>
          <a:ext cx="489654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1AAAB0E-4B9D-4566-8828-5528BF113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8348" y="1461824"/>
            <a:ext cx="6480037" cy="455946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83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3852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Persistent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87527A-C3C7-476F-8468-ACED528BD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21506"/>
              </p:ext>
            </p:extLst>
          </p:nvPr>
        </p:nvGraphicFramePr>
        <p:xfrm>
          <a:off x="621804" y="1268760"/>
          <a:ext cx="496855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Akka.Persistence Failure Handling and Supervision | Akka.NET and ...">
            <a:extLst>
              <a:ext uri="{FF2B5EF4-FFF2-40B4-BE49-F238E27FC236}">
                <a16:creationId xmlns:a16="http://schemas.microsoft.com/office/drawing/2014/main" id="{7F40DD43-B5FF-4A89-83C6-FC6170A4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1" y="894565"/>
            <a:ext cx="5965975" cy="508634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1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1804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전송 보장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61C0D4B-AD36-4179-B135-119AB4DF6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82791"/>
              </p:ext>
            </p:extLst>
          </p:nvPr>
        </p:nvGraphicFramePr>
        <p:xfrm>
          <a:off x="621804" y="1196752"/>
          <a:ext cx="4536504" cy="51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D492416-C25A-45B6-A664-813C8665A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6340" y="1296144"/>
            <a:ext cx="6182862" cy="47971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42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260648"/>
            <a:ext cx="8686801" cy="61947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MailBox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0B5AD48-8C8F-4904-AABD-D28D10292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820773"/>
              </p:ext>
            </p:extLst>
          </p:nvPr>
        </p:nvGraphicFramePr>
        <p:xfrm>
          <a:off x="549797" y="980728"/>
          <a:ext cx="3672408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Routers - Akka - WebNOri : Labs">
            <a:extLst>
              <a:ext uri="{FF2B5EF4-FFF2-40B4-BE49-F238E27FC236}">
                <a16:creationId xmlns:a16="http://schemas.microsoft.com/office/drawing/2014/main" id="{362863FB-8F8B-4B2D-B2DE-759B1C4F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71" y="1124744"/>
            <a:ext cx="7159757" cy="489654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7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7503" y="260648"/>
            <a:ext cx="8686801" cy="6216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D8DF7B4-E588-4048-A242-D7550FD82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914554"/>
              </p:ext>
            </p:extLst>
          </p:nvPr>
        </p:nvGraphicFramePr>
        <p:xfrm>
          <a:off x="549797" y="1052736"/>
          <a:ext cx="424847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87A7181-8E99-4C4C-B710-8A50C056FB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2284" y="1340768"/>
            <a:ext cx="6739950" cy="396043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138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7788" y="238944"/>
            <a:ext cx="8686801" cy="61947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Stream Graph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DE28B97-DC58-4094-AAEB-67AEDB645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319682"/>
              </p:ext>
            </p:extLst>
          </p:nvPr>
        </p:nvGraphicFramePr>
        <p:xfrm>
          <a:off x="333772" y="908720"/>
          <a:ext cx="4032448" cy="559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D7224D6-A6DD-4EF4-A088-311C60FA4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2244" y="1124744"/>
            <a:ext cx="7272809" cy="518457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059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828" y="299550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유닛 테스트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C44DEE9-6798-4CE2-BCDF-2870E5B75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819524"/>
              </p:ext>
            </p:extLst>
          </p:nvPr>
        </p:nvGraphicFramePr>
        <p:xfrm>
          <a:off x="837828" y="1104216"/>
          <a:ext cx="8686801" cy="771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EDE4F58C-7187-438A-AB13-FAFB5B24F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28" y="1988840"/>
            <a:ext cx="9937104" cy="424847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329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796" y="271954"/>
            <a:ext cx="8686801" cy="763488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성능모니터링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52C7A32-8314-46FC-8222-95F1DD149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31235"/>
              </p:ext>
            </p:extLst>
          </p:nvPr>
        </p:nvGraphicFramePr>
        <p:xfrm>
          <a:off x="477788" y="980728"/>
          <a:ext cx="4032448" cy="5427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20FCB23-54D2-40B6-B2C6-0FB818629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260" y="1196752"/>
            <a:ext cx="6984777" cy="496855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97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4878467"/>
            <a:ext cx="8532178" cy="1507067"/>
          </a:xfrm>
        </p:spPr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61A4EE4-1801-4489-A033-B1DD803B5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98947"/>
              </p:ext>
            </p:extLst>
          </p:nvPr>
        </p:nvGraphicFramePr>
        <p:xfrm>
          <a:off x="550241" y="742049"/>
          <a:ext cx="7056339" cy="3695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utoShape 2">
            <a:extLst>
              <a:ext uri="{FF2B5EF4-FFF2-40B4-BE49-F238E27FC236}">
                <a16:creationId xmlns:a16="http://schemas.microsoft.com/office/drawing/2014/main" id="{FF979BA1-025D-4545-87BB-42D697F762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2" y="3276599"/>
            <a:ext cx="1592559" cy="15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DDC48C-AFC3-4F54-896C-5C283AADB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620" y="1185310"/>
            <a:ext cx="3357803" cy="21824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4F4B839-6E40-444B-991F-920E39095D59}"/>
              </a:ext>
            </a:extLst>
          </p:cNvPr>
          <p:cNvSpPr>
            <a:spLocks noGrp="1"/>
          </p:cNvSpPr>
          <p:nvPr/>
        </p:nvSpPr>
        <p:spPr>
          <a:xfrm>
            <a:off x="7894612" y="3505621"/>
            <a:ext cx="3688001" cy="6068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063" rtl="0" eaLnBrk="1" latinLnBrk="1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HTTP://WIKI.WEBNORI.COM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812" y="332656"/>
            <a:ext cx="8686801" cy="69148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클러스터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C8F001D-7A11-437F-9737-164653E1F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871931"/>
              </p:ext>
            </p:extLst>
          </p:nvPr>
        </p:nvGraphicFramePr>
        <p:xfrm>
          <a:off x="549797" y="908720"/>
          <a:ext cx="33843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2461466-E49B-4E03-83CE-1307F11D2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2204" y="1268760"/>
            <a:ext cx="7212070" cy="439248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67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4565" y="260648"/>
            <a:ext cx="8686801" cy="720080"/>
          </a:xfrm>
        </p:spPr>
        <p:txBody>
          <a:bodyPr rtlCol="0"/>
          <a:lstStyle/>
          <a:p>
            <a:pPr rtl="0"/>
            <a:r>
              <a:rPr lang="ko-KR" altLang="en-US" dirty="0"/>
              <a:t>클러스터 </a:t>
            </a:r>
            <a:r>
              <a:rPr lang="en-US" altLang="ko-KR" dirty="0"/>
              <a:t>Tool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14B96-AEF7-440E-B339-1B56517E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182290"/>
              </p:ext>
            </p:extLst>
          </p:nvPr>
        </p:nvGraphicFramePr>
        <p:xfrm>
          <a:off x="477788" y="1052736"/>
          <a:ext cx="4032448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CD42B6-3F75-4BE2-937C-FE404702D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268" y="1268760"/>
            <a:ext cx="715703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770" y="372343"/>
            <a:ext cx="8686801" cy="60689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마치며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E236D1-B9E6-4A98-A8FA-D2D751BB1FFD}"/>
              </a:ext>
            </a:extLst>
          </p:cNvPr>
          <p:cNvSpPr/>
          <p:nvPr/>
        </p:nvSpPr>
        <p:spPr>
          <a:xfrm>
            <a:off x="1053852" y="4156319"/>
            <a:ext cx="97210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문서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http://wiki.webnori.com/display/webfr/.NET+Core+With+Akka</a:t>
            </a:r>
            <a:br>
              <a:rPr lang="en-US" altLang="ko-KR" dirty="0"/>
            </a:br>
            <a:endParaRPr lang="ko-KR" altLang="en-US" dirty="0"/>
          </a:p>
          <a:p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작동코드 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https://github.com/psmon/AkkaForNetCore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EMAIL : psmon@live.co.kr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BE97B-38DA-427C-B3D6-F1A65661A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94" y="1061017"/>
            <a:ext cx="11188857" cy="301605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AKKA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가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아니여도됨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분산처리 개념을 탑재하자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.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sz="2800" dirty="0">
                <a:solidFill>
                  <a:schemeClr val="tx1"/>
                </a:solidFill>
                <a:latin typeface="+mn-ea"/>
              </a:rPr>
              <a:t>작동가능</a:t>
            </a:r>
            <a:r>
              <a:rPr lang="en-US" altLang="ko-KR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유용한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사례를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꾸준하게 검증하는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실천형 </a:t>
            </a:r>
            <a:r>
              <a:rPr lang="ko-KR" altLang="en-US" sz="2800" dirty="0" err="1">
                <a:solidFill>
                  <a:schemeClr val="tx1"/>
                </a:solidFill>
                <a:latin typeface="+mn-ea"/>
              </a:rPr>
              <a:t>아키텍쳐</a:t>
            </a:r>
            <a:r>
              <a:rPr lang="ko-KR" altLang="en-US" sz="2800" dirty="0">
                <a:solidFill>
                  <a:schemeClr val="tx1"/>
                </a:solidFill>
                <a:latin typeface="+mn-ea"/>
              </a:rPr>
              <a:t> 도전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n-ea"/>
              </a:rPr>
              <a:t>Akka.net 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변종을 </a:t>
            </a:r>
            <a:r>
              <a:rPr lang="ko-KR" sz="2800" dirty="0" err="1">
                <a:solidFill>
                  <a:schemeClr val="tx1"/>
                </a:solidFill>
                <a:latin typeface="+mn-ea"/>
              </a:rPr>
              <a:t>만드는것에</a:t>
            </a:r>
            <a:r>
              <a:rPr lang="ko-KR" sz="2800" dirty="0">
                <a:solidFill>
                  <a:schemeClr val="tx1"/>
                </a:solidFill>
                <a:latin typeface="+mn-ea"/>
              </a:rPr>
              <a:t> 도전하고 싶으시면 메일을 통해 클러스터 조인 가능합니다</a:t>
            </a:r>
            <a:r>
              <a:rPr lang="en-US" sz="2800" dirty="0">
                <a:solidFill>
                  <a:schemeClr val="tx1"/>
                </a:solidFill>
                <a:latin typeface="+mn-ea"/>
              </a:rPr>
              <a:t>. </a:t>
            </a:r>
            <a:endParaRPr lang="ko-KR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56AA4F8-2D64-4E57-8441-4530D2C25C03}"/>
              </a:ext>
            </a:extLst>
          </p:cNvPr>
          <p:cNvSpPr txBox="1">
            <a:spLocks/>
          </p:cNvSpPr>
          <p:nvPr/>
        </p:nvSpPr>
        <p:spPr>
          <a:xfrm>
            <a:off x="8902724" y="5330199"/>
            <a:ext cx="2520280" cy="6068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063" rtl="0" eaLnBrk="1" latinLnBrk="1" hangingPunct="1">
              <a:spcBef>
                <a:spcPct val="0"/>
              </a:spcBef>
              <a:buNone/>
              <a:defRPr sz="3599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780" y="5010274"/>
            <a:ext cx="2448271" cy="1507067"/>
          </a:xfrm>
        </p:spPr>
        <p:txBody>
          <a:bodyPr rtlCol="0"/>
          <a:lstStyle/>
          <a:p>
            <a:pPr rtl="0"/>
            <a:r>
              <a:rPr lang="ko-KR" altLang="en-US" dirty="0"/>
              <a:t>자기소개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762038B-808E-40B1-9B2A-8A0973112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526262"/>
              </p:ext>
            </p:extLst>
          </p:nvPr>
        </p:nvGraphicFramePr>
        <p:xfrm>
          <a:off x="333772" y="332656"/>
          <a:ext cx="11665296" cy="6048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0A9E8A9-C9D8-447E-A1BE-A4B4776395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828" y="816045"/>
            <a:ext cx="2448271" cy="54292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828" y="231304"/>
            <a:ext cx="8686801" cy="10668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상용서비스에서 올려보았나요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9DAD8FB-DE41-4E7C-898C-8678548E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70284" y="4922465"/>
            <a:ext cx="3676650" cy="90487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892E4F-8CB3-4353-9DEC-F0EB74581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56" y="4833307"/>
            <a:ext cx="8209755" cy="18265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374BC48D-5CF4-4594-AD3D-32F6B2CBF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897556"/>
              </p:ext>
            </p:extLst>
          </p:nvPr>
        </p:nvGraphicFramePr>
        <p:xfrm>
          <a:off x="189756" y="1052736"/>
          <a:ext cx="1173730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767" y="332656"/>
            <a:ext cx="8496942" cy="691480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>
                <a:latin typeface="+mj-ea"/>
              </a:rPr>
              <a:t>AKKA.NET</a:t>
            </a:r>
            <a:r>
              <a:rPr lang="ko-KR" altLang="en-US" dirty="0">
                <a:latin typeface="+mj-ea"/>
              </a:rPr>
              <a:t> 선택 이유</a:t>
            </a:r>
            <a:r>
              <a:rPr lang="en-US" altLang="ko-KR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7C432D76-0B50-4F99-AA16-F66585FDE2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4859500"/>
              </p:ext>
            </p:extLst>
          </p:nvPr>
        </p:nvGraphicFramePr>
        <p:xfrm>
          <a:off x="405780" y="1278052"/>
          <a:ext cx="11089232" cy="495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CBD2754C-EA5C-453E-ADD2-DF068561ECD9}"/>
              </a:ext>
            </a:extLst>
          </p:cNvPr>
          <p:cNvSpPr/>
          <p:nvPr/>
        </p:nvSpPr>
        <p:spPr>
          <a:xfrm>
            <a:off x="8398668" y="6280484"/>
            <a:ext cx="3096344" cy="369332"/>
          </a:xfrm>
          <a:prstGeom prst="rect">
            <a:avLst/>
          </a:prstGeom>
        </p:spPr>
        <p:txBody>
          <a:bodyPr/>
          <a:lstStyle/>
          <a:p>
            <a:pPr lvl="0" latinLnBrk="1"/>
            <a:r>
              <a:rPr lang="en-U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https://petabridge.com/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181" y="0"/>
            <a:ext cx="8532178" cy="1507067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AKKA.NET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C17D7A9-65F2-4A32-9C8B-AB733F555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8678"/>
              </p:ext>
            </p:extLst>
          </p:nvPr>
        </p:nvGraphicFramePr>
        <p:xfrm>
          <a:off x="502631" y="1052736"/>
          <a:ext cx="10945216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463" y="260648"/>
            <a:ext cx="8532178" cy="1507067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AKKA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오해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ACFBD42-FE40-4FCA-BAED-D22C560E3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678812"/>
              </p:ext>
            </p:extLst>
          </p:nvPr>
        </p:nvGraphicFramePr>
        <p:xfrm>
          <a:off x="850907" y="1803719"/>
          <a:ext cx="1048701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818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5780" y="0"/>
            <a:ext cx="6018232" cy="1143000"/>
          </a:xfrm>
        </p:spPr>
        <p:txBody>
          <a:bodyPr rtlCol="0"/>
          <a:lstStyle/>
          <a:p>
            <a:pPr rtl="0"/>
            <a:r>
              <a:rPr lang="en-US" altLang="ko-KR" dirty="0"/>
              <a:t>AKKA</a:t>
            </a:r>
            <a:r>
              <a:rPr lang="ko-KR" altLang="en-US" dirty="0"/>
              <a:t> </a:t>
            </a:r>
            <a:r>
              <a:rPr lang="en-US" altLang="ko-KR" dirty="0"/>
              <a:t>Actor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8D5AC3E9-9FB6-48B7-9AC3-4E199338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676110"/>
              </p:ext>
            </p:extLst>
          </p:nvPr>
        </p:nvGraphicFramePr>
        <p:xfrm>
          <a:off x="372435" y="1199220"/>
          <a:ext cx="4137801" cy="5038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81728E9-EB2B-44A3-BBCA-0A9A059B8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5406" y="1340768"/>
            <a:ext cx="7092217" cy="48965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8841" y="116632"/>
            <a:ext cx="8686801" cy="1066800"/>
          </a:xfrm>
        </p:spPr>
        <p:txBody>
          <a:bodyPr rtlCol="0"/>
          <a:lstStyle/>
          <a:p>
            <a:pPr rtl="0"/>
            <a:r>
              <a:rPr lang="ko-KR" altLang="en-US" dirty="0" err="1"/>
              <a:t>액터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F1AF9A7C-5B19-4B7A-938F-587E396E8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21243"/>
              </p:ext>
            </p:extLst>
          </p:nvPr>
        </p:nvGraphicFramePr>
        <p:xfrm>
          <a:off x="657726" y="1015335"/>
          <a:ext cx="39833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71FEDAB-A76B-4D7D-AB89-E1C32E1228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7931" y="1556792"/>
            <a:ext cx="620857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332</TotalTime>
  <Words>449</Words>
  <Application>Microsoft Office PowerPoint</Application>
  <PresentationFormat>사용자 지정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HY중고딕</vt:lpstr>
      <vt:lpstr>맑은 고딕</vt:lpstr>
      <vt:lpstr>바탕</vt:lpstr>
      <vt:lpstr>Arial</vt:lpstr>
      <vt:lpstr>Century Gothic</vt:lpstr>
      <vt:lpstr>Wingdings 3</vt:lpstr>
      <vt:lpstr>슬라이스</vt:lpstr>
      <vt:lpstr>AKKA.NET PLAY</vt:lpstr>
      <vt:lpstr>자기소개</vt:lpstr>
      <vt:lpstr>자기소개</vt:lpstr>
      <vt:lpstr>AKKA를 상용서비스에서 올려보았나요? </vt:lpstr>
      <vt:lpstr>AKKA.NET 선택 이유?</vt:lpstr>
      <vt:lpstr>AKKA.NET 단점</vt:lpstr>
      <vt:lpstr>AKKA 오해</vt:lpstr>
      <vt:lpstr>AKKA Actor System</vt:lpstr>
      <vt:lpstr>액터</vt:lpstr>
      <vt:lpstr>기본 액터구현</vt:lpstr>
      <vt:lpstr>라우팅</vt:lpstr>
      <vt:lpstr>유한 상태머신 액터</vt:lpstr>
      <vt:lpstr>Persistent 액터</vt:lpstr>
      <vt:lpstr>메시지 전송 보장</vt:lpstr>
      <vt:lpstr>MailBox</vt:lpstr>
      <vt:lpstr>Dispatcher</vt:lpstr>
      <vt:lpstr>Akka Stream Graph</vt:lpstr>
      <vt:lpstr>메시지 유닛 테스트</vt:lpstr>
      <vt:lpstr>성능모니터링</vt:lpstr>
      <vt:lpstr>클러스터</vt:lpstr>
      <vt:lpstr>클러스터 Tool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AKKA.NET 이야기</dc:title>
  <dc:creator>p. 마니라네</dc:creator>
  <cp:lastModifiedBy>p. 마니라네</cp:lastModifiedBy>
  <cp:revision>79</cp:revision>
  <dcterms:created xsi:type="dcterms:W3CDTF">2020-04-02T00:10:32Z</dcterms:created>
  <dcterms:modified xsi:type="dcterms:W3CDTF">2020-04-11T12:16:12Z</dcterms:modified>
</cp:coreProperties>
</file>