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75" r:id="rId14"/>
    <p:sldId id="266" r:id="rId15"/>
    <p:sldId id="267" r:id="rId16"/>
    <p:sldId id="268" r:id="rId17"/>
    <p:sldId id="278" r:id="rId18"/>
    <p:sldId id="269" r:id="rId19"/>
    <p:sldId id="276" r:id="rId20"/>
    <p:sldId id="272" r:id="rId21"/>
    <p:sldId id="270" r:id="rId22"/>
    <p:sldId id="273" r:id="rId23"/>
    <p:sldId id="271" r:id="rId24"/>
    <p:sldId id="277" r:id="rId25"/>
    <p:sldId id="274" r:id="rId26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1DF42-6693-4B34-AB4D-E47173E7BCFD}" v="427" dt="2020-04-01T16:43:38.661"/>
    <p1510:client id="{B8430E5B-068C-4AC0-A571-386DBC2D4698}" v="256" dt="2020-04-02T01:30:18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03" d="100"/>
          <a:sy n="103" d="100"/>
        </p:scale>
        <p:origin x="126" y="46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마니라네" userId="58895ae724b4fdba" providerId="LiveId" clId="{B8430E5B-068C-4AC0-A571-386DBC2D4698}"/>
    <pc:docChg chg="undo custSel mod addSld delSld modSld sldOrd modMainMaster">
      <pc:chgData name="p. 마니라네" userId="58895ae724b4fdba" providerId="LiveId" clId="{B8430E5B-068C-4AC0-A571-386DBC2D4698}" dt="2020-04-02T01:30:18.477" v="3569" actId="20577"/>
      <pc:docMkLst>
        <pc:docMk/>
      </pc:docMkLst>
      <pc:sldChg chg="modSp">
        <pc:chgData name="p. 마니라네" userId="58895ae724b4fdba" providerId="LiveId" clId="{B8430E5B-068C-4AC0-A571-386DBC2D4698}" dt="2020-04-02T00:31:10.981" v="1442"/>
        <pc:sldMkLst>
          <pc:docMk/>
          <pc:sldMk cId="1637310646" sldId="258"/>
        </pc:sldMkLst>
        <pc:spChg chg="mod">
          <ac:chgData name="p. 마니라네" userId="58895ae724b4fdba" providerId="LiveId" clId="{B8430E5B-068C-4AC0-A571-386DBC2D4698}" dt="2020-04-02T00:31:10.981" v="1442"/>
          <ac:spMkLst>
            <pc:docMk/>
            <pc:sldMk cId="1637310646" sldId="258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0:07:05.494" v="43"/>
        <pc:sldMkLst>
          <pc:docMk/>
          <pc:sldMk cId="421519693" sldId="260"/>
        </pc:sldMkLst>
        <pc:spChg chg="mod">
          <ac:chgData name="p. 마니라네" userId="58895ae724b4fdba" providerId="LiveId" clId="{B8430E5B-068C-4AC0-A571-386DBC2D4698}" dt="2020-04-02T00:07:05.494" v="43"/>
          <ac:spMkLst>
            <pc:docMk/>
            <pc:sldMk cId="421519693" sldId="260"/>
            <ac:spMk id="8" creationId="{658BB7FF-D14A-4E7C-8547-B84F619A8088}"/>
          </ac:spMkLst>
        </pc:spChg>
      </pc:sldChg>
      <pc:sldChg chg="addSp modSp mod modTransition modClrScheme chgLayout">
        <pc:chgData name="p. 마니라네" userId="58895ae724b4fdba" providerId="LiveId" clId="{B8430E5B-068C-4AC0-A571-386DBC2D4698}" dt="2020-04-02T00:47:02.209" v="1978" actId="1076"/>
        <pc:sldMkLst>
          <pc:docMk/>
          <pc:sldMk cId="3388139804" sldId="261"/>
        </pc:sldMkLst>
        <pc:spChg chg="mod">
          <ac:chgData name="p. 마니라네" userId="58895ae724b4fdba" providerId="LiveId" clId="{B8430E5B-068C-4AC0-A571-386DBC2D4698}" dt="2020-04-02T00:10:32.585" v="286" actId="26606"/>
          <ac:spMkLst>
            <pc:docMk/>
            <pc:sldMk cId="3388139804" sldId="261"/>
            <ac:spMk id="2" creationId="{00000000-0000-0000-0000-000000000000}"/>
          </ac:spMkLst>
        </pc:spChg>
        <pc:spChg chg="mod ord">
          <ac:chgData name="p. 마니라네" userId="58895ae724b4fdba" providerId="LiveId" clId="{B8430E5B-068C-4AC0-A571-386DBC2D4698}" dt="2020-04-02T00:12:43.794" v="386"/>
          <ac:spMkLst>
            <pc:docMk/>
            <pc:sldMk cId="3388139804" sldId="261"/>
            <ac:spMk id="3" creationId="{00000000-0000-0000-0000-000000000000}"/>
          </ac:spMkLst>
        </pc:spChg>
        <pc:spChg chg="add mod">
          <ac:chgData name="p. 마니라네" userId="58895ae724b4fdba" providerId="LiveId" clId="{B8430E5B-068C-4AC0-A571-386DBC2D4698}" dt="2020-04-02T00:11:23.076" v="292" actId="1076"/>
          <ac:spMkLst>
            <pc:docMk/>
            <pc:sldMk cId="3388139804" sldId="261"/>
            <ac:spMk id="5" creationId="{7A8C100B-9B60-4829-A306-67CB6FCA3986}"/>
          </ac:spMkLst>
        </pc:spChg>
        <pc:picChg chg="add mod">
          <ac:chgData name="p. 마니라네" userId="58895ae724b4fdba" providerId="LiveId" clId="{B8430E5B-068C-4AC0-A571-386DBC2D4698}" dt="2020-04-02T00:47:02.209" v="1978" actId="1076"/>
          <ac:picMkLst>
            <pc:docMk/>
            <pc:sldMk cId="3388139804" sldId="261"/>
            <ac:picMk id="4" creationId="{4BAE715D-A763-4817-95A6-757B9E4B608A}"/>
          </ac:picMkLst>
        </pc:picChg>
      </pc:sldChg>
      <pc:sldChg chg="modSp">
        <pc:chgData name="p. 마니라네" userId="58895ae724b4fdba" providerId="LiveId" clId="{B8430E5B-068C-4AC0-A571-386DBC2D4698}" dt="2020-04-02T00:48:02.385" v="2035" actId="20577"/>
        <pc:sldMkLst>
          <pc:docMk/>
          <pc:sldMk cId="1173429218" sldId="262"/>
        </pc:sldMkLst>
        <pc:spChg chg="mod">
          <ac:chgData name="p. 마니라네" userId="58895ae724b4fdba" providerId="LiveId" clId="{B8430E5B-068C-4AC0-A571-386DBC2D4698}" dt="2020-04-02T00:48:02.385" v="2035" actId="20577"/>
          <ac:spMkLst>
            <pc:docMk/>
            <pc:sldMk cId="1173429218" sldId="262"/>
            <ac:spMk id="3" creationId="{00000000-0000-0000-0000-000000000000}"/>
          </ac:spMkLst>
        </pc:spChg>
      </pc:sldChg>
      <pc:sldChg chg="addSp delSp modSp">
        <pc:chgData name="p. 마니라네" userId="58895ae724b4fdba" providerId="LiveId" clId="{B8430E5B-068C-4AC0-A571-386DBC2D4698}" dt="2020-04-02T00:45:23.864" v="1973" actId="339"/>
        <pc:sldMkLst>
          <pc:docMk/>
          <pc:sldMk cId="4259246236" sldId="263"/>
        </pc:sldMkLst>
        <pc:spChg chg="add del mod">
          <ac:chgData name="p. 마니라네" userId="58895ae724b4fdba" providerId="LiveId" clId="{B8430E5B-068C-4AC0-A571-386DBC2D4698}" dt="2020-04-02T00:44:41.231" v="1968" actId="478"/>
          <ac:spMkLst>
            <pc:docMk/>
            <pc:sldMk cId="4259246236" sldId="263"/>
            <ac:spMk id="5" creationId="{93AF0C98-8B36-4C19-A807-7EAEB7C4E321}"/>
          </ac:spMkLst>
        </pc:spChg>
        <pc:picChg chg="mod">
          <ac:chgData name="p. 마니라네" userId="58895ae724b4fdba" providerId="LiveId" clId="{B8430E5B-068C-4AC0-A571-386DBC2D4698}" dt="2020-04-02T00:45:23.864" v="1973" actId="339"/>
          <ac:picMkLst>
            <pc:docMk/>
            <pc:sldMk cId="4259246236" sldId="263"/>
            <ac:picMk id="4" creationId="{D81728E9-EB2B-44A3-BBCA-0A9A059B88F7}"/>
          </ac:picMkLst>
        </pc:picChg>
      </pc:sldChg>
      <pc:sldChg chg="modSp">
        <pc:chgData name="p. 마니라네" userId="58895ae724b4fdba" providerId="LiveId" clId="{B8430E5B-068C-4AC0-A571-386DBC2D4698}" dt="2020-04-02T00:48:41.496" v="2038" actId="207"/>
        <pc:sldMkLst>
          <pc:docMk/>
          <pc:sldMk cId="748184582" sldId="264"/>
        </pc:sldMkLst>
        <pc:spChg chg="mod">
          <ac:chgData name="p. 마니라네" userId="58895ae724b4fdba" providerId="LiveId" clId="{B8430E5B-068C-4AC0-A571-386DBC2D4698}" dt="2020-04-02T00:48:41.496" v="2038" actId="207"/>
          <ac:spMkLst>
            <pc:docMk/>
            <pc:sldMk cId="748184582" sldId="264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0:49:41.214" v="2040" actId="6549"/>
        <pc:sldMkLst>
          <pc:docMk/>
          <pc:sldMk cId="3556045373" sldId="265"/>
        </pc:sldMkLst>
        <pc:spChg chg="mod">
          <ac:chgData name="p. 마니라네" userId="58895ae724b4fdba" providerId="LiveId" clId="{B8430E5B-068C-4AC0-A571-386DBC2D4698}" dt="2020-04-02T00:49:41.214" v="2040" actId="6549"/>
          <ac:spMkLst>
            <pc:docMk/>
            <pc:sldMk cId="3556045373" sldId="265"/>
            <ac:spMk id="3" creationId="{00000000-0000-0000-0000-000000000000}"/>
          </ac:spMkLst>
        </pc:spChg>
      </pc:sldChg>
      <pc:sldChg chg="delSp modSp mod modClrScheme chgLayout">
        <pc:chgData name="p. 마니라네" userId="58895ae724b4fdba" providerId="LiveId" clId="{B8430E5B-068C-4AC0-A571-386DBC2D4698}" dt="2020-04-02T00:51:32.806" v="2175" actId="1076"/>
        <pc:sldMkLst>
          <pc:docMk/>
          <pc:sldMk cId="1115790006" sldId="266"/>
        </pc:sldMkLst>
        <pc:spChg chg="mod">
          <ac:chgData name="p. 마니라네" userId="58895ae724b4fdba" providerId="LiveId" clId="{B8430E5B-068C-4AC0-A571-386DBC2D4698}" dt="2020-04-02T00:41:25.498" v="1961" actId="26606"/>
          <ac:spMkLst>
            <pc:docMk/>
            <pc:sldMk cId="1115790006" sldId="266"/>
            <ac:spMk id="2" creationId="{00000000-0000-0000-0000-000000000000}"/>
          </ac:spMkLst>
        </pc:spChg>
        <pc:spChg chg="mod ord">
          <ac:chgData name="p. 마니라네" userId="58895ae724b4fdba" providerId="LiveId" clId="{B8430E5B-068C-4AC0-A571-386DBC2D4698}" dt="2020-04-02T00:51:29.133" v="2174" actId="14100"/>
          <ac:spMkLst>
            <pc:docMk/>
            <pc:sldMk cId="1115790006" sldId="266"/>
            <ac:spMk id="3" creationId="{00000000-0000-0000-0000-000000000000}"/>
          </ac:spMkLst>
        </pc:spChg>
        <pc:picChg chg="del">
          <ac:chgData name="p. 마니라네" userId="58895ae724b4fdba" providerId="LiveId" clId="{B8430E5B-068C-4AC0-A571-386DBC2D4698}" dt="2020-04-02T00:31:39.294" v="1443" actId="478"/>
          <ac:picMkLst>
            <pc:docMk/>
            <pc:sldMk cId="1115790006" sldId="266"/>
            <ac:picMk id="4" creationId="{2379CBB9-E981-481C-BA26-077711155FF9}"/>
          </ac:picMkLst>
        </pc:picChg>
        <pc:picChg chg="mod">
          <ac:chgData name="p. 마니라네" userId="58895ae724b4fdba" providerId="LiveId" clId="{B8430E5B-068C-4AC0-A571-386DBC2D4698}" dt="2020-04-02T00:51:32.806" v="2175" actId="1076"/>
          <ac:picMkLst>
            <pc:docMk/>
            <pc:sldMk cId="1115790006" sldId="266"/>
            <ac:picMk id="5" creationId="{E87932AD-8FA7-4530-9F91-7C931D915551}"/>
          </ac:picMkLst>
        </pc:picChg>
      </pc:sldChg>
      <pc:sldChg chg="modSp">
        <pc:chgData name="p. 마니라네" userId="58895ae724b4fdba" providerId="LiveId" clId="{B8430E5B-068C-4AC0-A571-386DBC2D4698}" dt="2020-04-02T00:52:08.555" v="2272" actId="20577"/>
        <pc:sldMkLst>
          <pc:docMk/>
          <pc:sldMk cId="2418315749" sldId="267"/>
        </pc:sldMkLst>
        <pc:spChg chg="mod">
          <ac:chgData name="p. 마니라네" userId="58895ae724b4fdba" providerId="LiveId" clId="{B8430E5B-068C-4AC0-A571-386DBC2D4698}" dt="2020-04-02T00:52:08.555" v="2272" actId="20577"/>
          <ac:spMkLst>
            <pc:docMk/>
            <pc:sldMk cId="2418315749" sldId="267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0:53:07.258" v="2323" actId="20577"/>
        <pc:sldMkLst>
          <pc:docMk/>
          <pc:sldMk cId="3225518937" sldId="268"/>
        </pc:sldMkLst>
        <pc:spChg chg="mod">
          <ac:chgData name="p. 마니라네" userId="58895ae724b4fdba" providerId="LiveId" clId="{B8430E5B-068C-4AC0-A571-386DBC2D4698}" dt="2020-04-02T00:53:07.258" v="2323" actId="20577"/>
          <ac:spMkLst>
            <pc:docMk/>
            <pc:sldMk cId="3225518937" sldId="268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1:14:09.197" v="2629" actId="6549"/>
        <pc:sldMkLst>
          <pc:docMk/>
          <pc:sldMk cId="1371762726" sldId="269"/>
        </pc:sldMkLst>
        <pc:spChg chg="mod">
          <ac:chgData name="p. 마니라네" userId="58895ae724b4fdba" providerId="LiveId" clId="{B8430E5B-068C-4AC0-A571-386DBC2D4698}" dt="2020-04-02T01:14:09.197" v="2629" actId="6549"/>
          <ac:spMkLst>
            <pc:docMk/>
            <pc:sldMk cId="1371762726" sldId="269"/>
            <ac:spMk id="3" creationId="{00000000-0000-0000-0000-000000000000}"/>
          </ac:spMkLst>
        </pc:spChg>
      </pc:sldChg>
      <pc:sldChg chg="addSp modSp">
        <pc:chgData name="p. 마니라네" userId="58895ae724b4fdba" providerId="LiveId" clId="{B8430E5B-068C-4AC0-A571-386DBC2D4698}" dt="2020-04-02T01:19:08.242" v="2971" actId="1076"/>
        <pc:sldMkLst>
          <pc:docMk/>
          <pc:sldMk cId="1553290485" sldId="270"/>
        </pc:sldMkLst>
        <pc:picChg chg="mod">
          <ac:chgData name="p. 마니라네" userId="58895ae724b4fdba" providerId="LiveId" clId="{B8430E5B-068C-4AC0-A571-386DBC2D4698}" dt="2020-04-02T01:18:57.752" v="2967" actId="1076"/>
          <ac:picMkLst>
            <pc:docMk/>
            <pc:sldMk cId="1553290485" sldId="270"/>
            <ac:picMk id="4" creationId="{EDE4F58C-7187-438A-AB13-FAFB5B24F82E}"/>
          </ac:picMkLst>
        </pc:picChg>
        <pc:picChg chg="add mod">
          <ac:chgData name="p. 마니라네" userId="58895ae724b4fdba" providerId="LiveId" clId="{B8430E5B-068C-4AC0-A571-386DBC2D4698}" dt="2020-04-02T01:19:08.242" v="2971" actId="1076"/>
          <ac:picMkLst>
            <pc:docMk/>
            <pc:sldMk cId="1553290485" sldId="270"/>
            <ac:picMk id="5" creationId="{5348C8E4-A285-42EA-8264-8CD2AE87B65D}"/>
          </ac:picMkLst>
        </pc:picChg>
      </pc:sldChg>
      <pc:sldChg chg="modSp">
        <pc:chgData name="p. 마니라네" userId="58895ae724b4fdba" providerId="LiveId" clId="{B8430E5B-068C-4AC0-A571-386DBC2D4698}" dt="2020-04-02T01:28:12.276" v="3271" actId="339"/>
        <pc:sldMkLst>
          <pc:docMk/>
          <pc:sldMk cId="516752287" sldId="271"/>
        </pc:sldMkLst>
        <pc:spChg chg="mod">
          <ac:chgData name="p. 마니라네" userId="58895ae724b4fdba" providerId="LiveId" clId="{B8430E5B-068C-4AC0-A571-386DBC2D4698}" dt="2020-04-02T00:31:10.981" v="1442"/>
          <ac:spMkLst>
            <pc:docMk/>
            <pc:sldMk cId="516752287" sldId="271"/>
            <ac:spMk id="3" creationId="{00000000-0000-0000-0000-000000000000}"/>
          </ac:spMkLst>
        </pc:spChg>
        <pc:picChg chg="mod">
          <ac:chgData name="p. 마니라네" userId="58895ae724b4fdba" providerId="LiveId" clId="{B8430E5B-068C-4AC0-A571-386DBC2D4698}" dt="2020-04-02T01:28:12.276" v="3271" actId="339"/>
          <ac:picMkLst>
            <pc:docMk/>
            <pc:sldMk cId="516752287" sldId="271"/>
            <ac:picMk id="4" creationId="{A2461466-E49B-4E03-83CE-1307F11D2BB9}"/>
          </ac:picMkLst>
        </pc:picChg>
      </pc:sldChg>
      <pc:sldChg chg="modSp">
        <pc:chgData name="p. 마니라네" userId="58895ae724b4fdba" providerId="LiveId" clId="{B8430E5B-068C-4AC0-A571-386DBC2D4698}" dt="2020-04-02T01:17:55.875" v="2966"/>
        <pc:sldMkLst>
          <pc:docMk/>
          <pc:sldMk cId="4205985213" sldId="272"/>
        </pc:sldMkLst>
        <pc:spChg chg="mod">
          <ac:chgData name="p. 마니라네" userId="58895ae724b4fdba" providerId="LiveId" clId="{B8430E5B-068C-4AC0-A571-386DBC2D4698}" dt="2020-04-02T01:17:55.875" v="2966"/>
          <ac:spMkLst>
            <pc:docMk/>
            <pc:sldMk cId="4205985213" sldId="272"/>
            <ac:spMk id="3" creationId="{00000000-0000-0000-0000-000000000000}"/>
          </ac:spMkLst>
        </pc:spChg>
      </pc:sldChg>
      <pc:sldChg chg="addSp delSp modSp">
        <pc:chgData name="p. 마니라네" userId="58895ae724b4fdba" providerId="LiveId" clId="{B8430E5B-068C-4AC0-A571-386DBC2D4698}" dt="2020-04-02T01:27:55.112" v="3270" actId="6549"/>
        <pc:sldMkLst>
          <pc:docMk/>
          <pc:sldMk cId="809758848" sldId="273"/>
        </pc:sldMkLst>
        <pc:spChg chg="mod">
          <ac:chgData name="p. 마니라네" userId="58895ae724b4fdba" providerId="LiveId" clId="{B8430E5B-068C-4AC0-A571-386DBC2D4698}" dt="2020-04-02T01:27:55.112" v="3270" actId="6549"/>
          <ac:spMkLst>
            <pc:docMk/>
            <pc:sldMk cId="809758848" sldId="273"/>
            <ac:spMk id="3" creationId="{00000000-0000-0000-0000-000000000000}"/>
          </ac:spMkLst>
        </pc:spChg>
        <pc:picChg chg="del mod">
          <ac:chgData name="p. 마니라네" userId="58895ae724b4fdba" providerId="LiveId" clId="{B8430E5B-068C-4AC0-A571-386DBC2D4698}" dt="2020-04-02T01:21:14.033" v="3065" actId="478"/>
          <ac:picMkLst>
            <pc:docMk/>
            <pc:sldMk cId="809758848" sldId="273"/>
            <ac:picMk id="4" creationId="{03C1EA28-1E4B-4A01-8A1E-0768F7FF1ADE}"/>
          </ac:picMkLst>
        </pc:picChg>
        <pc:picChg chg="add mod">
          <ac:chgData name="p. 마니라네" userId="58895ae724b4fdba" providerId="LiveId" clId="{B8430E5B-068C-4AC0-A571-386DBC2D4698}" dt="2020-04-02T01:22:06.419" v="3070" actId="1076"/>
          <ac:picMkLst>
            <pc:docMk/>
            <pc:sldMk cId="809758848" sldId="273"/>
            <ac:picMk id="5" creationId="{D20FCB23-54D2-40B6-B2C6-0FB818629AEB}"/>
          </ac:picMkLst>
        </pc:picChg>
        <pc:picChg chg="add mod">
          <ac:chgData name="p. 마니라네" userId="58895ae724b4fdba" providerId="LiveId" clId="{B8430E5B-068C-4AC0-A571-386DBC2D4698}" dt="2020-04-02T01:25:44.160" v="3075" actId="14100"/>
          <ac:picMkLst>
            <pc:docMk/>
            <pc:sldMk cId="809758848" sldId="273"/>
            <ac:picMk id="6" creationId="{611EEDA6-1063-4CFF-8013-1335B3E9FC13}"/>
          </ac:picMkLst>
        </pc:picChg>
      </pc:sldChg>
      <pc:sldChg chg="modSp">
        <pc:chgData name="p. 마니라네" userId="58895ae724b4fdba" providerId="LiveId" clId="{B8430E5B-068C-4AC0-A571-386DBC2D4698}" dt="2020-04-02T01:30:18.477" v="3569" actId="20577"/>
        <pc:sldMkLst>
          <pc:docMk/>
          <pc:sldMk cId="349187125" sldId="274"/>
        </pc:sldMkLst>
        <pc:spChg chg="mod">
          <ac:chgData name="p. 마니라네" userId="58895ae724b4fdba" providerId="LiveId" clId="{B8430E5B-068C-4AC0-A571-386DBC2D4698}" dt="2020-04-02T01:30:18.477" v="3569" actId="20577"/>
          <ac:spMkLst>
            <pc:docMk/>
            <pc:sldMk cId="349187125" sldId="274"/>
            <ac:spMk id="3" creationId="{00000000-0000-0000-0000-000000000000}"/>
          </ac:spMkLst>
        </pc:spChg>
      </pc:sldChg>
      <pc:sldChg chg="addSp delSp modSp add mod modClrScheme chgLayout">
        <pc:chgData name="p. 마니라네" userId="58895ae724b4fdba" providerId="LiveId" clId="{B8430E5B-068C-4AC0-A571-386DBC2D4698}" dt="2020-04-02T00:50:06.499" v="2050" actId="20577"/>
        <pc:sldMkLst>
          <pc:docMk/>
          <pc:sldMk cId="1181080291" sldId="275"/>
        </pc:sldMkLst>
        <pc:spChg chg="mod">
          <ac:chgData name="p. 마니라네" userId="58895ae724b4fdba" providerId="LiveId" clId="{B8430E5B-068C-4AC0-A571-386DBC2D4698}" dt="2020-04-02T00:35:09.902" v="1471" actId="26606"/>
          <ac:spMkLst>
            <pc:docMk/>
            <pc:sldMk cId="1181080291" sldId="275"/>
            <ac:spMk id="2" creationId="{00000000-0000-0000-0000-000000000000}"/>
          </ac:spMkLst>
        </pc:spChg>
        <pc:spChg chg="mod ord">
          <ac:chgData name="p. 마니라네" userId="58895ae724b4fdba" providerId="LiveId" clId="{B8430E5B-068C-4AC0-A571-386DBC2D4698}" dt="2020-04-02T00:50:06.499" v="2050" actId="20577"/>
          <ac:spMkLst>
            <pc:docMk/>
            <pc:sldMk cId="1181080291" sldId="275"/>
            <ac:spMk id="3" creationId="{00000000-0000-0000-0000-000000000000}"/>
          </ac:spMkLst>
        </pc:spChg>
        <pc:picChg chg="del">
          <ac:chgData name="p. 마니라네" userId="58895ae724b4fdba" providerId="LiveId" clId="{B8430E5B-068C-4AC0-A571-386DBC2D4698}" dt="2020-04-02T00:34:35.245" v="1447" actId="478"/>
          <ac:picMkLst>
            <pc:docMk/>
            <pc:sldMk cId="1181080291" sldId="275"/>
            <ac:picMk id="4" creationId="{7453853D-F364-4373-8412-D11E015E89D4}"/>
          </ac:picMkLst>
        </pc:picChg>
        <pc:picChg chg="del">
          <ac:chgData name="p. 마니라네" userId="58895ae724b4fdba" providerId="LiveId" clId="{B8430E5B-068C-4AC0-A571-386DBC2D4698}" dt="2020-04-02T00:34:36.224" v="1448" actId="478"/>
          <ac:picMkLst>
            <pc:docMk/>
            <pc:sldMk cId="1181080291" sldId="275"/>
            <ac:picMk id="5" creationId="{271FEDAB-A76B-4D7D-AB89-E1C32E12281D}"/>
          </ac:picMkLst>
        </pc:picChg>
        <pc:picChg chg="add mod">
          <ac:chgData name="p. 마니라네" userId="58895ae724b4fdba" providerId="LiveId" clId="{B8430E5B-068C-4AC0-A571-386DBC2D4698}" dt="2020-04-02T00:35:09.902" v="1471" actId="26606"/>
          <ac:picMkLst>
            <pc:docMk/>
            <pc:sldMk cId="1181080291" sldId="275"/>
            <ac:picMk id="6" creationId="{AEDDBF69-A4FF-4F52-BDA4-D36787BB56D1}"/>
          </ac:picMkLst>
        </pc:picChg>
      </pc:sldChg>
      <pc:sldChg chg="addSp delSp modSp add">
        <pc:chgData name="p. 마니라네" userId="58895ae724b4fdba" providerId="LiveId" clId="{B8430E5B-068C-4AC0-A571-386DBC2D4698}" dt="2020-04-02T01:13:32.296" v="2605" actId="20577"/>
        <pc:sldMkLst>
          <pc:docMk/>
          <pc:sldMk cId="1111380702" sldId="276"/>
        </pc:sldMkLst>
        <pc:spChg chg="mod">
          <ac:chgData name="p. 마니라네" userId="58895ae724b4fdba" providerId="LiveId" clId="{B8430E5B-068C-4AC0-A571-386DBC2D4698}" dt="2020-04-02T01:07:15.586" v="2351" actId="20577"/>
          <ac:spMkLst>
            <pc:docMk/>
            <pc:sldMk cId="1111380702" sldId="276"/>
            <ac:spMk id="2" creationId="{00000000-0000-0000-0000-000000000000}"/>
          </ac:spMkLst>
        </pc:spChg>
        <pc:spChg chg="mod">
          <ac:chgData name="p. 마니라네" userId="58895ae724b4fdba" providerId="LiveId" clId="{B8430E5B-068C-4AC0-A571-386DBC2D4698}" dt="2020-04-02T01:13:32.296" v="2605" actId="20577"/>
          <ac:spMkLst>
            <pc:docMk/>
            <pc:sldMk cId="1111380702" sldId="276"/>
            <ac:spMk id="3" creationId="{00000000-0000-0000-0000-000000000000}"/>
          </ac:spMkLst>
        </pc:spChg>
        <pc:picChg chg="add mod">
          <ac:chgData name="p. 마니라네" userId="58895ae724b4fdba" providerId="LiveId" clId="{B8430E5B-068C-4AC0-A571-386DBC2D4698}" dt="2020-04-02T01:08:12.961" v="2357" actId="1076"/>
          <ac:picMkLst>
            <pc:docMk/>
            <pc:sldMk cId="1111380702" sldId="276"/>
            <ac:picMk id="4" creationId="{887A7181-8E99-4C4C-B710-8A50C056FB89}"/>
          </ac:picMkLst>
        </pc:picChg>
        <pc:picChg chg="del">
          <ac:chgData name="p. 마니라네" userId="58895ae724b4fdba" providerId="LiveId" clId="{B8430E5B-068C-4AC0-A571-386DBC2D4698}" dt="2020-04-02T01:07:53.219" v="2352" actId="478"/>
          <ac:picMkLst>
            <pc:docMk/>
            <pc:sldMk cId="1111380702" sldId="276"/>
            <ac:picMk id="3074" creationId="{362863FB-8F8B-4B2D-B2DE-759B1C4FFF2F}"/>
          </ac:picMkLst>
        </pc:picChg>
      </pc:sldChg>
      <pc:sldChg chg="delSp modSp add del ord">
        <pc:chgData name="p. 마니라네" userId="58895ae724b4fdba" providerId="LiveId" clId="{B8430E5B-068C-4AC0-A571-386DBC2D4698}" dt="2020-04-02T01:07:06.203" v="2340" actId="2696"/>
        <pc:sldMkLst>
          <pc:docMk/>
          <pc:sldMk cId="2049162504" sldId="276"/>
        </pc:sldMkLst>
        <pc:spChg chg="mod">
          <ac:chgData name="p. 마니라네" userId="58895ae724b4fdba" providerId="LiveId" clId="{B8430E5B-068C-4AC0-A571-386DBC2D4698}" dt="2020-04-02T00:57:05.704" v="2338" actId="20577"/>
          <ac:spMkLst>
            <pc:docMk/>
            <pc:sldMk cId="2049162504" sldId="276"/>
            <ac:spMk id="2" creationId="{00000000-0000-0000-0000-000000000000}"/>
          </ac:spMkLst>
        </pc:spChg>
        <pc:picChg chg="del">
          <ac:chgData name="p. 마니라네" userId="58895ae724b4fdba" providerId="LiveId" clId="{B8430E5B-068C-4AC0-A571-386DBC2D4698}" dt="2020-04-02T01:06:54.605" v="2339" actId="478"/>
          <ac:picMkLst>
            <pc:docMk/>
            <pc:sldMk cId="2049162504" sldId="276"/>
            <ac:picMk id="6" creationId="{AEDDBF69-A4FF-4F52-BDA4-D36787BB56D1}"/>
          </ac:picMkLst>
        </pc:picChg>
      </pc:sldChg>
      <pc:sldChg chg="add del">
        <pc:chgData name="p. 마니라네" userId="58895ae724b4fdba" providerId="LiveId" clId="{B8430E5B-068C-4AC0-A571-386DBC2D4698}" dt="2020-04-02T00:56:32.757" v="2325" actId="2696"/>
        <pc:sldMkLst>
          <pc:docMk/>
          <pc:sldMk cId="3941402620" sldId="276"/>
        </pc:sldMkLst>
      </pc:sldChg>
      <pc:sldMasterChg chg="modTransition modSldLayout">
        <pc:chgData name="p. 마니라네" userId="58895ae724b4fdba" providerId="LiveId" clId="{B8430E5B-068C-4AC0-A571-386DBC2D4698}" dt="2020-04-02T00:31:10.981" v="1442"/>
        <pc:sldMasterMkLst>
          <pc:docMk/>
          <pc:sldMasterMk cId="1858786139" sldId="2147483672"/>
        </pc:sldMasterMkLst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3641758027" sldId="2147483673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3625762673" sldId="2147483674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056733540" sldId="2147483675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622068283" sldId="2147483677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028883999" sldId="2147483678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928866258" sldId="2147483680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59057418" sldId="2147483681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1937361245" sldId="2147483682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836869799" sldId="2147483683"/>
          </pc:sldLayoutMkLst>
        </pc:sldLayoutChg>
      </pc:sldMasterChg>
    </pc:docChg>
  </pc:docChgLst>
  <pc:docChgLst>
    <pc:chgData name="p. 마니라네" userId="58895ae724b4fdba" providerId="LiveId" clId="{9331DF42-6693-4B34-AB4D-E47173E7BCFD}"/>
    <pc:docChg chg="undo custSel mod addSld modSld sldOrd">
      <pc:chgData name="p. 마니라네" userId="58895ae724b4fdba" providerId="LiveId" clId="{9331DF42-6693-4B34-AB4D-E47173E7BCFD}" dt="2020-04-01T16:43:41.506" v="6042" actId="20577"/>
      <pc:docMkLst>
        <pc:docMk/>
      </pc:docMkLst>
      <pc:sldChg chg="modSp">
        <pc:chgData name="p. 마니라네" userId="58895ae724b4fdba" providerId="LiveId" clId="{9331DF42-6693-4B34-AB4D-E47173E7BCFD}" dt="2020-04-01T14:58:05.669" v="479" actId="20577"/>
        <pc:sldMkLst>
          <pc:docMk/>
          <pc:sldMk cId="3658128150" sldId="257"/>
        </pc:sldMkLst>
        <pc:spChg chg="mod">
          <ac:chgData name="p. 마니라네" userId="58895ae724b4fdba" providerId="LiveId" clId="{9331DF42-6693-4B34-AB4D-E47173E7BCFD}" dt="2020-04-01T14:31:44.364" v="39"/>
          <ac:spMkLst>
            <pc:docMk/>
            <pc:sldMk cId="3658128150" sldId="257"/>
            <ac:spMk id="3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4:58:05.669" v="479" actId="20577"/>
          <ac:spMkLst>
            <pc:docMk/>
            <pc:sldMk cId="3658128150" sldId="257"/>
            <ac:spMk id="4" creationId="{00000000-0000-0000-0000-000000000000}"/>
          </ac:spMkLst>
        </pc:spChg>
      </pc:sldChg>
      <pc:sldChg chg="addSp modSp">
        <pc:chgData name="p. 마니라네" userId="58895ae724b4fdba" providerId="LiveId" clId="{9331DF42-6693-4B34-AB4D-E47173E7BCFD}" dt="2020-04-01T14:48:16.386" v="411" actId="6549"/>
        <pc:sldMkLst>
          <pc:docMk/>
          <pc:sldMk cId="1637310646" sldId="258"/>
        </pc:sldMkLst>
        <pc:spChg chg="mod">
          <ac:chgData name="p. 마니라네" userId="58895ae724b4fdba" providerId="LiveId" clId="{9331DF42-6693-4B34-AB4D-E47173E7BCFD}" dt="2020-04-01T14:36:12.403" v="86"/>
          <ac:spMkLst>
            <pc:docMk/>
            <pc:sldMk cId="1637310646" sldId="258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4:48:16.386" v="411" actId="6549"/>
          <ac:spMkLst>
            <pc:docMk/>
            <pc:sldMk cId="1637310646" sldId="258"/>
            <ac:spMk id="3" creationId="{00000000-0000-0000-0000-000000000000}"/>
          </ac:spMkLst>
        </pc:spChg>
        <pc:spChg chg="add mod">
          <ac:chgData name="p. 마니라네" userId="58895ae724b4fdba" providerId="LiveId" clId="{9331DF42-6693-4B34-AB4D-E47173E7BCFD}" dt="2020-04-01T14:40:09.897" v="88" actId="14100"/>
          <ac:spMkLst>
            <pc:docMk/>
            <pc:sldMk cId="1637310646" sldId="258"/>
            <ac:spMk id="4" creationId="{FF979BA1-025D-4545-87BB-42D697F762E5}"/>
          </ac:spMkLst>
        </pc:spChg>
        <pc:picChg chg="add mod">
          <ac:chgData name="p. 마니라네" userId="58895ae724b4fdba" providerId="LiveId" clId="{9331DF42-6693-4B34-AB4D-E47173E7BCFD}" dt="2020-04-01T14:42:09.552" v="103" actId="1076"/>
          <ac:picMkLst>
            <pc:docMk/>
            <pc:sldMk cId="1637310646" sldId="258"/>
            <ac:picMk id="5" creationId="{C5DDC48C-AFC3-4F54-896C-5C283AADB309}"/>
          </ac:picMkLst>
        </pc:picChg>
        <pc:picChg chg="add mod">
          <ac:chgData name="p. 마니라네" userId="58895ae724b4fdba" providerId="LiveId" clId="{9331DF42-6693-4B34-AB4D-E47173E7BCFD}" dt="2020-04-01T14:42:13.163" v="104" actId="1076"/>
          <ac:picMkLst>
            <pc:docMk/>
            <pc:sldMk cId="1637310646" sldId="258"/>
            <ac:picMk id="6" creationId="{C4091CA2-30E7-4C34-95AF-1A19B846AE1A}"/>
          </ac:picMkLst>
        </pc:picChg>
      </pc:sldChg>
      <pc:sldChg chg="addSp delSp modSp">
        <pc:chgData name="p. 마니라네" userId="58895ae724b4fdba" providerId="LiveId" clId="{9331DF42-6693-4B34-AB4D-E47173E7BCFD}" dt="2020-04-01T15:03:23.708" v="624" actId="1076"/>
        <pc:sldMkLst>
          <pc:docMk/>
          <pc:sldMk cId="2772895749" sldId="259"/>
        </pc:sldMkLst>
        <pc:spChg chg="mod">
          <ac:chgData name="p. 마니라네" userId="58895ae724b4fdba" providerId="LiveId" clId="{9331DF42-6693-4B34-AB4D-E47173E7BCFD}" dt="2020-04-01T14:45:53.941" v="375"/>
          <ac:spMkLst>
            <pc:docMk/>
            <pc:sldMk cId="2772895749" sldId="259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4:58:39.011" v="530"/>
          <ac:spMkLst>
            <pc:docMk/>
            <pc:sldMk cId="2772895749" sldId="259"/>
            <ac:spMk id="3" creationId="{00000000-0000-0000-0000-000000000000}"/>
          </ac:spMkLst>
        </pc:spChg>
        <pc:picChg chg="add del mod">
          <ac:chgData name="p. 마니라네" userId="58895ae724b4fdba" providerId="LiveId" clId="{9331DF42-6693-4B34-AB4D-E47173E7BCFD}" dt="2020-04-01T15:00:24.216" v="623" actId="478"/>
          <ac:picMkLst>
            <pc:docMk/>
            <pc:sldMk cId="2772895749" sldId="259"/>
            <ac:picMk id="4" creationId="{9743C503-5624-4C93-8AC0-ADAAC772B776}"/>
          </ac:picMkLst>
        </pc:picChg>
        <pc:picChg chg="add mod">
          <ac:chgData name="p. 마니라네" userId="58895ae724b4fdba" providerId="LiveId" clId="{9331DF42-6693-4B34-AB4D-E47173E7BCFD}" dt="2020-04-01T15:03:23.708" v="624" actId="1076"/>
          <ac:picMkLst>
            <pc:docMk/>
            <pc:sldMk cId="2772895749" sldId="259"/>
            <ac:picMk id="5" creationId="{D0A9E8A9-C9D8-447E-A1BE-A4B4776395A1}"/>
          </ac:picMkLst>
        </pc:picChg>
      </pc:sldChg>
      <pc:sldChg chg="addSp delSp modSp">
        <pc:chgData name="p. 마니라네" userId="58895ae724b4fdba" providerId="LiveId" clId="{9331DF42-6693-4B34-AB4D-E47173E7BCFD}" dt="2020-04-01T15:41:53.257" v="3053"/>
        <pc:sldMkLst>
          <pc:docMk/>
          <pc:sldMk cId="421519693" sldId="260"/>
        </pc:sldMkLst>
        <pc:spChg chg="mod">
          <ac:chgData name="p. 마니라네" userId="58895ae724b4fdba" providerId="LiveId" clId="{9331DF42-6693-4B34-AB4D-E47173E7BCFD}" dt="2020-04-01T14:59:25.364" v="617" actId="20577"/>
          <ac:spMkLst>
            <pc:docMk/>
            <pc:sldMk cId="421519693" sldId="260"/>
            <ac:spMk id="2" creationId="{00000000-0000-0000-0000-000000000000}"/>
          </ac:spMkLst>
        </pc:spChg>
        <pc:spChg chg="del mod">
          <ac:chgData name="p. 마니라네" userId="58895ae724b4fdba" providerId="LiveId" clId="{9331DF42-6693-4B34-AB4D-E47173E7BCFD}" dt="2020-04-01T15:06:18.503" v="638"/>
          <ac:spMkLst>
            <pc:docMk/>
            <pc:sldMk cId="421519693" sldId="260"/>
            <ac:spMk id="3" creationId="{00000000-0000-0000-0000-000000000000}"/>
          </ac:spMkLst>
        </pc:spChg>
        <pc:spChg chg="add mod">
          <ac:chgData name="p. 마니라네" userId="58895ae724b4fdba" providerId="LiveId" clId="{9331DF42-6693-4B34-AB4D-E47173E7BCFD}" dt="2020-04-01T15:41:53.257" v="3053"/>
          <ac:spMkLst>
            <pc:docMk/>
            <pc:sldMk cId="421519693" sldId="260"/>
            <ac:spMk id="8" creationId="{658BB7FF-D14A-4E7C-8547-B84F619A8088}"/>
          </ac:spMkLst>
        </pc:spChg>
        <pc:picChg chg="add del mod">
          <ac:chgData name="p. 마니라네" userId="58895ae724b4fdba" providerId="LiveId" clId="{9331DF42-6693-4B34-AB4D-E47173E7BCFD}" dt="2020-04-01T14:57:41.750" v="474" actId="478"/>
          <ac:picMkLst>
            <pc:docMk/>
            <pc:sldMk cId="421519693" sldId="260"/>
            <ac:picMk id="4" creationId="{30F85B2C-1ED5-4136-8AB2-CC485DF8A35F}"/>
          </ac:picMkLst>
        </pc:picChg>
        <pc:picChg chg="add mod">
          <ac:chgData name="p. 마니라네" userId="58895ae724b4fdba" providerId="LiveId" clId="{9331DF42-6693-4B34-AB4D-E47173E7BCFD}" dt="2020-04-01T15:06:27.034" v="641" actId="1076"/>
          <ac:picMkLst>
            <pc:docMk/>
            <pc:sldMk cId="421519693" sldId="260"/>
            <ac:picMk id="5" creationId="{60892E4F-8CB3-4353-9DEC-F0EB74581212}"/>
          </ac:picMkLst>
        </pc:picChg>
        <pc:picChg chg="add mod">
          <ac:chgData name="p. 마니라네" userId="58895ae724b4fdba" providerId="LiveId" clId="{9331DF42-6693-4B34-AB4D-E47173E7BCFD}" dt="2020-04-01T15:09:41.114" v="789" actId="1076"/>
          <ac:picMkLst>
            <pc:docMk/>
            <pc:sldMk cId="421519693" sldId="260"/>
            <ac:picMk id="6" creationId="{09DAD8FB-DE41-4E7C-898C-8678548EBB1D}"/>
          </ac:picMkLst>
        </pc:picChg>
        <pc:picChg chg="add del">
          <ac:chgData name="p. 마니라네" userId="58895ae724b4fdba" providerId="LiveId" clId="{9331DF42-6693-4B34-AB4D-E47173E7BCFD}" dt="2020-04-01T15:07:03.022" v="644" actId="478"/>
          <ac:picMkLst>
            <pc:docMk/>
            <pc:sldMk cId="421519693" sldId="260"/>
            <ac:picMk id="7" creationId="{2E3CB5B9-534A-4E12-BDB6-C372F748CD9B}"/>
          </ac:picMkLst>
        </pc:picChg>
      </pc:sldChg>
      <pc:sldChg chg="modSp">
        <pc:chgData name="p. 마니라네" userId="58895ae724b4fdba" providerId="LiveId" clId="{9331DF42-6693-4B34-AB4D-E47173E7BCFD}" dt="2020-04-01T15:20:23.484" v="1753" actId="20577"/>
        <pc:sldMkLst>
          <pc:docMk/>
          <pc:sldMk cId="3388139804" sldId="261"/>
        </pc:sldMkLst>
        <pc:spChg chg="mod">
          <ac:chgData name="p. 마니라네" userId="58895ae724b4fdba" providerId="LiveId" clId="{9331DF42-6693-4B34-AB4D-E47173E7BCFD}" dt="2020-04-01T15:15:15.720" v="1360" actId="20577"/>
          <ac:spMkLst>
            <pc:docMk/>
            <pc:sldMk cId="3388139804" sldId="261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20:23.484" v="1753" actId="20577"/>
          <ac:spMkLst>
            <pc:docMk/>
            <pc:sldMk cId="3388139804" sldId="261"/>
            <ac:spMk id="3" creationId="{00000000-0000-0000-0000-000000000000}"/>
          </ac:spMkLst>
        </pc:spChg>
      </pc:sldChg>
      <pc:sldChg chg="modSp">
        <pc:chgData name="p. 마니라네" userId="58895ae724b4fdba" providerId="LiveId" clId="{9331DF42-6693-4B34-AB4D-E47173E7BCFD}" dt="2020-04-01T15:17:24.714" v="1646" actId="20577"/>
        <pc:sldMkLst>
          <pc:docMk/>
          <pc:sldMk cId="1173429218" sldId="262"/>
        </pc:sldMkLst>
        <pc:spChg chg="mod">
          <ac:chgData name="p. 마니라네" userId="58895ae724b4fdba" providerId="LiveId" clId="{9331DF42-6693-4B34-AB4D-E47173E7BCFD}" dt="2020-04-01T15:16:25.312" v="1493"/>
          <ac:spMkLst>
            <pc:docMk/>
            <pc:sldMk cId="1173429218" sldId="262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17:24.714" v="1646" actId="20577"/>
          <ac:spMkLst>
            <pc:docMk/>
            <pc:sldMk cId="1173429218" sldId="262"/>
            <ac:spMk id="3" creationId="{00000000-0000-0000-0000-000000000000}"/>
          </ac:spMkLst>
        </pc:spChg>
      </pc:sldChg>
      <pc:sldChg chg="addSp modSp">
        <pc:chgData name="p. 마니라네" userId="58895ae724b4fdba" providerId="LiveId" clId="{9331DF42-6693-4B34-AB4D-E47173E7BCFD}" dt="2020-04-01T15:46:33.614" v="3246" actId="1076"/>
        <pc:sldMkLst>
          <pc:docMk/>
          <pc:sldMk cId="4259246236" sldId="263"/>
        </pc:sldMkLst>
        <pc:spChg chg="mod">
          <ac:chgData name="p. 마니라네" userId="58895ae724b4fdba" providerId="LiveId" clId="{9331DF42-6693-4B34-AB4D-E47173E7BCFD}" dt="2020-04-01T15:26:32.836" v="1775" actId="20577"/>
          <ac:spMkLst>
            <pc:docMk/>
            <pc:sldMk cId="4259246236" sldId="263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33:37.899" v="2060"/>
          <ac:spMkLst>
            <pc:docMk/>
            <pc:sldMk cId="4259246236" sldId="263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5:46:33.614" v="3246" actId="1076"/>
          <ac:picMkLst>
            <pc:docMk/>
            <pc:sldMk cId="4259246236" sldId="263"/>
            <ac:picMk id="4" creationId="{D81728E9-EB2B-44A3-BBCA-0A9A059B88F7}"/>
          </ac:picMkLst>
        </pc:picChg>
      </pc:sldChg>
      <pc:sldChg chg="modSp add ord">
        <pc:chgData name="p. 마니라네" userId="58895ae724b4fdba" providerId="LiveId" clId="{9331DF42-6693-4B34-AB4D-E47173E7BCFD}" dt="2020-04-01T15:46:10.071" v="3243" actId="20577"/>
        <pc:sldMkLst>
          <pc:docMk/>
          <pc:sldMk cId="748184582" sldId="264"/>
        </pc:sldMkLst>
        <pc:spChg chg="mod">
          <ac:chgData name="p. 마니라네" userId="58895ae724b4fdba" providerId="LiveId" clId="{9331DF42-6693-4B34-AB4D-E47173E7BCFD}" dt="2020-04-01T15:34:05.820" v="2078"/>
          <ac:spMkLst>
            <pc:docMk/>
            <pc:sldMk cId="748184582" sldId="264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46:10.071" v="3243" actId="20577"/>
          <ac:spMkLst>
            <pc:docMk/>
            <pc:sldMk cId="748184582" sldId="264"/>
            <ac:spMk id="3" creationId="{00000000-0000-0000-0000-000000000000}"/>
          </ac:spMkLst>
        </pc:spChg>
      </pc:sldChg>
      <pc:sldChg chg="addSp modSp add">
        <pc:chgData name="p. 마니라네" userId="58895ae724b4fdba" providerId="LiveId" clId="{9331DF42-6693-4B34-AB4D-E47173E7BCFD}" dt="2020-04-01T15:56:03.087" v="3729" actId="1076"/>
        <pc:sldMkLst>
          <pc:docMk/>
          <pc:sldMk cId="3556045373" sldId="265"/>
        </pc:sldMkLst>
        <pc:spChg chg="mod">
          <ac:chgData name="p. 마니라네" userId="58895ae724b4fdba" providerId="LiveId" clId="{9331DF42-6693-4B34-AB4D-E47173E7BCFD}" dt="2020-04-01T15:54:09.705" v="3724"/>
          <ac:spMkLst>
            <pc:docMk/>
            <pc:sldMk cId="3556045373" sldId="265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51:32.257" v="3703" actId="20577"/>
          <ac:spMkLst>
            <pc:docMk/>
            <pc:sldMk cId="3556045373" sldId="265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5:54:42.600" v="3725" actId="1076"/>
          <ac:picMkLst>
            <pc:docMk/>
            <pc:sldMk cId="3556045373" sldId="265"/>
            <ac:picMk id="4" creationId="{7453853D-F364-4373-8412-D11E015E89D4}"/>
          </ac:picMkLst>
        </pc:picChg>
        <pc:picChg chg="add mod">
          <ac:chgData name="p. 마니라네" userId="58895ae724b4fdba" providerId="LiveId" clId="{9331DF42-6693-4B34-AB4D-E47173E7BCFD}" dt="2020-04-01T15:56:03.087" v="3729" actId="1076"/>
          <ac:picMkLst>
            <pc:docMk/>
            <pc:sldMk cId="3556045373" sldId="265"/>
            <ac:picMk id="5" creationId="{271FEDAB-A76B-4D7D-AB89-E1C32E12281D}"/>
          </ac:picMkLst>
        </pc:picChg>
      </pc:sldChg>
      <pc:sldChg chg="addSp modSp add">
        <pc:chgData name="p. 마니라네" userId="58895ae724b4fdba" providerId="LiveId" clId="{9331DF42-6693-4B34-AB4D-E47173E7BCFD}" dt="2020-04-01T16:29:28.838" v="4967"/>
        <pc:sldMkLst>
          <pc:docMk/>
          <pc:sldMk cId="1115790006" sldId="266"/>
        </pc:sldMkLst>
        <pc:spChg chg="mod">
          <ac:chgData name="p. 마니라네" userId="58895ae724b4fdba" providerId="LiveId" clId="{9331DF42-6693-4B34-AB4D-E47173E7BCFD}" dt="2020-04-01T15:54:04.136" v="3718"/>
          <ac:spMkLst>
            <pc:docMk/>
            <pc:sldMk cId="1115790006" sldId="266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29:28.838" v="4967"/>
          <ac:spMkLst>
            <pc:docMk/>
            <pc:sldMk cId="1115790006" sldId="266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28:59.358" v="4931" actId="14100"/>
          <ac:picMkLst>
            <pc:docMk/>
            <pc:sldMk cId="1115790006" sldId="266"/>
            <ac:picMk id="4" creationId="{2379CBB9-E981-481C-BA26-077711155FF9}"/>
          </ac:picMkLst>
        </pc:picChg>
        <pc:picChg chg="add mod">
          <ac:chgData name="p. 마니라네" userId="58895ae724b4fdba" providerId="LiveId" clId="{9331DF42-6693-4B34-AB4D-E47173E7BCFD}" dt="2020-04-01T16:28:54.221" v="4929" actId="1076"/>
          <ac:picMkLst>
            <pc:docMk/>
            <pc:sldMk cId="1115790006" sldId="266"/>
            <ac:picMk id="5" creationId="{E87932AD-8FA7-4530-9F91-7C931D915551}"/>
          </ac:picMkLst>
        </pc:picChg>
      </pc:sldChg>
      <pc:sldChg chg="addSp modSp add">
        <pc:chgData name="p. 마니라네" userId="58895ae724b4fdba" providerId="LiveId" clId="{9331DF42-6693-4B34-AB4D-E47173E7BCFD}" dt="2020-04-01T16:30:06.174" v="5013" actId="1076"/>
        <pc:sldMkLst>
          <pc:docMk/>
          <pc:sldMk cId="2418315749" sldId="267"/>
        </pc:sldMkLst>
        <pc:spChg chg="mod">
          <ac:chgData name="p. 마니라네" userId="58895ae724b4fdba" providerId="LiveId" clId="{9331DF42-6693-4B34-AB4D-E47173E7BCFD}" dt="2020-04-01T16:00:43.970" v="3878" actId="20577"/>
          <ac:spMkLst>
            <pc:docMk/>
            <pc:sldMk cId="2418315749" sldId="267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30:04.194" v="5012"/>
          <ac:spMkLst>
            <pc:docMk/>
            <pc:sldMk cId="2418315749" sldId="267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0:06.174" v="5013" actId="1076"/>
          <ac:picMkLst>
            <pc:docMk/>
            <pc:sldMk cId="2418315749" sldId="267"/>
            <ac:picMk id="4" creationId="{D1AAAB0E-4B9D-4566-8828-5528BF113A0F}"/>
          </ac:picMkLst>
        </pc:picChg>
      </pc:sldChg>
      <pc:sldChg chg="addSp modSp add">
        <pc:chgData name="p. 마니라네" userId="58895ae724b4fdba" providerId="LiveId" clId="{9331DF42-6693-4B34-AB4D-E47173E7BCFD}" dt="2020-04-01T16:06:51.325" v="4150" actId="20577"/>
        <pc:sldMkLst>
          <pc:docMk/>
          <pc:sldMk cId="3225518937" sldId="268"/>
        </pc:sldMkLst>
        <pc:spChg chg="mod">
          <ac:chgData name="p. 마니라네" userId="58895ae724b4fdba" providerId="LiveId" clId="{9331DF42-6693-4B34-AB4D-E47173E7BCFD}" dt="2020-04-01T16:04:48.439" v="3985"/>
          <ac:spMkLst>
            <pc:docMk/>
            <pc:sldMk cId="3225518937" sldId="268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06:51.325" v="4150" actId="20577"/>
          <ac:spMkLst>
            <pc:docMk/>
            <pc:sldMk cId="3225518937" sldId="268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04:16.819" v="3958" actId="1076"/>
          <ac:picMkLst>
            <pc:docMk/>
            <pc:sldMk cId="3225518937" sldId="268"/>
            <ac:picMk id="2050" creationId="{7F40DD43-B5FF-4A89-83C6-FC6170A46510}"/>
          </ac:picMkLst>
        </pc:picChg>
      </pc:sldChg>
      <pc:sldChg chg="addSp modSp add">
        <pc:chgData name="p. 마니라네" userId="58895ae724b4fdba" providerId="LiveId" clId="{9331DF42-6693-4B34-AB4D-E47173E7BCFD}" dt="2020-04-01T16:30:34.300" v="5014" actId="1076"/>
        <pc:sldMkLst>
          <pc:docMk/>
          <pc:sldMk cId="1371762726" sldId="269"/>
        </pc:sldMkLst>
        <pc:spChg chg="mod">
          <ac:chgData name="p. 마니라네" userId="58895ae724b4fdba" providerId="LiveId" clId="{9331DF42-6693-4B34-AB4D-E47173E7BCFD}" dt="2020-04-01T16:10:36.344" v="4163" actId="14100"/>
          <ac:spMkLst>
            <pc:docMk/>
            <pc:sldMk cId="1371762726" sldId="269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11:38.053" v="4331" actId="20577"/>
          <ac:spMkLst>
            <pc:docMk/>
            <pc:sldMk cId="1371762726" sldId="269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0:34.300" v="5014" actId="1076"/>
          <ac:picMkLst>
            <pc:docMk/>
            <pc:sldMk cId="1371762726" sldId="269"/>
            <ac:picMk id="3074" creationId="{362863FB-8F8B-4B2D-B2DE-759B1C4FFF2F}"/>
          </ac:picMkLst>
        </pc:picChg>
      </pc:sldChg>
      <pc:sldChg chg="addSp modSp add mod modClrScheme chgLayout">
        <pc:chgData name="p. 마니라네" userId="58895ae724b4fdba" providerId="LiveId" clId="{9331DF42-6693-4B34-AB4D-E47173E7BCFD}" dt="2020-04-01T16:27:20.603" v="4921"/>
        <pc:sldMkLst>
          <pc:docMk/>
          <pc:sldMk cId="1553290485" sldId="270"/>
        </pc:sldMkLst>
        <pc:spChg chg="mod">
          <ac:chgData name="p. 마니라네" userId="58895ae724b4fdba" providerId="LiveId" clId="{9331DF42-6693-4B34-AB4D-E47173E7BCFD}" dt="2020-04-01T16:24:32.538" v="4832" actId="26606"/>
          <ac:spMkLst>
            <pc:docMk/>
            <pc:sldMk cId="1553290485" sldId="270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27:20.603" v="4921"/>
          <ac:spMkLst>
            <pc:docMk/>
            <pc:sldMk cId="1553290485" sldId="270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24:36.531" v="4834" actId="1076"/>
          <ac:picMkLst>
            <pc:docMk/>
            <pc:sldMk cId="1553290485" sldId="270"/>
            <ac:picMk id="4" creationId="{EDE4F58C-7187-438A-AB13-FAFB5B24F82E}"/>
          </ac:picMkLst>
        </pc:picChg>
      </pc:sldChg>
      <pc:sldChg chg="addSp modSp add">
        <pc:chgData name="p. 마니라네" userId="58895ae724b4fdba" providerId="LiveId" clId="{9331DF42-6693-4B34-AB4D-E47173E7BCFD}" dt="2020-04-01T16:38:05.117" v="5527" actId="20577"/>
        <pc:sldMkLst>
          <pc:docMk/>
          <pc:sldMk cId="516752287" sldId="271"/>
        </pc:sldMkLst>
        <pc:spChg chg="mod">
          <ac:chgData name="p. 마니라네" userId="58895ae724b4fdba" providerId="LiveId" clId="{9331DF42-6693-4B34-AB4D-E47173E7BCFD}" dt="2020-04-01T16:36:43.025" v="5376"/>
          <ac:spMkLst>
            <pc:docMk/>
            <pc:sldMk cId="516752287" sldId="271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38:05.117" v="5527" actId="20577"/>
          <ac:spMkLst>
            <pc:docMk/>
            <pc:sldMk cId="516752287" sldId="271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7:08.841" v="5381" actId="1076"/>
          <ac:picMkLst>
            <pc:docMk/>
            <pc:sldMk cId="516752287" sldId="271"/>
            <ac:picMk id="4" creationId="{A2461466-E49B-4E03-83CE-1307F11D2BB9}"/>
          </ac:picMkLst>
        </pc:picChg>
      </pc:sldChg>
      <pc:sldChg chg="addSp modSp add ord">
        <pc:chgData name="p. 마니라네" userId="58895ae724b4fdba" providerId="LiveId" clId="{9331DF42-6693-4B34-AB4D-E47173E7BCFD}" dt="2020-04-01T16:21:56.395" v="4785"/>
        <pc:sldMkLst>
          <pc:docMk/>
          <pc:sldMk cId="4205985213" sldId="272"/>
        </pc:sldMkLst>
        <pc:spChg chg="mod">
          <ac:chgData name="p. 마니라네" userId="58895ae724b4fdba" providerId="LiveId" clId="{9331DF42-6693-4B34-AB4D-E47173E7BCFD}" dt="2020-04-01T16:13:52.841" v="4360" actId="20577"/>
          <ac:spMkLst>
            <pc:docMk/>
            <pc:sldMk cId="4205985213" sldId="272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21:46.269" v="4784" actId="20577"/>
          <ac:spMkLst>
            <pc:docMk/>
            <pc:sldMk cId="4205985213" sldId="272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18:51.029" v="4551" actId="1076"/>
          <ac:picMkLst>
            <pc:docMk/>
            <pc:sldMk cId="4205985213" sldId="272"/>
            <ac:picMk id="4" creationId="{CF16CAD8-AE67-48BD-B78C-66C5733A5E52}"/>
          </ac:picMkLst>
        </pc:picChg>
        <pc:picChg chg="add mod">
          <ac:chgData name="p. 마니라네" userId="58895ae724b4fdba" providerId="LiveId" clId="{9331DF42-6693-4B34-AB4D-E47173E7BCFD}" dt="2020-04-01T16:18:55.673" v="4552" actId="1076"/>
          <ac:picMkLst>
            <pc:docMk/>
            <pc:sldMk cId="4205985213" sldId="272"/>
            <ac:picMk id="5" creationId="{6D7224D6-A6DD-4EF4-A088-311C60FA4853}"/>
          </ac:picMkLst>
        </pc:picChg>
      </pc:sldChg>
      <pc:sldChg chg="addSp modSp add">
        <pc:chgData name="p. 마니라네" userId="58895ae724b4fdba" providerId="LiveId" clId="{9331DF42-6693-4B34-AB4D-E47173E7BCFD}" dt="2020-04-01T16:35:06.730" v="5361" actId="20577"/>
        <pc:sldMkLst>
          <pc:docMk/>
          <pc:sldMk cId="809758848" sldId="273"/>
        </pc:sldMkLst>
        <pc:spChg chg="mod">
          <ac:chgData name="p. 마니라네" userId="58895ae724b4fdba" providerId="LiveId" clId="{9331DF42-6693-4B34-AB4D-E47173E7BCFD}" dt="2020-04-01T16:32:21.321" v="5039"/>
          <ac:spMkLst>
            <pc:docMk/>
            <pc:sldMk cId="809758848" sldId="273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35:06.730" v="5361" actId="20577"/>
          <ac:spMkLst>
            <pc:docMk/>
            <pc:sldMk cId="809758848" sldId="273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2:48.202" v="5131" actId="1076"/>
          <ac:picMkLst>
            <pc:docMk/>
            <pc:sldMk cId="809758848" sldId="273"/>
            <ac:picMk id="4" creationId="{03C1EA28-1E4B-4A01-8A1E-0768F7FF1ADE}"/>
          </ac:picMkLst>
        </pc:picChg>
      </pc:sldChg>
      <pc:sldChg chg="modSp add">
        <pc:chgData name="p. 마니라네" userId="58895ae724b4fdba" providerId="LiveId" clId="{9331DF42-6693-4B34-AB4D-E47173E7BCFD}" dt="2020-04-01T16:43:41.506" v="6042" actId="20577"/>
        <pc:sldMkLst>
          <pc:docMk/>
          <pc:sldMk cId="349187125" sldId="274"/>
        </pc:sldMkLst>
        <pc:spChg chg="mod">
          <ac:chgData name="p. 마니라네" userId="58895ae724b4fdba" providerId="LiveId" clId="{9331DF42-6693-4B34-AB4D-E47173E7BCFD}" dt="2020-04-01T16:38:36.582" v="5538"/>
          <ac:spMkLst>
            <pc:docMk/>
            <pc:sldMk cId="349187125" sldId="274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43:41.506" v="6042" actId="20577"/>
          <ac:spMkLst>
            <pc:docMk/>
            <pc:sldMk cId="349187125" sldId="27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4AC83E-4F28-4EA9-9383-F794506A988C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2020년 4월 6일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3873BE6-AABF-4E77-8333-44B502740C47}" type="datetime4">
              <a:rPr lang="ko-KR" altLang="en-US" smtClean="0"/>
              <a:pPr/>
              <a:t>2020년 4월 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BB98AFB-CB0D-4DFE-87B9-B4B0D0DE73C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65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93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014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110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58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057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550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951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497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42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732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24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596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85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14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804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06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55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403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485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88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/>
              <a:t>바닥글 추가</a:t>
            </a:r>
            <a:endParaRPr lang="ko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4E24021-43AB-4E93-998D-699CE5E58B5C}" type="datetime4">
              <a:rPr lang="ko-KR" altLang="en-US" smtClean="0"/>
              <a:pPr/>
              <a:t>2020년 4월 6일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77BDE08-EF69-4CDE-9817-908A40DB987B}" type="datetime4">
              <a:rPr lang="ko-KR" altLang="en-US" smtClean="0"/>
              <a:pPr/>
              <a:t>2020년 4월 6일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3D5B25B-EC36-4BC0-84ED-D01E4AD690B3}" type="datetime4">
              <a:rPr lang="ko-KR" altLang="en-US" smtClean="0"/>
              <a:pPr/>
              <a:t>2020년 4월 6일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98EE465E-3D0C-432A-9E67-582EEBBC8739}" type="datetime4">
              <a:rPr lang="ko-KR" altLang="en-US" smtClean="0"/>
              <a:pPr/>
              <a:t>2020년 4월 6일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DB36429-B3C0-466B-BF6F-F6A206099674}" type="datetime4">
              <a:rPr lang="ko-KR" altLang="en-US" smtClean="0"/>
              <a:pPr/>
              <a:t>2020년 4월 6일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845D1C0-D6DE-4F8D-8724-C16FFD36AC09}" type="datetime4">
              <a:rPr lang="ko-KR" altLang="en-US" smtClean="0"/>
              <a:pPr/>
              <a:t>2020년 4월 6일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694308-BEB5-43C2-96B3-777BAF31FA92}" type="datetime4">
              <a:rPr lang="ko-KR" altLang="en-US" smtClean="0"/>
              <a:pPr/>
              <a:t>2020년 4월 6일</a:t>
            </a:fld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92518E5-899D-4F1C-B9C0-4153F589D8C4}" type="datetime4">
              <a:rPr lang="ko-KR" altLang="en-US" smtClean="0"/>
              <a:pPr/>
              <a:t>2020년 4월 6일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9AB2EC4-AC50-4AAA-838D-1B8620D65867}" type="datetime4">
              <a:rPr lang="ko-KR" altLang="en-US" smtClean="0"/>
              <a:pPr/>
              <a:t>2020년 4월 6일</a:t>
            </a:fld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BCA9A85-B5CB-4659-B7AD-2ADB675ACA4D}" type="datetime4">
              <a:rPr lang="ko-KR" altLang="en-US" smtClean="0"/>
              <a:pPr/>
              <a:t>2020년 4월 6일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A2311A3-2538-42DE-AEC3-5B7A40B68862}" type="datetime4">
              <a:rPr lang="ko-KR" altLang="en-US" smtClean="0"/>
              <a:pPr/>
              <a:t>2020년 4월 6일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7772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097280" indent="-13716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23444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ebnori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ebnori.com/display/webfr/.NET+Core+With+Akk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smon/AkkaForNetCo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etabridg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037310" cy="2514601"/>
          </a:xfrm>
        </p:spPr>
        <p:txBody>
          <a:bodyPr rtlCol="0"/>
          <a:lstStyle/>
          <a:p>
            <a:pPr rtl="0"/>
            <a:r>
              <a:rPr lang="en-US" altLang="ko-KR" dirty="0"/>
              <a:t>AKKA.NET</a:t>
            </a:r>
            <a:r>
              <a:rPr lang="ko-KR" altLang="en-US" dirty="0"/>
              <a:t> 이야기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박상만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기본 </a:t>
            </a:r>
            <a:r>
              <a:rPr lang="ko-KR" altLang="en-US" dirty="0" err="1"/>
              <a:t>액터구현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DDBF69-A4FF-4F52-BDA4-D36787BB5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1275360"/>
            <a:ext cx="5780173" cy="4307280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</p:pic>
      <p:sp>
        <p:nvSpPr>
          <p:cNvPr id="3" name="내용 개체 틀 2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패턴매칭</a:t>
            </a:r>
            <a:r>
              <a:rPr lang="ko-KR" altLang="en-US" dirty="0"/>
              <a:t> 기법을 사용하여 메시지 분기를 </a:t>
            </a:r>
            <a:r>
              <a:rPr lang="ko-KR" altLang="en-US" dirty="0" err="1"/>
              <a:t>깔끔하게할수</a:t>
            </a:r>
            <a:r>
              <a:rPr lang="ko-KR" altLang="en-US" dirty="0"/>
              <a:t> 있으며</a:t>
            </a:r>
            <a:r>
              <a:rPr lang="en-US" altLang="ko-KR" dirty="0"/>
              <a:t>,</a:t>
            </a:r>
            <a:r>
              <a:rPr lang="ko-KR" altLang="en-US" dirty="0"/>
              <a:t>전송방법 또한 심플하다</a:t>
            </a:r>
            <a:r>
              <a:rPr lang="en-US" altLang="ko-KR" dirty="0"/>
              <a:t>.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b="1" dirty="0"/>
              <a:t>결과를 </a:t>
            </a:r>
            <a:r>
              <a:rPr lang="ko-KR" altLang="en-US" b="1" dirty="0" err="1"/>
              <a:t>알필요없는경우</a:t>
            </a:r>
            <a:br>
              <a:rPr lang="en-US" altLang="ko-KR" dirty="0"/>
            </a:br>
            <a:r>
              <a:rPr lang="en-US" altLang="ko-KR" dirty="0" err="1"/>
              <a:t>basicActor.tell</a:t>
            </a:r>
            <a:r>
              <a:rPr lang="en-US" altLang="ko-KR" dirty="0"/>
              <a:t>(“</a:t>
            </a:r>
            <a:r>
              <a:rPr lang="ko-KR" altLang="en-US" dirty="0"/>
              <a:t>안녕</a:t>
            </a:r>
            <a:r>
              <a:rPr lang="en-US" altLang="ko-KR" dirty="0"/>
              <a:t>”);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b="1" dirty="0"/>
              <a:t>결과를 즉시 알아야하는 경우</a:t>
            </a:r>
            <a:endParaRPr lang="en-US" altLang="ko-KR" b="1" dirty="0"/>
          </a:p>
          <a:p>
            <a:pPr rtl="0"/>
            <a:r>
              <a:rPr lang="en-US" altLang="ko-KR" dirty="0"/>
              <a:t>await </a:t>
            </a:r>
            <a:r>
              <a:rPr lang="en-US" altLang="ko-KR" dirty="0" err="1"/>
              <a:t>basicActor.ask</a:t>
            </a:r>
            <a:r>
              <a:rPr lang="en-US" altLang="ko-KR" dirty="0"/>
              <a:t>(“</a:t>
            </a:r>
            <a:r>
              <a:rPr lang="ko-KR" altLang="en-US" dirty="0"/>
              <a:t>여보세요</a:t>
            </a:r>
            <a:r>
              <a:rPr lang="en-US" altLang="ko-KR" dirty="0"/>
              <a:t>?”);</a:t>
            </a:r>
          </a:p>
          <a:p>
            <a:pPr rtl="0"/>
            <a:endParaRPr lang="en-US" altLang="ko-KR" dirty="0"/>
          </a:p>
          <a:p>
            <a:pPr rt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10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라우팅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828800"/>
            <a:ext cx="9133656" cy="1816224"/>
          </a:xfrm>
        </p:spPr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다양한 라우터를 </a:t>
            </a:r>
            <a:r>
              <a:rPr lang="ko-KR" altLang="en-US" dirty="0"/>
              <a:t>제공하며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코드변경없이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조합및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변경</a:t>
            </a:r>
            <a:r>
              <a:rPr lang="ko-KR" altLang="en-US" dirty="0"/>
              <a:t>하여 성능 설계가능</a:t>
            </a:r>
            <a:endParaRPr lang="en-US" altLang="ko-KR" dirty="0"/>
          </a:p>
          <a:p>
            <a:pPr rtl="0"/>
            <a:r>
              <a:rPr lang="ko-KR" altLang="en-US" dirty="0"/>
              <a:t>라우터 </a:t>
            </a:r>
            <a:r>
              <a:rPr lang="en-US" altLang="ko-KR" dirty="0"/>
              <a:t>: </a:t>
            </a:r>
            <a:r>
              <a:rPr lang="ko-KR" altLang="en-US" dirty="0"/>
              <a:t>분기되는 방식</a:t>
            </a:r>
            <a:endParaRPr lang="en-US" altLang="ko-KR" dirty="0"/>
          </a:p>
          <a:p>
            <a:pPr rtl="0"/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라우티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분기된 녀석들이 도달하는 곳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7932AD-8FA7-4530-9F91-7C931D915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7" y="3212976"/>
            <a:ext cx="6408712" cy="28812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157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상태머신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FSM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이용하여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액터의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처리방식을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변경할수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있다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실시간 메시지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벌크</a:t>
            </a:r>
            <a:r>
              <a:rPr lang="ko-KR" altLang="en-US" dirty="0"/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배치를 쉽게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구현할수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있다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AAAB0E-4B9D-4566-8828-5528BF113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0" y="2780928"/>
            <a:ext cx="4089648" cy="29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Persistent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실시간 이벤트를 </a:t>
            </a:r>
            <a:r>
              <a:rPr lang="ko-KR" altLang="en-US" dirty="0" err="1"/>
              <a:t>상태화할수</a:t>
            </a:r>
            <a:r>
              <a:rPr lang="ko-KR" altLang="en-US" dirty="0"/>
              <a:t> 있고 어떠한 저장소에 </a:t>
            </a:r>
            <a:r>
              <a:rPr lang="ko-KR" altLang="en-US" dirty="0" err="1"/>
              <a:t>저장할수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이벤트 소싱을 간단하게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도전할수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있다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pic>
        <p:nvPicPr>
          <p:cNvPr id="2050" name="Picture 2" descr="Akka.Persistence Failure Handling and Supervision | Akka.NET and ...">
            <a:extLst>
              <a:ext uri="{FF2B5EF4-FFF2-40B4-BE49-F238E27FC236}">
                <a16:creationId xmlns:a16="http://schemas.microsoft.com/office/drawing/2014/main" id="{7F40DD43-B5FF-4A89-83C6-FC6170A4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554" y="2658870"/>
            <a:ext cx="35909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5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 보장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300812"/>
          </a:xfrm>
        </p:spPr>
        <p:txBody>
          <a:bodyPr rtlCol="0"/>
          <a:lstStyle/>
          <a:p>
            <a:pPr rtl="0"/>
            <a:r>
              <a:rPr lang="en-US" altLang="ko-KR" dirty="0" err="1"/>
              <a:t>AtLeastOnceDelivery</a:t>
            </a:r>
            <a:r>
              <a:rPr lang="en-US" altLang="ko-KR" dirty="0"/>
              <a:t>(</a:t>
            </a:r>
            <a:r>
              <a:rPr lang="ko-KR" altLang="en-US" dirty="0"/>
              <a:t>적어도 한번전송</a:t>
            </a:r>
            <a:r>
              <a:rPr lang="en-US" altLang="ko-KR" dirty="0"/>
              <a:t>)</a:t>
            </a:r>
            <a:r>
              <a:rPr lang="ko-KR" altLang="en-US" dirty="0"/>
              <a:t>을 지원함으로 정확하게 한번 전송에 가까운 기능을 </a:t>
            </a:r>
            <a:r>
              <a:rPr lang="ko-KR" altLang="en-US" dirty="0" err="1"/>
              <a:t>구현할수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Kafka</a:t>
            </a:r>
            <a:r>
              <a:rPr lang="ko-KR" altLang="en-US" dirty="0"/>
              <a:t>의 </a:t>
            </a:r>
            <a:r>
              <a:rPr lang="en-US" altLang="ko-KR" dirty="0"/>
              <a:t>Offset</a:t>
            </a:r>
            <a:r>
              <a:rPr lang="ko-KR" altLang="en-US" dirty="0"/>
              <a:t>을 통한 전송보장 </a:t>
            </a:r>
            <a:r>
              <a:rPr lang="ko-KR" altLang="en-US" dirty="0" err="1"/>
              <a:t>수준및</a:t>
            </a:r>
            <a:r>
              <a:rPr lang="ko-KR" altLang="en-US" dirty="0"/>
              <a:t> 방식과 유사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492416-C25A-45B6-A664-813C8665A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3129612"/>
            <a:ext cx="6417568" cy="37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9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MailBox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덜바쁜</a:t>
            </a:r>
            <a:r>
              <a:rPr lang="ko-KR" altLang="en-US" dirty="0"/>
              <a:t> 녀석에게 전송 가능하다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중요메시지는 우선순위를 높여 우선순위 역적 가능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긴급우편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pic>
        <p:nvPicPr>
          <p:cNvPr id="3074" name="Picture 2" descr="Routers - Akka - WebNOri : Labs">
            <a:extLst>
              <a:ext uri="{FF2B5EF4-FFF2-40B4-BE49-F238E27FC236}">
                <a16:creationId xmlns:a16="http://schemas.microsoft.com/office/drawing/2014/main" id="{362863FB-8F8B-4B2D-B2DE-759B1C4F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372" y="3212976"/>
            <a:ext cx="4320480" cy="265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7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Dispatcher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모든 </a:t>
            </a:r>
            <a:r>
              <a:rPr lang="ko-KR" altLang="en-US" dirty="0" err="1"/>
              <a:t>액터는</a:t>
            </a:r>
            <a:r>
              <a:rPr lang="ko-KR" altLang="en-US" dirty="0"/>
              <a:t> 동시처리를 위한 </a:t>
            </a:r>
            <a:r>
              <a:rPr lang="ko-KR" altLang="en-US" dirty="0" err="1"/>
              <a:t>커스텀한</a:t>
            </a:r>
            <a:r>
              <a:rPr lang="ko-KR" altLang="en-US" dirty="0"/>
              <a:t> </a:t>
            </a:r>
            <a:r>
              <a:rPr lang="ko-KR" altLang="en-US" dirty="0" err="1"/>
              <a:t>스레드풀</a:t>
            </a:r>
            <a:r>
              <a:rPr lang="ko-KR" altLang="en-US" dirty="0"/>
              <a:t> 지정가능</a:t>
            </a:r>
            <a:r>
              <a:rPr lang="en-US" altLang="ko-KR" dirty="0"/>
              <a:t>(</a:t>
            </a:r>
            <a:r>
              <a:rPr lang="ko-KR" altLang="en-US" dirty="0"/>
              <a:t>성능전략</a:t>
            </a:r>
            <a:r>
              <a:rPr lang="en-US" altLang="ko-KR" dirty="0"/>
              <a:t>)</a:t>
            </a:r>
          </a:p>
          <a:p>
            <a:pPr rtl="0"/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멀티스레드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프로그래밍을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할필요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없으나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심플하게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튜닝가능하며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그에 준하는 동시성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처리가가능하다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7A7181-8E99-4C4C-B710-8A50C056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485" y="2996952"/>
            <a:ext cx="8565528" cy="265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8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Akka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Stream Graph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828800"/>
            <a:ext cx="10573816" cy="131216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ko-KR" altLang="en-US" dirty="0"/>
              <a:t>복합적인 비동기 연산처리를</a:t>
            </a:r>
            <a:r>
              <a:rPr lang="en-US" altLang="ko-KR" dirty="0"/>
              <a:t>,</a:t>
            </a:r>
            <a:r>
              <a:rPr lang="ko-KR" altLang="en-US" dirty="0"/>
              <a:t> 그래프로 디자인 가능하다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필요하면 조절기를 달아서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속도를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조절할수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있다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ko-KR" altLang="en-US" dirty="0"/>
              <a:t>스트림 </a:t>
            </a:r>
            <a:r>
              <a:rPr lang="ko-KR" altLang="en-US" dirty="0" err="1"/>
              <a:t>처리를위한</a:t>
            </a:r>
            <a:r>
              <a:rPr lang="ko-KR" altLang="en-US" dirty="0"/>
              <a:t> </a:t>
            </a:r>
            <a:r>
              <a:rPr lang="en-US" altLang="ko-KR" dirty="0"/>
              <a:t>Backpressure</a:t>
            </a:r>
            <a:r>
              <a:rPr lang="ko-KR" altLang="en-US" dirty="0"/>
              <a:t>는 모든 </a:t>
            </a:r>
            <a:r>
              <a:rPr lang="en-US" altLang="ko-KR" dirty="0" err="1"/>
              <a:t>StreamAPI</a:t>
            </a:r>
            <a:r>
              <a:rPr lang="ko-KR" altLang="en-US" dirty="0"/>
              <a:t>들이 준수하고 있고 활용가능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6CAD8-AE67-48BD-B78C-66C5733A5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3284984"/>
            <a:ext cx="2791557" cy="33458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7224D6-A6DD-4EF4-A088-311C60FA4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188" y="3249690"/>
            <a:ext cx="62579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유닛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41910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실시간 메시지를 검사하는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유닛테스트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방법을 제공한다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E4F58C-7187-438A-AB13-FAFB5B24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2528585"/>
            <a:ext cx="4593704" cy="34912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48C8E4-A285-42EA-8264-8CD2AE87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572" y="3138508"/>
            <a:ext cx="6013963" cy="22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9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성능모니터링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09614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다양한 성능 모니터링 툴과 연동가능 메시지 단위 측정가능</a:t>
            </a:r>
            <a:endParaRPr lang="en-US" altLang="ko-KR" dirty="0"/>
          </a:p>
          <a:p>
            <a:pPr rtl="0"/>
            <a:r>
              <a:rPr lang="en-US" altLang="ko-KR" dirty="0"/>
              <a:t>AKKA Remote </a:t>
            </a:r>
            <a:r>
              <a:rPr lang="ko-KR" altLang="en-US" dirty="0"/>
              <a:t>기본 </a:t>
            </a:r>
            <a:r>
              <a:rPr lang="ko-KR" altLang="en-US" dirty="0" err="1"/>
              <a:t>전송모듈은</a:t>
            </a:r>
            <a:r>
              <a:rPr lang="ko-KR" altLang="en-US" dirty="0"/>
              <a:t> </a:t>
            </a:r>
            <a:r>
              <a:rPr lang="en-US" altLang="ko-KR" dirty="0" err="1"/>
              <a:t>Netty</a:t>
            </a:r>
            <a:r>
              <a:rPr lang="ko-KR" altLang="en-US" dirty="0"/>
              <a:t>에 기반하며</a:t>
            </a:r>
            <a:r>
              <a:rPr lang="en-US" altLang="ko-KR" dirty="0"/>
              <a:t>,</a:t>
            </a:r>
            <a:r>
              <a:rPr lang="ko-KR" altLang="en-US" dirty="0"/>
              <a:t>필요하면 교체가능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0FCB23-54D2-40B6-B2C6-0FB818629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77" y="3153544"/>
            <a:ext cx="5734516" cy="30243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1EEDA6-1063-4CFF-8013-1335B3E9F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475" y="3153544"/>
            <a:ext cx="4590545" cy="29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5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자기소개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3" y="1828800"/>
            <a:ext cx="4597151" cy="1384176"/>
          </a:xfrm>
        </p:spPr>
        <p:txBody>
          <a:bodyPr rtlCol="0"/>
          <a:lstStyle/>
          <a:p>
            <a:pPr marL="45720" indent="0" rtl="0">
              <a:buNone/>
            </a:pPr>
            <a:r>
              <a:rPr lang="ko-KR" altLang="en-US" dirty="0" err="1"/>
              <a:t>맥미니에</a:t>
            </a:r>
            <a:r>
              <a:rPr lang="ko-KR" altLang="en-US" dirty="0"/>
              <a:t> 우분투 설치하여</a:t>
            </a:r>
            <a:endParaRPr lang="en-US" altLang="ko-KR" dirty="0"/>
          </a:p>
          <a:p>
            <a:pPr marL="45720" indent="0" rtl="0">
              <a:buNone/>
            </a:pPr>
            <a:r>
              <a:rPr lang="ko-KR" altLang="en-US" dirty="0" err="1"/>
              <a:t>웹노리</a:t>
            </a:r>
            <a:r>
              <a:rPr lang="ko-KR" altLang="en-US" dirty="0"/>
              <a:t> 운영하는 개발자</a:t>
            </a:r>
            <a:endParaRPr lang="en-US" altLang="ko-KR" dirty="0"/>
          </a:p>
          <a:p>
            <a:pPr marL="45720" indent="0" rtl="0">
              <a:buNone/>
            </a:pPr>
            <a:r>
              <a:rPr lang="en-US" altLang="ko-KR" dirty="0"/>
              <a:t>Link : </a:t>
            </a:r>
            <a:r>
              <a:rPr lang="en-US" altLang="ko-KR" dirty="0">
                <a:hlinkClick r:id="rId3"/>
              </a:rPr>
              <a:t>http://wiki.webnori.com</a:t>
            </a:r>
            <a:endParaRPr lang="en-US" altLang="ko-KR" dirty="0"/>
          </a:p>
          <a:p>
            <a:pPr rtl="0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F979BA1-025D-4545-87BB-42D697F762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2" y="3276599"/>
            <a:ext cx="1592559" cy="159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DDC48C-AFC3-4F54-896C-5C283AADB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394" y="3276599"/>
            <a:ext cx="3972682" cy="25820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091CA2-30E7-4C34-95AF-1A19B846A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076" y="1474385"/>
            <a:ext cx="5752443" cy="39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클러스터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80811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 dirty="0"/>
              <a:t>분산처리 완성판은 </a:t>
            </a:r>
            <a:r>
              <a:rPr lang="ko-KR" altLang="en-US" dirty="0" err="1"/>
              <a:t>클러스터화이다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 err="1"/>
              <a:t>ActorSystem</a:t>
            </a:r>
            <a:r>
              <a:rPr lang="en-US" altLang="ko-KR" dirty="0"/>
              <a:t>(Node)</a:t>
            </a:r>
            <a:r>
              <a:rPr lang="ko-KR" altLang="en-US" dirty="0"/>
              <a:t>은 </a:t>
            </a:r>
            <a:r>
              <a:rPr lang="en-US" altLang="ko-KR" dirty="0"/>
              <a:t>P2P</a:t>
            </a:r>
            <a:r>
              <a:rPr lang="ko-KR" altLang="en-US" dirty="0"/>
              <a:t>통신으로 단일지점 병목점이 없다</a:t>
            </a:r>
            <a:r>
              <a:rPr lang="en-US" altLang="ko-KR" dirty="0"/>
              <a:t>.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461466-E49B-4E03-83CE-1307F11D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2745440"/>
            <a:ext cx="5895975" cy="35909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675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싱글톤</a:t>
            </a:r>
            <a:r>
              <a:rPr lang="ko-KR" altLang="en-US" dirty="0"/>
              <a:t> 클러스터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80811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ko-KR" altLang="en-US" dirty="0"/>
              <a:t>시스템내에 유일한 </a:t>
            </a:r>
            <a:r>
              <a:rPr lang="ko-KR" altLang="en-US" dirty="0" err="1"/>
              <a:t>싱글톤</a:t>
            </a:r>
            <a:r>
              <a:rPr lang="ko-KR" altLang="en-US" dirty="0"/>
              <a:t> 객체는 식상하다</a:t>
            </a:r>
            <a:r>
              <a:rPr lang="en-US" altLang="ko-KR" dirty="0"/>
              <a:t>. </a:t>
            </a:r>
            <a:r>
              <a:rPr lang="ko-KR" altLang="en-US" dirty="0"/>
              <a:t>클러스터내에 단하나만 </a:t>
            </a:r>
            <a:r>
              <a:rPr lang="ko-KR" altLang="en-US" dirty="0" err="1"/>
              <a:t>존재할수</a:t>
            </a:r>
            <a:r>
              <a:rPr lang="ko-KR" altLang="en-US" dirty="0"/>
              <a:t> 있는 </a:t>
            </a:r>
            <a:r>
              <a:rPr lang="ko-KR" altLang="en-US" dirty="0" err="1"/>
              <a:t>싱글톤</a:t>
            </a:r>
            <a:r>
              <a:rPr lang="ko-KR" altLang="en-US" dirty="0"/>
              <a:t> 클러스터를 </a:t>
            </a:r>
            <a:r>
              <a:rPr lang="ko-KR" altLang="en-US" dirty="0" err="1"/>
              <a:t>생성할수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 err="1"/>
              <a:t>싱글톤</a:t>
            </a:r>
            <a:r>
              <a:rPr lang="ko-KR" altLang="en-US" dirty="0"/>
              <a:t> 역할을 하는 노드가 내려가면</a:t>
            </a:r>
            <a:r>
              <a:rPr lang="en-US" altLang="ko-KR" dirty="0"/>
              <a:t>, </a:t>
            </a:r>
            <a:r>
              <a:rPr lang="ko-KR" altLang="en-US" dirty="0"/>
              <a:t>준비된 </a:t>
            </a:r>
            <a:r>
              <a:rPr lang="ko-KR" altLang="en-US" dirty="0" err="1"/>
              <a:t>다른노드가</a:t>
            </a:r>
            <a:r>
              <a:rPr lang="ko-KR" altLang="en-US" dirty="0"/>
              <a:t> 그 역할을 바로 </a:t>
            </a:r>
            <a:r>
              <a:rPr lang="ko-KR" altLang="en-US" dirty="0" err="1"/>
              <a:t>수행할수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rtl="0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CD42B6-3F75-4BE2-937C-FE404702D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3163367"/>
            <a:ext cx="8441382" cy="322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마치며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클러스터를 이용만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할것인가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? </a:t>
            </a:r>
            <a:r>
              <a:rPr lang="ko-KR" altLang="en-US" dirty="0"/>
              <a:t>설계에 구현을 </a:t>
            </a:r>
            <a:r>
              <a:rPr lang="ko-KR" altLang="en-US" dirty="0" err="1"/>
              <a:t>반영할것인가</a:t>
            </a:r>
            <a:r>
              <a:rPr lang="en-US" altLang="ko-KR" dirty="0"/>
              <a:t>?</a:t>
            </a:r>
          </a:p>
          <a:p>
            <a:pPr rtl="0"/>
            <a:r>
              <a:rPr lang="ko-KR" altLang="en-US" dirty="0"/>
              <a:t>단순하게 </a:t>
            </a:r>
            <a:r>
              <a:rPr lang="en-US" altLang="ko-KR" dirty="0"/>
              <a:t>DB</a:t>
            </a:r>
            <a:r>
              <a:rPr lang="ko-KR" altLang="en-US" dirty="0"/>
              <a:t>처리만 </a:t>
            </a:r>
            <a:r>
              <a:rPr lang="ko-KR" altLang="en-US" dirty="0" err="1"/>
              <a:t>전달할것인가</a:t>
            </a:r>
            <a:r>
              <a:rPr lang="en-US" altLang="ko-KR" dirty="0"/>
              <a:t>? </a:t>
            </a:r>
            <a:r>
              <a:rPr lang="ko-KR" altLang="en-US" dirty="0"/>
              <a:t>이벤트에 도메인기능을 </a:t>
            </a:r>
            <a:r>
              <a:rPr lang="ko-KR" altLang="en-US" dirty="0" err="1"/>
              <a:t>반영할것인가</a:t>
            </a:r>
            <a:r>
              <a:rPr lang="en-US" altLang="ko-KR" dirty="0"/>
              <a:t>?</a:t>
            </a:r>
          </a:p>
          <a:p>
            <a:pPr rtl="0"/>
            <a:r>
              <a:rPr lang="en-US" altLang="ko-KR" dirty="0"/>
              <a:t>.</a:t>
            </a:r>
            <a:r>
              <a:rPr lang="en-US" altLang="ko-KR" dirty="0" err="1"/>
              <a:t>NetCore</a:t>
            </a:r>
            <a:r>
              <a:rPr lang="en-US" altLang="ko-KR" dirty="0"/>
              <a:t> +AKKA</a:t>
            </a:r>
            <a:r>
              <a:rPr lang="ko-KR" altLang="en-US" dirty="0"/>
              <a:t>를 </a:t>
            </a:r>
            <a:r>
              <a:rPr lang="ko-KR" altLang="en-US" dirty="0" err="1"/>
              <a:t>더알고</a:t>
            </a:r>
            <a:r>
              <a:rPr lang="ko-KR" altLang="en-US" dirty="0"/>
              <a:t> 싶다면 다음 링크로</a:t>
            </a:r>
            <a:r>
              <a:rPr lang="en-US" altLang="ko-KR" dirty="0"/>
              <a:t>, </a:t>
            </a:r>
            <a:r>
              <a:rPr lang="ko-KR" altLang="en-US" dirty="0"/>
              <a:t>단순하게 샘플수준의 코드가 아니라 작동가능한 유용한 사례를 꾸준하게 검증하고 </a:t>
            </a:r>
            <a:r>
              <a:rPr lang="ko-KR" altLang="en-US" dirty="0" err="1"/>
              <a:t>유닛테스트화</a:t>
            </a:r>
            <a:r>
              <a:rPr lang="ko-KR" altLang="en-US" dirty="0"/>
              <a:t> </a:t>
            </a:r>
            <a:r>
              <a:rPr lang="ko-KR" altLang="en-US" dirty="0" err="1"/>
              <a:t>중에있습니다</a:t>
            </a:r>
            <a:r>
              <a:rPr lang="en-US" altLang="ko-KR"/>
              <a:t>.</a:t>
            </a:r>
            <a:endParaRPr lang="en-US" altLang="ko-KR" dirty="0"/>
          </a:p>
          <a:p>
            <a:pPr rtl="0"/>
            <a:endParaRPr lang="en-US" altLang="ko-KR" dirty="0">
              <a:hlinkClick r:id="rId3"/>
            </a:endParaRPr>
          </a:p>
          <a:p>
            <a:pPr marL="45720" indent="0">
              <a:buNone/>
            </a:pPr>
            <a:r>
              <a:rPr lang="en-US" altLang="ko-KR" dirty="0">
                <a:hlinkClick r:id="rId3"/>
              </a:rPr>
              <a:t>http://wiki.webnori.com/display/webfr/.NET+Core+With+Akka</a:t>
            </a:r>
            <a:endParaRPr lang="en-US" altLang="ko-KR" dirty="0"/>
          </a:p>
          <a:p>
            <a:pPr marL="45720" indent="0">
              <a:buNone/>
            </a:pPr>
            <a:r>
              <a:rPr lang="en-US" altLang="ko-KR" dirty="0">
                <a:hlinkClick r:id="rId4"/>
              </a:rPr>
              <a:t>https://github.com/psmon/AkkaForNetCore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" indent="0" algn="ctr">
              <a:buNone/>
            </a:pP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스크롤 </a:t>
            </a:r>
            <a:r>
              <a:rPr lang="ko-KR" altLang="en-US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해주셔서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 감사합니다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자기소개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384176"/>
          </a:xfrm>
        </p:spPr>
        <p:txBody>
          <a:bodyPr rtlCol="0"/>
          <a:lstStyle/>
          <a:p>
            <a:pPr rtl="0"/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루나소프트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다니는중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AKKA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남는시간에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연구중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A9E8A9-C9D8-447E-A1BE-A4B47763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3091959"/>
            <a:ext cx="2752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AKKA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상용서비스에서 올려보았나요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9DAD8FB-DE41-4E7C-898C-8678548EB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78388" y="2841615"/>
            <a:ext cx="3676650" cy="904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892E4F-8CB3-4353-9DEC-F0EB74581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60" y="3748518"/>
            <a:ext cx="8182644" cy="2262373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58BB7FF-D14A-4E7C-8547-B84F619A8088}"/>
              </a:ext>
            </a:extLst>
          </p:cNvPr>
          <p:cNvSpPr txBox="1">
            <a:spLocks/>
          </p:cNvSpPr>
          <p:nvPr/>
        </p:nvSpPr>
        <p:spPr>
          <a:xfrm>
            <a:off x="1065212" y="1828800"/>
            <a:ext cx="8686801" cy="13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77724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96012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1097280" indent="-13716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123444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북미 </a:t>
            </a:r>
            <a:r>
              <a:rPr lang="en-US" altLang="ko-KR" dirty="0"/>
              <a:t>Top3</a:t>
            </a:r>
            <a:r>
              <a:rPr lang="ko-KR" altLang="en-US" dirty="0"/>
              <a:t>급</a:t>
            </a:r>
            <a:r>
              <a:rPr lang="en-US" altLang="ko-KR" dirty="0"/>
              <a:t> </a:t>
            </a:r>
            <a:r>
              <a:rPr lang="ko-KR" altLang="en-US" dirty="0"/>
              <a:t>온라인 포커 서버에서 사용함 </a:t>
            </a:r>
            <a:r>
              <a:rPr lang="en-US" altLang="ko-KR" dirty="0"/>
              <a:t>–</a:t>
            </a:r>
            <a:r>
              <a:rPr lang="ko-KR" altLang="en-US" dirty="0" err="1"/>
              <a:t>위키등재</a:t>
            </a:r>
            <a:endParaRPr lang="en-US" altLang="ko-KR" dirty="0"/>
          </a:p>
          <a:p>
            <a:r>
              <a:rPr lang="ko-KR" altLang="en-US" dirty="0"/>
              <a:t>고난의 성능검증을 통해 득도를 함</a:t>
            </a:r>
            <a:r>
              <a:rPr lang="en-US" altLang="ko-KR" dirty="0"/>
              <a:t>(</a:t>
            </a:r>
            <a:r>
              <a:rPr lang="ko-KR" altLang="en-US" dirty="0" err="1"/>
              <a:t>굽신</a:t>
            </a:r>
            <a:r>
              <a:rPr lang="ko-KR" altLang="en-US" dirty="0"/>
              <a:t> 커뮤니케이션 스킬만</a:t>
            </a:r>
            <a:r>
              <a:rPr lang="en-US" altLang="ko-KR" dirty="0"/>
              <a:t>-</a:t>
            </a:r>
            <a:r>
              <a:rPr lang="ko-KR" altLang="en-US" dirty="0" err="1"/>
              <a:t>통과좀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JVM</a:t>
            </a:r>
            <a:r>
              <a:rPr lang="ko-KR" altLang="en-US" dirty="0"/>
              <a:t>버전의 </a:t>
            </a:r>
            <a:r>
              <a:rPr lang="en-US" altLang="ko-KR" dirty="0"/>
              <a:t>AKKA</a:t>
            </a:r>
            <a:r>
              <a:rPr lang="ko-KR" altLang="en-US" dirty="0"/>
              <a:t>를 이용함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/>
              <a:t>AKKA.NET</a:t>
            </a:r>
            <a:r>
              <a:rPr lang="ko-KR" altLang="en-US" dirty="0"/>
              <a:t>을 </a:t>
            </a:r>
            <a:r>
              <a:rPr lang="ko-KR" altLang="en-US" dirty="0" err="1"/>
              <a:t>시작하게된이유</a:t>
            </a:r>
            <a:r>
              <a:rPr lang="en-US" altLang="ko-KR" dirty="0"/>
              <a:t>?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AE715D-A763-4817-95A6-757B9E4B6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38" y="1772816"/>
            <a:ext cx="4251960" cy="2895064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6246438" cy="41910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err="1"/>
              <a:t>.Net</a:t>
            </a:r>
            <a:r>
              <a:rPr lang="ko-KR" altLang="en-US" dirty="0"/>
              <a:t>이 리눅스를 제대로 지원하기 시작</a:t>
            </a:r>
            <a:r>
              <a:rPr lang="en-US" altLang="ko-KR" dirty="0"/>
              <a:t>(</a:t>
            </a:r>
            <a:r>
              <a:rPr lang="en-US" altLang="ko-KR" dirty="0" err="1"/>
              <a:t>NetCore</a:t>
            </a:r>
            <a:r>
              <a:rPr lang="en-US" altLang="ko-KR" dirty="0"/>
              <a:t>)</a:t>
            </a:r>
          </a:p>
          <a:p>
            <a:pPr rtl="0"/>
            <a:r>
              <a:rPr lang="ko-KR" altLang="en-US" dirty="0"/>
              <a:t>분산 메시지 처리 기술을 </a:t>
            </a:r>
            <a:r>
              <a:rPr lang="ko-KR" altLang="en-US" dirty="0" err="1"/>
              <a:t>찾게됨</a:t>
            </a:r>
            <a:endParaRPr lang="en-US" altLang="ko-KR" dirty="0"/>
          </a:p>
          <a:p>
            <a:r>
              <a:rPr lang="ko-KR" altLang="en-US" dirty="0"/>
              <a:t>단순한 </a:t>
            </a:r>
            <a:r>
              <a:rPr lang="ko-KR" altLang="en-US" dirty="0" err="1"/>
              <a:t>포팅버전이아니라</a:t>
            </a:r>
            <a:r>
              <a:rPr lang="en-US" altLang="ko-KR" dirty="0"/>
              <a:t>,</a:t>
            </a:r>
            <a:r>
              <a:rPr lang="ko-KR" altLang="en-US" dirty="0"/>
              <a:t>제대로 기술지원</a:t>
            </a:r>
            <a:endParaRPr lang="en-US" altLang="ko-KR" dirty="0"/>
          </a:p>
          <a:p>
            <a:r>
              <a:rPr lang="en-US" altLang="ko-KR" dirty="0"/>
              <a:t>JAVA/SCALA/C# </a:t>
            </a:r>
            <a:r>
              <a:rPr lang="ko-KR" altLang="en-US" dirty="0"/>
              <a:t>진영에서 동일한 컨셉 분산처리기술 사용가능</a:t>
            </a:r>
            <a:endParaRPr lang="en-US" altLang="ko-KR" dirty="0"/>
          </a:p>
          <a:p>
            <a:pPr marL="45720" indent="0" rtl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C100B-9B60-4829-A306-67CB6FCA3986}"/>
              </a:ext>
            </a:extLst>
          </p:cNvPr>
          <p:cNvSpPr txBox="1"/>
          <p:nvPr/>
        </p:nvSpPr>
        <p:spPr>
          <a:xfrm>
            <a:off x="1643020" y="5085184"/>
            <a:ext cx="309634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>
                <a:hlinkClick r:id="rId4"/>
              </a:rPr>
              <a:t>https://petabridge.com/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AKKA.NET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2680320"/>
          </a:xfrm>
        </p:spPr>
        <p:txBody>
          <a:bodyPr rtlCol="0"/>
          <a:lstStyle/>
          <a:p>
            <a:pPr rtl="0"/>
            <a:r>
              <a:rPr lang="ko-KR" altLang="en-US" dirty="0"/>
              <a:t>국내 </a:t>
            </a:r>
            <a:r>
              <a:rPr lang="en-US" altLang="ko-KR" dirty="0" err="1"/>
              <a:t>Netcore</a:t>
            </a:r>
            <a:r>
              <a:rPr lang="ko-KR" altLang="en-US" dirty="0"/>
              <a:t> 이용층이 얇다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분산처리를 직접 구현 하려는 개발자도 드물다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AKKA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포함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AKKA.NET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이용하는 국내개발자를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찾기힘들다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rtl="0"/>
            <a:r>
              <a:rPr lang="ko-KR" altLang="en-US" dirty="0"/>
              <a:t>유일한 장점은 희소성에 있다</a:t>
            </a:r>
            <a:r>
              <a:rPr lang="en-US" altLang="ko-KR" dirty="0"/>
              <a:t>.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AKKA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ko-KR" altLang="en-US" dirty="0"/>
              <a:t>어렵다</a:t>
            </a:r>
            <a:r>
              <a:rPr lang="en-US" altLang="ko-KR" dirty="0"/>
              <a:t>? </a:t>
            </a:r>
            <a:r>
              <a:rPr lang="ko-KR" altLang="en-US" dirty="0"/>
              <a:t>클러스터를 이해하고 </a:t>
            </a:r>
            <a:r>
              <a:rPr lang="ko-KR" altLang="en-US" dirty="0" err="1"/>
              <a:t>설계하는것</a:t>
            </a:r>
            <a:r>
              <a:rPr lang="ko-KR" altLang="en-US" dirty="0"/>
              <a:t> 자체가 어려움</a:t>
            </a:r>
            <a:r>
              <a:rPr lang="en-US" altLang="ko-KR" dirty="0"/>
              <a:t>,</a:t>
            </a:r>
            <a:r>
              <a:rPr lang="ko-KR" altLang="en-US" dirty="0"/>
              <a:t>분산처리 기능이 있는</a:t>
            </a:r>
            <a:r>
              <a:rPr lang="en-US" altLang="ko-KR" dirty="0"/>
              <a:t>SaaS</a:t>
            </a:r>
            <a:r>
              <a:rPr lang="ko-KR" altLang="en-US" dirty="0"/>
              <a:t>를 </a:t>
            </a:r>
            <a:r>
              <a:rPr lang="ko-KR" altLang="en-US" dirty="0" err="1"/>
              <a:t>이용하는것도</a:t>
            </a:r>
            <a:r>
              <a:rPr lang="ko-KR" altLang="en-US" dirty="0"/>
              <a:t> 방법</a:t>
            </a:r>
            <a:endParaRPr lang="en-US" altLang="ko-KR" dirty="0"/>
          </a:p>
          <a:p>
            <a:r>
              <a:rPr lang="en-US" altLang="ko-KR" dirty="0"/>
              <a:t>Kafka</a:t>
            </a:r>
            <a:r>
              <a:rPr lang="ko-KR" altLang="en-US" dirty="0"/>
              <a:t>가 짱</a:t>
            </a:r>
            <a:r>
              <a:rPr lang="en-US" altLang="ko-KR" dirty="0"/>
              <a:t>? AKKA</a:t>
            </a:r>
            <a:r>
              <a:rPr lang="ko-KR" altLang="en-US" dirty="0"/>
              <a:t>는 </a:t>
            </a:r>
            <a:r>
              <a:rPr lang="en-US" altLang="ko-KR" dirty="0"/>
              <a:t>KAFKA</a:t>
            </a:r>
            <a:r>
              <a:rPr lang="ko-KR" altLang="en-US" dirty="0"/>
              <a:t>와 목적이 다르며</a:t>
            </a:r>
            <a:r>
              <a:rPr lang="en-US" altLang="ko-KR" dirty="0"/>
              <a:t>, AKKA</a:t>
            </a:r>
            <a:r>
              <a:rPr lang="ko-KR" altLang="en-US" dirty="0"/>
              <a:t>의 </a:t>
            </a:r>
            <a:r>
              <a:rPr lang="en-US" altLang="ko-KR" dirty="0"/>
              <a:t>Stream</a:t>
            </a:r>
            <a:r>
              <a:rPr lang="ko-KR" altLang="en-US" dirty="0"/>
              <a:t>은 </a:t>
            </a:r>
            <a:r>
              <a:rPr lang="en-US" altLang="ko-KR" dirty="0"/>
              <a:t>Kafka</a:t>
            </a:r>
            <a:r>
              <a:rPr lang="ko-KR" altLang="en-US" dirty="0"/>
              <a:t>를 </a:t>
            </a:r>
            <a:r>
              <a:rPr lang="ko-KR" altLang="en-US" dirty="0" err="1"/>
              <a:t>잘이해하고</a:t>
            </a:r>
            <a:r>
              <a:rPr lang="ko-KR" altLang="en-US" dirty="0"/>
              <a:t> 있고 더 우아하게 </a:t>
            </a:r>
            <a:r>
              <a:rPr lang="ko-KR" altLang="en-US" dirty="0" err="1"/>
              <a:t>연동할수</a:t>
            </a:r>
            <a:r>
              <a:rPr lang="ko-KR" altLang="en-US" dirty="0"/>
              <a:t> 있다</a:t>
            </a:r>
            <a:r>
              <a:rPr lang="en-US" altLang="ko-KR" dirty="0"/>
              <a:t>. “</a:t>
            </a:r>
            <a:r>
              <a:rPr lang="en-US" altLang="ko-KR" dirty="0" err="1"/>
              <a:t>alpakka-kafka</a:t>
            </a:r>
            <a:r>
              <a:rPr lang="en-US" altLang="ko-KR" dirty="0"/>
              <a:t>”</a:t>
            </a:r>
            <a:r>
              <a:rPr lang="ko-KR" altLang="en-US" dirty="0"/>
              <a:t>을 검색하여 잠깐만 살펴봐도 </a:t>
            </a:r>
            <a:r>
              <a:rPr lang="en-US" altLang="ko-KR" dirty="0"/>
              <a:t>Kafka</a:t>
            </a:r>
            <a:r>
              <a:rPr lang="ko-KR" altLang="en-US" dirty="0"/>
              <a:t>의 활용수준을 </a:t>
            </a:r>
            <a:r>
              <a:rPr lang="ko-KR" altLang="en-US" dirty="0" err="1"/>
              <a:t>높일수</a:t>
            </a:r>
            <a:r>
              <a:rPr lang="ko-KR" altLang="en-US" dirty="0"/>
              <a:t> </a:t>
            </a:r>
            <a:r>
              <a:rPr lang="ko-KR" altLang="en-US" dirty="0" err="1"/>
              <a:t>있을것이다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AKKA</a:t>
            </a:r>
            <a:r>
              <a:rPr lang="ko-KR" altLang="en-US" dirty="0"/>
              <a:t>가 </a:t>
            </a:r>
            <a:r>
              <a:rPr lang="ko-KR" altLang="en-US" dirty="0" err="1"/>
              <a:t>아니여도된다</a:t>
            </a:r>
            <a:r>
              <a:rPr lang="en-US" altLang="ko-KR" dirty="0"/>
              <a:t>. AKKA</a:t>
            </a:r>
            <a:r>
              <a:rPr lang="ko-KR" altLang="en-US" dirty="0"/>
              <a:t>에 제공하는 분산처리 컨셉은 오늘날에도 사용되는 방식이며 </a:t>
            </a:r>
            <a:r>
              <a:rPr lang="en-US" altLang="ko-KR" dirty="0"/>
              <a:t>AKKA</a:t>
            </a:r>
            <a:r>
              <a:rPr lang="ko-KR" altLang="en-US" dirty="0"/>
              <a:t>에서 </a:t>
            </a:r>
            <a:r>
              <a:rPr lang="ko-KR" altLang="en-US" dirty="0" err="1"/>
              <a:t>출발한것만은</a:t>
            </a:r>
            <a:r>
              <a:rPr lang="ko-KR" altLang="en-US" dirty="0"/>
              <a:t> 아니다</a:t>
            </a:r>
            <a:r>
              <a:rPr lang="en-US" altLang="ko-KR" dirty="0"/>
              <a:t>.(</a:t>
            </a:r>
            <a:r>
              <a:rPr lang="ko-KR" altLang="en-US" dirty="0" err="1"/>
              <a:t>언랭의영향을받았고</a:t>
            </a:r>
            <a:r>
              <a:rPr lang="ko-KR" altLang="en-US" dirty="0"/>
              <a:t> 이것은 또한 다른 분산네트워크 동시성 </a:t>
            </a:r>
            <a:r>
              <a:rPr lang="ko-KR" altLang="en-US" dirty="0" err="1"/>
              <a:t>처리에대해</a:t>
            </a:r>
            <a:r>
              <a:rPr lang="ko-KR" altLang="en-US" dirty="0"/>
              <a:t> 영향을 주었다</a:t>
            </a:r>
            <a:r>
              <a:rPr lang="en-US" altLang="ko-KR" dirty="0"/>
              <a:t>)</a:t>
            </a:r>
          </a:p>
          <a:p>
            <a:pPr rtl="0"/>
            <a:r>
              <a:rPr lang="ko-KR" altLang="en-US" dirty="0"/>
              <a:t>오해 </a:t>
            </a:r>
            <a:r>
              <a:rPr lang="ko-KR" altLang="en-US" dirty="0" err="1"/>
              <a:t>받을게없다</a:t>
            </a:r>
            <a:r>
              <a:rPr lang="en-US" altLang="ko-KR" dirty="0"/>
              <a:t>? </a:t>
            </a:r>
            <a:r>
              <a:rPr lang="ko-KR" altLang="en-US" dirty="0"/>
              <a:t>국내에는 </a:t>
            </a:r>
            <a:r>
              <a:rPr lang="ko-KR" altLang="en-US" dirty="0" err="1"/>
              <a:t>잘알려지지</a:t>
            </a:r>
            <a:r>
              <a:rPr lang="ko-KR" altLang="en-US" dirty="0"/>
              <a:t> 않았고 </a:t>
            </a:r>
            <a:r>
              <a:rPr lang="ko-KR" altLang="en-US" dirty="0" err="1"/>
              <a:t>잊혀져가고</a:t>
            </a:r>
            <a:r>
              <a:rPr lang="ko-KR" altLang="en-US" dirty="0"/>
              <a:t> 있기때문에 실은 오해 </a:t>
            </a:r>
            <a:r>
              <a:rPr lang="ko-KR" altLang="en-US" dirty="0" err="1"/>
              <a:t>받을게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" indent="0" rtl="0">
              <a:buNone/>
            </a:pPr>
            <a:endParaRPr lang="en-US" altLang="ko-KR" dirty="0"/>
          </a:p>
          <a:p>
            <a:pPr marL="45720" indent="0" rtl="0">
              <a:buNone/>
            </a:pPr>
            <a:r>
              <a:rPr lang="ko-KR" altLang="en-US" sz="3200" b="1" dirty="0">
                <a:solidFill>
                  <a:srgbClr val="FF0000"/>
                </a:solidFill>
              </a:rPr>
              <a:t>그럼 오해를 만들기위해 </a:t>
            </a:r>
            <a:r>
              <a:rPr lang="en-US" altLang="ko-KR" sz="3200" b="1" dirty="0">
                <a:solidFill>
                  <a:srgbClr val="FF0000"/>
                </a:solidFill>
              </a:rPr>
              <a:t>AKKA</a:t>
            </a:r>
            <a:r>
              <a:rPr lang="ko-KR" altLang="en-US" sz="3200" b="1" dirty="0">
                <a:solidFill>
                  <a:srgbClr val="FF0000"/>
                </a:solidFill>
              </a:rPr>
              <a:t>를 알아보자</a:t>
            </a:r>
            <a:r>
              <a:rPr lang="en-US" altLang="ko-KR" sz="3200" b="1" dirty="0">
                <a:solidFill>
                  <a:srgbClr val="FF0000"/>
                </a:solidFill>
              </a:rPr>
              <a:t>~</a:t>
            </a:r>
          </a:p>
          <a:p>
            <a:pPr rtl="0"/>
            <a:endParaRPr lang="en-US" altLang="ko-KR" dirty="0"/>
          </a:p>
          <a:p>
            <a:pPr rtl="0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18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AKKA</a:t>
            </a:r>
            <a:r>
              <a:rPr lang="ko-KR" altLang="en-US" dirty="0"/>
              <a:t> </a:t>
            </a:r>
            <a:r>
              <a:rPr lang="en-US" altLang="ko-KR" dirty="0"/>
              <a:t>Actor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3877071" cy="3810000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dirty="0" err="1"/>
              <a:t>액터</a:t>
            </a:r>
            <a:r>
              <a:rPr lang="ko-KR" altLang="en-US" dirty="0"/>
              <a:t> 시스템은 작고 가벼운 </a:t>
            </a:r>
            <a:r>
              <a:rPr lang="ko-KR" altLang="en-US" dirty="0" err="1"/>
              <a:t>액터를</a:t>
            </a:r>
            <a:r>
              <a:rPr lang="ko-KR" altLang="en-US" dirty="0"/>
              <a:t> 계층구조로 </a:t>
            </a:r>
            <a:r>
              <a:rPr lang="ko-KR" altLang="en-US" dirty="0" err="1"/>
              <a:t>만들수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dirty="0" err="1"/>
              <a:t>액터주소를</a:t>
            </a:r>
            <a:r>
              <a:rPr lang="ko-KR" altLang="en-US" dirty="0"/>
              <a:t> 통해 어떠한 </a:t>
            </a:r>
            <a:r>
              <a:rPr lang="ko-KR" altLang="en-US" dirty="0" err="1"/>
              <a:t>액터도</a:t>
            </a:r>
            <a:r>
              <a:rPr lang="ko-KR" altLang="en-US" dirty="0"/>
              <a:t> 서로간 직접 대화가 가능하다</a:t>
            </a:r>
            <a:r>
              <a:rPr lang="en-US" altLang="ko-KR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dirty="0"/>
              <a:t>로컬 전송</a:t>
            </a:r>
            <a:r>
              <a:rPr lang="en-US" altLang="ko-KR" dirty="0"/>
              <a:t>(a-&gt;c)</a:t>
            </a:r>
            <a:r>
              <a:rPr lang="ko-KR" altLang="en-US" dirty="0"/>
              <a:t>와 </a:t>
            </a:r>
            <a:r>
              <a:rPr lang="ko-KR" altLang="en-US" dirty="0" err="1"/>
              <a:t>리모트</a:t>
            </a:r>
            <a:r>
              <a:rPr lang="ko-KR" altLang="en-US" dirty="0"/>
              <a:t> 전송 </a:t>
            </a:r>
            <a:r>
              <a:rPr lang="en-US" altLang="ko-KR" dirty="0"/>
              <a:t>(c-&gt;z) </a:t>
            </a:r>
            <a:r>
              <a:rPr lang="ko-KR" altLang="en-US" dirty="0"/>
              <a:t>전송구현 코드가 동일하며 클러스터로 확장시에도 </a:t>
            </a:r>
            <a:r>
              <a:rPr lang="ko-KR" altLang="en-US" dirty="0" err="1"/>
              <a:t>마찮가지이다</a:t>
            </a:r>
            <a:r>
              <a:rPr lang="en-US" altLang="ko-KR" dirty="0"/>
              <a:t>. </a:t>
            </a:r>
            <a:r>
              <a:rPr lang="ko-KR" altLang="en-US" dirty="0"/>
              <a:t>여러분의 멀티 </a:t>
            </a:r>
            <a:r>
              <a:rPr lang="en-US" altLang="ko-KR" dirty="0"/>
              <a:t>Task </a:t>
            </a:r>
            <a:r>
              <a:rPr lang="ko-KR" altLang="en-US" dirty="0"/>
              <a:t>로컬코드를 구조변경없이 </a:t>
            </a:r>
            <a:r>
              <a:rPr lang="ko-KR" altLang="en-US" dirty="0" err="1"/>
              <a:t>분산처리할수</a:t>
            </a:r>
            <a:r>
              <a:rPr lang="ko-KR" altLang="en-US" dirty="0"/>
              <a:t> 있는가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rtl="0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1728E9-EB2B-44A3-BBCA-0A9A059B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92" y="1052736"/>
            <a:ext cx="6883622" cy="47525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액터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모든 단일 </a:t>
            </a:r>
            <a:r>
              <a:rPr lang="ko-KR" altLang="en-US" dirty="0" err="1"/>
              <a:t>액터는</a:t>
            </a:r>
            <a:r>
              <a:rPr lang="ko-KR" altLang="en-US" dirty="0"/>
              <a:t> 자체 </a:t>
            </a:r>
            <a:r>
              <a:rPr lang="ko-KR" altLang="en-US" dirty="0" err="1"/>
              <a:t>메시지큐가</a:t>
            </a:r>
            <a:r>
              <a:rPr lang="ko-KR" altLang="en-US" dirty="0"/>
              <a:t> 존재하며 순차처리를 보증한다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액터의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어떠한 상태도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공유할수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없으며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메시지를 통해서만 </a:t>
            </a:r>
            <a:r>
              <a:rPr lang="ko-KR" altLang="en-US" dirty="0" err="1"/>
              <a:t>상태값</a:t>
            </a:r>
            <a:r>
              <a:rPr lang="ko-KR" altLang="en-US" dirty="0"/>
              <a:t> </a:t>
            </a:r>
            <a:r>
              <a:rPr lang="ko-KR" altLang="en-US" dirty="0" err="1"/>
              <a:t>변경및</a:t>
            </a:r>
            <a:r>
              <a:rPr lang="ko-KR" altLang="en-US" dirty="0"/>
              <a:t> 획득가능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53853D-F364-4373-8412-D11E015E8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60" y="3140968"/>
            <a:ext cx="5294015" cy="33995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1FEDAB-A76B-4D7D-AB89-E1C32E122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00" y="3281736"/>
            <a:ext cx="3142185" cy="311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4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비즈니스 전략 프레젠테이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090_TF03460663.potx" id="{FE00F803-FA41-4137-8E06-6B4EB4A0E169}" vid="{EAEA946B-0AD2-4B40-BCF0-088097655EA4}"/>
    </a:ext>
  </a:extLst>
</a:theme>
</file>

<file path=ppt/theme/theme2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</TotalTime>
  <Words>641</Words>
  <Application>Microsoft Office PowerPoint</Application>
  <PresentationFormat>사용자 지정</PresentationFormat>
  <Paragraphs>109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바탕</vt:lpstr>
      <vt:lpstr>Arial</vt:lpstr>
      <vt:lpstr>Palatino Linotype</vt:lpstr>
      <vt:lpstr>비즈니스 전략 프레젠테이션</vt:lpstr>
      <vt:lpstr>AKKA.NET 이야기</vt:lpstr>
      <vt:lpstr>자기소개</vt:lpstr>
      <vt:lpstr>자기소개</vt:lpstr>
      <vt:lpstr>AKKA를 상용서비스에서 올려보았나요? </vt:lpstr>
      <vt:lpstr>AKKA.NET을 시작하게된이유?</vt:lpstr>
      <vt:lpstr>AKKA.NET 단점</vt:lpstr>
      <vt:lpstr>AKKA 오해</vt:lpstr>
      <vt:lpstr>AKKA Actor System</vt:lpstr>
      <vt:lpstr>액터</vt:lpstr>
      <vt:lpstr>기본 액터구현</vt:lpstr>
      <vt:lpstr>라우팅</vt:lpstr>
      <vt:lpstr>유한 상태머신 액터</vt:lpstr>
      <vt:lpstr>Persistent 액터</vt:lpstr>
      <vt:lpstr>메시지 전송 보장</vt:lpstr>
      <vt:lpstr>MailBox</vt:lpstr>
      <vt:lpstr>Dispatcher</vt:lpstr>
      <vt:lpstr>Akka Stream Graph</vt:lpstr>
      <vt:lpstr>메시지 유닛 테스트</vt:lpstr>
      <vt:lpstr>성능모니터링</vt:lpstr>
      <vt:lpstr>클러스터</vt:lpstr>
      <vt:lpstr>싱글톤 클러스터</vt:lpstr>
      <vt:lpstr>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AKKA.NET 이야기</dc:title>
  <dc:creator>p. 마니라네</dc:creator>
  <cp:lastModifiedBy>p. 마니라네</cp:lastModifiedBy>
  <cp:revision>9</cp:revision>
  <dcterms:created xsi:type="dcterms:W3CDTF">2020-04-02T00:10:32Z</dcterms:created>
  <dcterms:modified xsi:type="dcterms:W3CDTF">2020-04-06T14:41:48Z</dcterms:modified>
</cp:coreProperties>
</file>