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상만" initials="박" lastIdx="1" clrIdx="0">
    <p:extLst>
      <p:ext uri="{19B8F6BF-5375-455C-9EA6-DF929625EA0E}">
        <p15:presenceInfo xmlns:p15="http://schemas.microsoft.com/office/powerpoint/2012/main" userId="박상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6733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4/27/2017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1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4/27/2017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48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4/27/2017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748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4/27/2017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81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4/27/2017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267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4/27/2017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24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5872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448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1373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644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7660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205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20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8456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6829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842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4/27/2017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32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0.20.3.91:5000/" TargetMode="External"/><Relationship Id="rId2" Type="http://schemas.openxmlformats.org/officeDocument/2006/relationships/hyperlink" Target="http://psmon.iptime.org:9000/wstes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kka.io/" TargetMode="External"/><Relationship Id="rId2" Type="http://schemas.openxmlformats.org/officeDocument/2006/relationships/hyperlink" Target="http://getakka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smon/psmonSearch/tree/master/playWordParser" TargetMode="External"/><Relationship Id="rId4" Type="http://schemas.openxmlformats.org/officeDocument/2006/relationships/hyperlink" Target="https://github.com/psmon/AkkaForMicroServi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Akka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microservice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마이크로 서비스를 위한 통신 </a:t>
            </a:r>
            <a:r>
              <a:rPr lang="ko-KR" altLang="en-US" dirty="0" err="1" smtClean="0"/>
              <a:t>플래폼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– R.</a:t>
            </a:r>
            <a:r>
              <a:rPr lang="ko-KR" altLang="en-US" dirty="0" err="1" smtClean="0"/>
              <a:t>플래폼</a:t>
            </a:r>
            <a:r>
              <a:rPr lang="ko-KR" altLang="en-US" dirty="0" smtClean="0"/>
              <a:t> 박상만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이기종 서비스 </a:t>
            </a:r>
            <a:r>
              <a:rPr lang="ko-KR" altLang="en-US" dirty="0" err="1" smtClean="0"/>
              <a:t>플래폼</a:t>
            </a:r>
            <a:r>
              <a:rPr lang="ko-KR" altLang="en-US" dirty="0" smtClean="0"/>
              <a:t> 활용방안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2491174"/>
          </a:xfrm>
        </p:spPr>
        <p:txBody>
          <a:bodyPr/>
          <a:lstStyle/>
          <a:p>
            <a:r>
              <a:rPr lang="ko-KR" altLang="en-US" dirty="0" smtClean="0"/>
              <a:t>쓸만한 고급 라이브러리는 내가 주력으로 사용하는 </a:t>
            </a:r>
            <a:r>
              <a:rPr lang="ko-KR" altLang="en-US" dirty="0" err="1" smtClean="0"/>
              <a:t>플래폼에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 ( ex&gt;</a:t>
            </a:r>
            <a:r>
              <a:rPr lang="ko-KR" altLang="en-US" dirty="0" smtClean="0"/>
              <a:t>형태소 분석기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현재 서비스 </a:t>
            </a:r>
            <a:r>
              <a:rPr lang="ko-KR" altLang="en-US" dirty="0" err="1" smtClean="0"/>
              <a:t>플래폼</a:t>
            </a:r>
            <a:r>
              <a:rPr lang="ko-KR" altLang="en-US" dirty="0" smtClean="0"/>
              <a:t> 통합의 문제</a:t>
            </a:r>
            <a:endParaRPr lang="en-US" altLang="ko-KR" dirty="0" smtClean="0"/>
          </a:p>
          <a:p>
            <a:r>
              <a:rPr lang="ko-KR" altLang="en-US" dirty="0" smtClean="0"/>
              <a:t>고급 라이브러리 변환의 문제</a:t>
            </a:r>
            <a:endParaRPr lang="en-US" altLang="ko-KR" dirty="0" smtClean="0"/>
          </a:p>
          <a:p>
            <a:r>
              <a:rPr lang="ko-KR" altLang="en-US" dirty="0" smtClean="0"/>
              <a:t>마이크로 서비스화를 해서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.Net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형태소 분석 </a:t>
            </a:r>
            <a:r>
              <a:rPr lang="ko-KR" altLang="en-US" dirty="0" smtClean="0"/>
              <a:t>서비스 사용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2976"/>
            <a:ext cx="42178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Test </a:t>
            </a:r>
            <a:r>
              <a:rPr lang="ko-KR" altLang="en-US" dirty="0" smtClean="0">
                <a:hlinkClick r:id="rId2"/>
              </a:rPr>
              <a:t>시연</a:t>
            </a:r>
            <a:endParaRPr lang="en-US" altLang="ko-KR" dirty="0" smtClean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psmon.iptime.org:9000/wstest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http://10.20.3.91:5000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LINK –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http://getakka.net/</a:t>
            </a:r>
            <a:r>
              <a:rPr lang="en-US" altLang="ko-KR" dirty="0" smtClean="0"/>
              <a:t>  (AKKA.NET 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hlinkClick r:id="rId3"/>
              </a:rPr>
              <a:t>http://akka.io/</a:t>
            </a:r>
            <a:r>
              <a:rPr lang="en-US" altLang="ko-KR" dirty="0" smtClean="0"/>
              <a:t> (AKKA (JAVA OR SCALA) </a:t>
            </a:r>
            <a:r>
              <a:rPr lang="en-US" altLang="ko-KR" dirty="0" smtClean="0"/>
              <a:t>)</a:t>
            </a:r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github.com/psmon/AkkaForMicroService</a:t>
            </a:r>
            <a:r>
              <a:rPr lang="en-US" altLang="ko-KR" dirty="0" smtClean="0"/>
              <a:t> (</a:t>
            </a:r>
            <a:r>
              <a:rPr lang="ko-KR" altLang="en-US" dirty="0" smtClean="0"/>
              <a:t>이 강의에 </a:t>
            </a:r>
            <a:r>
              <a:rPr lang="ko-KR" altLang="en-US" dirty="0" err="1" smtClean="0"/>
              <a:t>언급된샘플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smtClean="0">
                <a:hlinkClick r:id="rId5"/>
              </a:rPr>
              <a:t>github.com/psmon/psmonSearch/tree/master/playWordParser</a:t>
            </a:r>
            <a:r>
              <a:rPr lang="en-US" altLang="ko-KR" dirty="0" smtClean="0"/>
              <a:t>  (</a:t>
            </a:r>
            <a:r>
              <a:rPr lang="ko-KR" altLang="en-US" dirty="0" smtClean="0"/>
              <a:t>형태소 분석기 </a:t>
            </a:r>
            <a:r>
              <a:rPr lang="ko-KR" altLang="en-US" dirty="0" err="1" smtClean="0"/>
              <a:t>웹서비스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모놀리스</a:t>
            </a:r>
            <a:r>
              <a:rPr lang="en-US" altLang="ko-KR" dirty="0" smtClean="0"/>
              <a:t> VS </a:t>
            </a:r>
            <a:r>
              <a:rPr lang="ko-KR" altLang="en-US" dirty="0" smtClean="0"/>
              <a:t>마이크로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미들웨어간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통신방법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err="1" smtClean="0"/>
              <a:t>ActSystem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Actor VS Class(OOP)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Actor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로 확장하는 방법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Actor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이기종</a:t>
            </a:r>
            <a:r>
              <a:rPr lang="ko-KR" altLang="en-US" dirty="0" smtClean="0"/>
              <a:t> 통신으로 확장하는 방법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33400" y="332656"/>
            <a:ext cx="8071048" cy="388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모놀리스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마이크로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692696"/>
            <a:ext cx="2102946" cy="29746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863370"/>
            <a:ext cx="3736539" cy="26332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모놀리스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아키텍쳐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아키텍쳐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프리젠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테이션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비즈니스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하나의 코드 베이스에서 코드 증가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모듈 </a:t>
            </a:r>
            <a:r>
              <a:rPr lang="ko-KR" altLang="en-US" dirty="0" err="1" smtClean="0"/>
              <a:t>변경시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최소의 변경사항에도 모두 </a:t>
            </a:r>
            <a:r>
              <a:rPr lang="ko-KR" altLang="en-US" dirty="0" err="1" smtClean="0"/>
              <a:t>재배포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책임을 분리한 팀이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계층 </a:t>
            </a:r>
            <a:r>
              <a:rPr lang="ko-KR" altLang="en-US" dirty="0" err="1" smtClean="0"/>
              <a:t>아키텍쳐</a:t>
            </a:r>
            <a:r>
              <a:rPr lang="ko-KR" altLang="en-US" dirty="0" smtClean="0"/>
              <a:t> 사용하더라도 계층은 겹치고 유연성을 </a:t>
            </a:r>
            <a:r>
              <a:rPr lang="ko-KR" altLang="en-US" dirty="0" err="1" smtClean="0"/>
              <a:t>잃게됨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마이크로 서비스 </a:t>
            </a:r>
            <a:r>
              <a:rPr lang="ko-KR" altLang="en-US" dirty="0" err="1" smtClean="0"/>
              <a:t>아키텍쳐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작은 서비스의 집합으로 애플리케이션을 개발하는 방법</a:t>
            </a:r>
            <a:endParaRPr lang="en-US" altLang="ko-KR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b="1" dirty="0" smtClean="0"/>
              <a:t>서비스들이 각각 프로세스이고 스케일아웃이 가능한 통신 메커니즘을 사용하여 서로 통신을 </a:t>
            </a:r>
            <a:r>
              <a:rPr lang="ko-KR" altLang="en-US" b="1" dirty="0" err="1" smtClean="0"/>
              <a:t>할수있어야</a:t>
            </a:r>
            <a:r>
              <a:rPr lang="ko-KR" altLang="en-US" b="1" dirty="0" smtClean="0"/>
              <a:t> 한다</a:t>
            </a:r>
            <a:r>
              <a:rPr lang="en-US" altLang="ko-KR" b="1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서비스들은 다른 프로그래밍으로 </a:t>
            </a:r>
            <a:r>
              <a:rPr lang="ko-KR" altLang="en-US" dirty="0" err="1" smtClean="0"/>
              <a:t>개발될수</a:t>
            </a:r>
            <a:r>
              <a:rPr lang="ko-KR" altLang="en-US" dirty="0" smtClean="0"/>
              <a:t>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다른 데이터 저장 기술도 </a:t>
            </a:r>
            <a:r>
              <a:rPr lang="ko-KR" altLang="en-US" dirty="0" err="1" smtClean="0"/>
              <a:t>사용할수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관리 포인트 증가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서비스에대한</a:t>
            </a:r>
            <a:r>
              <a:rPr lang="ko-KR" altLang="en-US" dirty="0" smtClean="0"/>
              <a:t> 추가 </a:t>
            </a:r>
            <a:r>
              <a:rPr lang="ko-KR" altLang="en-US" dirty="0" err="1" smtClean="0"/>
              <a:t>통신처리및</a:t>
            </a:r>
            <a:r>
              <a:rPr lang="ko-KR" altLang="en-US" dirty="0" smtClean="0"/>
              <a:t> 복잡도 증가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미들 </a:t>
            </a:r>
            <a:r>
              <a:rPr lang="ko-KR" altLang="en-US" dirty="0" err="1" smtClean="0"/>
              <a:t>웨어간</a:t>
            </a:r>
            <a:r>
              <a:rPr lang="ko-KR" altLang="en-US" dirty="0" smtClean="0"/>
              <a:t> 사용 가능한 통신 </a:t>
            </a:r>
            <a:r>
              <a:rPr lang="ko-KR" altLang="en-US" dirty="0" err="1" smtClean="0"/>
              <a:t>메카니즘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TCP Socket 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(Byte)</a:t>
            </a:r>
          </a:p>
          <a:p>
            <a:r>
              <a:rPr lang="en-US" altLang="ko-KR" dirty="0" err="1" smtClean="0"/>
              <a:t>RestAPI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/XML)</a:t>
            </a:r>
          </a:p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( Memory DB, </a:t>
            </a:r>
            <a:r>
              <a:rPr lang="en-US" altLang="ko-KR" dirty="0" err="1" smtClean="0"/>
              <a:t>PubSub</a:t>
            </a:r>
            <a:r>
              <a:rPr lang="en-US" altLang="ko-KR" dirty="0" smtClean="0"/>
              <a:t> 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523" y="4869160"/>
            <a:ext cx="6554867" cy="1524000"/>
          </a:xfrm>
        </p:spPr>
        <p:txBody>
          <a:bodyPr/>
          <a:lstStyle/>
          <a:p>
            <a:r>
              <a:rPr lang="en-US" altLang="ko-KR" dirty="0" smtClean="0"/>
              <a:t>Actor system</a:t>
            </a:r>
            <a:endParaRPr lang="ko-KR" altLang="en-US" dirty="0"/>
          </a:p>
        </p:txBody>
      </p:sp>
      <p:pic>
        <p:nvPicPr>
          <p:cNvPr id="4" name="내용 개체 틀 3" descr="remote-address-annot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523" y="44624"/>
            <a:ext cx="7926870" cy="2143140"/>
          </a:xfrm>
        </p:spPr>
      </p:pic>
      <p:pic>
        <p:nvPicPr>
          <p:cNvPr id="5" name="그림 4" descr="PER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3" y="2276872"/>
            <a:ext cx="7858180" cy="2857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ACTOR VS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메시지 기반설계</a:t>
            </a:r>
            <a:endParaRPr lang="en-US" altLang="ko-KR" dirty="0" smtClean="0"/>
          </a:p>
          <a:p>
            <a:r>
              <a:rPr lang="ko-KR" altLang="en-US" dirty="0" smtClean="0"/>
              <a:t>객체접근</a:t>
            </a:r>
            <a:endParaRPr lang="en-US" altLang="ko-KR" dirty="0" smtClean="0"/>
          </a:p>
          <a:p>
            <a:r>
              <a:rPr lang="ko-KR" altLang="en-US" dirty="0" smtClean="0"/>
              <a:t>상태 머신 관리</a:t>
            </a:r>
            <a:endParaRPr lang="en-US" altLang="ko-KR" dirty="0" smtClean="0"/>
          </a:p>
          <a:p>
            <a:r>
              <a:rPr lang="ko-KR" altLang="en-US" dirty="0" smtClean="0"/>
              <a:t>네트워크 확장성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ROUTE FOR Cluster</a:t>
            </a:r>
            <a:endParaRPr lang="ko-KR" altLang="en-US" dirty="0"/>
          </a:p>
        </p:txBody>
      </p:sp>
      <p:pic>
        <p:nvPicPr>
          <p:cNvPr id="4" name="내용 개체 틀 3" descr="broadca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350142"/>
            <a:ext cx="4085540" cy="2714645"/>
          </a:xfrm>
        </p:spPr>
      </p:pic>
      <p:pic>
        <p:nvPicPr>
          <p:cNvPr id="5" name="그림 4" descr="roundrob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87869"/>
            <a:ext cx="4375579" cy="27146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5918" y="5357826"/>
            <a:ext cx="137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BROADCAST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86446" y="5357826"/>
            <a:ext cx="1658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ROUND ROBIN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5224</TotalTime>
  <Words>244</Words>
  <Application>Microsoft Office PowerPoint</Application>
  <PresentationFormat>화면 슬라이드 쇼(4:3)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HY중고딕</vt:lpstr>
      <vt:lpstr>Arial</vt:lpstr>
      <vt:lpstr>Century Gothic</vt:lpstr>
      <vt:lpstr>Wingdings 3</vt:lpstr>
      <vt:lpstr>슬라이스</vt:lpstr>
      <vt:lpstr>Akka for microservice</vt:lpstr>
      <vt:lpstr>목차</vt:lpstr>
      <vt:lpstr>모놀리스 vs 마이크로</vt:lpstr>
      <vt:lpstr>모놀리스 아키텍쳐</vt:lpstr>
      <vt:lpstr>마이크로 서비스 아키텍쳐</vt:lpstr>
      <vt:lpstr>미들 웨어간 사용 가능한 통신 메카니즘</vt:lpstr>
      <vt:lpstr>Actor system</vt:lpstr>
      <vt:lpstr>ACTOR VS CLASS</vt:lpstr>
      <vt:lpstr>ROUTE FOR Cluster</vt:lpstr>
      <vt:lpstr>이기종 서비스 플래폼 활용방안</vt:lpstr>
      <vt:lpstr>LINK –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psmon</dc:creator>
  <cp:lastModifiedBy>박상만</cp:lastModifiedBy>
  <cp:revision>72</cp:revision>
  <dcterms:created xsi:type="dcterms:W3CDTF">2017-04-23T03:27:40Z</dcterms:created>
  <dcterms:modified xsi:type="dcterms:W3CDTF">2017-04-27T03:58:21Z</dcterms:modified>
</cp:coreProperties>
</file>