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4/26/2017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hyperlink" Target="http://getakka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mon/TopicEventBus" TargetMode="External"/><Relationship Id="rId4" Type="http://schemas.openxmlformats.org/officeDocument/2006/relationships/hyperlink" Target="https://github.com/petabridge/akkadotnet-code-samples/tree/master/Cluster.WebCrawl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Akka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마이크로 서비스를 위한 통신 </a:t>
            </a:r>
            <a:r>
              <a:rPr lang="ko-KR" altLang="en-US" dirty="0" err="1" smtClean="0"/>
              <a:t>플래폼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이기종</a:t>
            </a:r>
            <a:r>
              <a:rPr lang="ko-KR" altLang="en-US" dirty="0" smtClean="0"/>
              <a:t>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쓸만한 고급 라이브러리는 내가 주력으로 사용하는 </a:t>
            </a:r>
            <a:r>
              <a:rPr lang="ko-KR" altLang="en-US" dirty="0" err="1" smtClean="0"/>
              <a:t>플래폼에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형태소분석</a:t>
            </a:r>
            <a:r>
              <a:rPr lang="en-US" altLang="ko-KR" smtClean="0"/>
              <a:t>,AI)</a:t>
            </a:r>
            <a:endParaRPr lang="en-US" altLang="ko-KR" dirty="0" smtClean="0"/>
          </a:p>
          <a:p>
            <a:r>
              <a:rPr lang="ko-KR" altLang="en-US" dirty="0" smtClean="0"/>
              <a:t>현재 서비스 </a:t>
            </a:r>
            <a:r>
              <a:rPr lang="ko-KR" altLang="en-US" dirty="0" err="1" smtClean="0"/>
              <a:t>플래폼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고급 라이브러리 컨버트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마이크로 서비스화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http://getakka.net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(AKKA.NET 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3"/>
              </a:rPr>
              <a:t>http://akka.io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(AKKA (JAVA OR SCALA) )</a:t>
            </a:r>
          </a:p>
          <a:p>
            <a:r>
              <a:rPr lang="en-US" altLang="ko-KR" dirty="0" smtClean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github.com/petabridge/akkadotnet-code-samples/tree/master/Cluster.WebCrawler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github.com/psmon/TopicEventBus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모놀리스</a:t>
            </a:r>
            <a:r>
              <a:rPr lang="en-US" altLang="ko-KR" dirty="0" smtClean="0"/>
              <a:t> VS </a:t>
            </a:r>
            <a:r>
              <a:rPr lang="ko-KR" altLang="en-US" dirty="0" smtClean="0"/>
              <a:t>마이크로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미들웨어간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통신방법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Akka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ActSystem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로 확장하는 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이기종</a:t>
            </a:r>
            <a:r>
              <a:rPr lang="ko-KR" altLang="en-US" dirty="0" smtClean="0"/>
              <a:t> 통신으로 확장하는 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모놀리스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마이크로</a:t>
            </a:r>
            <a:endParaRPr lang="ko-KR" altLang="en-US" dirty="0"/>
          </a:p>
        </p:txBody>
      </p:sp>
      <p:pic>
        <p:nvPicPr>
          <p:cNvPr id="4" name="내용 개체 틀 3" descr="microservic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23" y="1554163"/>
            <a:ext cx="8046154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모놀리스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(P,B,D)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하나의 코드 베이스에서 코드 증가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모듈변경시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최소의 변경사항에도 모두 </a:t>
            </a:r>
            <a:r>
              <a:rPr lang="ko-KR" altLang="en-US" dirty="0" err="1" smtClean="0"/>
              <a:t>재배포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책임을 분리한 팀이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사용하더라도 계층은 겹치고 유연성을 </a:t>
            </a:r>
            <a:r>
              <a:rPr lang="ko-KR" altLang="en-US" dirty="0" err="1" smtClean="0"/>
              <a:t>잃게됨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 서비스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작은 서비스의 집합으로 애플리케이션을 개발하는 방법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서비스들이 각각 프로세스이고 가벼운 통신 메커니즘을 사용하여 서로 통신을 </a:t>
            </a:r>
            <a:r>
              <a:rPr lang="ko-KR" altLang="en-US" dirty="0" err="1" smtClean="0"/>
              <a:t>할수어야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서비스들은 다른 프로그래밍으로 </a:t>
            </a:r>
            <a:r>
              <a:rPr lang="ko-KR" altLang="en-US" dirty="0" err="1" smtClean="0"/>
              <a:t>개발될수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데이터 저장기술도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미들 </a:t>
            </a:r>
            <a:r>
              <a:rPr lang="ko-KR" altLang="en-US" dirty="0" err="1" smtClean="0"/>
              <a:t>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통신 </a:t>
            </a:r>
            <a:r>
              <a:rPr lang="ko-KR" altLang="en-US" dirty="0" err="1" smtClean="0"/>
              <a:t>메카니즘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(Byte)</a:t>
            </a:r>
          </a:p>
          <a:p>
            <a:r>
              <a:rPr lang="en-US" altLang="ko-KR" dirty="0" err="1" smtClean="0"/>
              <a:t>RestAPI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/XML)</a:t>
            </a:r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( Memory DB)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Akka</a:t>
            </a:r>
            <a:r>
              <a:rPr lang="en-US" altLang="ko-KR" dirty="0" smtClean="0"/>
              <a:t> system</a:t>
            </a:r>
            <a:endParaRPr lang="ko-KR" altLang="en-US" dirty="0"/>
          </a:p>
        </p:txBody>
      </p:sp>
      <p:pic>
        <p:nvPicPr>
          <p:cNvPr id="4" name="내용 개체 틀 3" descr="remote-address-annot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357298"/>
            <a:ext cx="7926870" cy="2143140"/>
          </a:xfrm>
        </p:spPr>
      </p:pic>
      <p:pic>
        <p:nvPicPr>
          <p:cNvPr id="5" name="그림 4" descr="PER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643314"/>
            <a:ext cx="7858180" cy="2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ACTOR VS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기반설계</a:t>
            </a:r>
            <a:endParaRPr lang="en-US" altLang="ko-KR" dirty="0" smtClean="0"/>
          </a:p>
          <a:p>
            <a:r>
              <a:rPr lang="ko-KR" altLang="en-US" dirty="0" smtClean="0"/>
              <a:t>객체접근</a:t>
            </a:r>
            <a:endParaRPr lang="en-US" altLang="ko-KR" dirty="0" smtClean="0"/>
          </a:p>
          <a:p>
            <a:r>
              <a:rPr lang="ko-KR" altLang="en-US" dirty="0" err="1" smtClean="0"/>
              <a:t>상태머신관리</a:t>
            </a:r>
            <a:endParaRPr lang="en-US" altLang="ko-KR" dirty="0" smtClean="0"/>
          </a:p>
          <a:p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 FOR Cluster</a:t>
            </a:r>
            <a:endParaRPr lang="ko-KR" altLang="en-US" dirty="0"/>
          </a:p>
        </p:txBody>
      </p:sp>
      <p:pic>
        <p:nvPicPr>
          <p:cNvPr id="4" name="내용 개체 틀 3" descr="broadca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143116"/>
            <a:ext cx="4085540" cy="2714645"/>
          </a:xfrm>
        </p:spPr>
      </p:pic>
      <p:pic>
        <p:nvPicPr>
          <p:cNvPr id="5" name="그림 4" descr="roundrob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143116"/>
            <a:ext cx="4375579" cy="2714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5918" y="5357826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BROADCAST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86446" y="5357826"/>
            <a:ext cx="165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ROUND ROBIN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5025</TotalTime>
  <Words>182</Words>
  <Application>Microsoft Office PowerPoint</Application>
  <PresentationFormat>화면 슬라이드 쇼(4:3)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Trek</vt:lpstr>
      <vt:lpstr>Akka for microservice</vt:lpstr>
      <vt:lpstr>목차</vt:lpstr>
      <vt:lpstr>모놀리스 vs 마이크로</vt:lpstr>
      <vt:lpstr>모놀리스 아키텍쳐</vt:lpstr>
      <vt:lpstr>마이크로 서비스 아키텍쳐</vt:lpstr>
      <vt:lpstr>미들 웨어간 사용가능한 통신 메카니즘</vt:lpstr>
      <vt:lpstr>Akka system</vt:lpstr>
      <vt:lpstr>ACTOR VS CLASS</vt:lpstr>
      <vt:lpstr>ROUTE FOR Cluster</vt:lpstr>
      <vt:lpstr>이기종 통신</vt:lpstr>
      <vt:lpstr>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psmon</dc:creator>
  <cp:lastModifiedBy>psmon</cp:lastModifiedBy>
  <cp:revision>37</cp:revision>
  <dcterms:created xsi:type="dcterms:W3CDTF">2017-04-23T03:27:40Z</dcterms:created>
  <dcterms:modified xsi:type="dcterms:W3CDTF">2017-04-26T15:15:02Z</dcterms:modified>
</cp:coreProperties>
</file>