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C613-197D-4158-8E0D-78490688B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FDE1C-0A11-4446-8DE9-864C48B53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AF1CB-3BC1-4000-BB36-00E2E305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EC3-6DED-46B0-A4E3-F9B8545A0A4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3341A-EBB2-4F17-99A7-0F7D49AF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A8E6C-1B82-463B-AAD2-DE2B0B37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E9F3-4930-4879-9D43-A7555F318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9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9A10-6955-4741-9D63-DB44355E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00AC9-509A-4975-A014-673DF077C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D38AB-78F2-476E-B471-B5285CB3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EC3-6DED-46B0-A4E3-F9B8545A0A4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C9D28-CE12-4CA3-BD94-8429994C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02C0D-4EAC-4678-805E-9A82F4DC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E9F3-4930-4879-9D43-A7555F318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6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655CD-EED4-4EE3-95D1-F0B229E65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16CC9-DB82-44E9-94C8-F2ED1FAC5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06C1-672B-48E0-9021-02D15753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EC3-6DED-46B0-A4E3-F9B8545A0A4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F46B1-CD9D-4285-BC8E-FFF24E67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9EEE1-0C7C-439E-97DD-8E939CDA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E9F3-4930-4879-9D43-A7555F318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5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8756-0EF7-4C14-B38D-C4F218F6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61C44-951D-4334-B66A-C43A5820F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30A0D-7A01-458D-923C-C85D9972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EC3-6DED-46B0-A4E3-F9B8545A0A4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F637-6EE6-4CA5-AD21-DBDACE4B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95751-744A-4A45-851F-1B0C7003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E9F3-4930-4879-9D43-A7555F318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1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26A3-2F59-443F-A21D-73ED7E10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73FD9-8AD2-4363-BE66-081AB506A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D50F-FFF7-491A-9589-CD51BAA1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EC3-6DED-46B0-A4E3-F9B8545A0A4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64E6D-C57B-4995-8641-C74EBEA9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E7C46-A651-4672-BE70-C70B7194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E9F3-4930-4879-9D43-A7555F318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4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7EE6-9A39-4492-A0FC-AC287D2D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E63AC-2A7A-4B7F-B704-4B57D0533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18741-3BFF-4C23-85E9-503484360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F5FC5-3453-43F8-8827-E66A3517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EC3-6DED-46B0-A4E3-F9B8545A0A4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7D4F7-0EA3-43FC-8829-99061878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F3E4C-CFE7-4E6B-93D7-2366B6C8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E9F3-4930-4879-9D43-A7555F318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291A-1D92-4365-ADF7-C558A9D9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09FD3-9132-407D-86B1-8C7D5854F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2D272-0011-4135-BCB1-F6A70429C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83E92-F5A8-4F2A-82A4-F62989A37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26E21-8EB6-4792-9067-5EDDCD584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6C673-E794-4B54-BF50-64F6326C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EC3-6DED-46B0-A4E3-F9B8545A0A4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47DCF-4037-426A-B333-551801B4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9EF0D-E0C6-45BC-A7E9-D71EABA5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E9F3-4930-4879-9D43-A7555F318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7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A174-8831-4833-8FE9-27303C86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A19F8-2C33-426A-9D4B-5CB9C296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EC3-6DED-46B0-A4E3-F9B8545A0A4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4B785-CBB3-4E29-A1B1-782434FC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1058F-3E76-4EC6-AA78-6C8F12F3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E9F3-4930-4879-9D43-A7555F318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6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184CA-F5C8-420D-B186-6DEB4326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EC3-6DED-46B0-A4E3-F9B8545A0A4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B5489-7CD2-4410-B825-AF6931BB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98761-1D87-47A0-9DCF-53B404ED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E9F3-4930-4879-9D43-A7555F318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9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6DEF-D141-4D6A-AC79-9260BFBE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E1067-D782-4FC7-85AF-EDAAF528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DD1D0-6BED-4597-904E-5811961CC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CC539-416A-441A-9886-988B5B8D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EC3-6DED-46B0-A4E3-F9B8545A0A4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7E07D-0FFE-43DF-B4B7-82BEF747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37CDB-38A9-4D4F-BFFE-DBB4FD9A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E9F3-4930-4879-9D43-A7555F318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8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DD77-E0AB-4B16-A3D8-A60687EA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08571-9901-4758-B953-3B198E8DC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8989E-E7F0-425E-9656-2049AB050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13002-BFAE-4324-83F8-55BEEA56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EC3-6DED-46B0-A4E3-F9B8545A0A4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4FCB3-2867-4602-BCF2-A6276079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F9A33-7A2E-4B74-B7FD-4C229531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E9F3-4930-4879-9D43-A7555F318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0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6CD6A-9D07-4583-A6CA-34FFB665D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53B04-2025-4E78-BC0B-9B9C611E4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8E1F6-BA5D-4D73-A857-898840380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EFEC3-6DED-46B0-A4E3-F9B8545A0A4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2EB58-1922-4D4D-9397-244B4D563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9303C-D0DC-4A15-8532-6A5F36220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AE9F3-4930-4879-9D43-A7555F318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5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23BD-4E67-464F-A322-5C7AC7928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D48C5-B5A2-4869-86FC-48417D0C2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storyboard template for git">
            <a:extLst>
              <a:ext uri="{FF2B5EF4-FFF2-40B4-BE49-F238E27FC236}">
                <a16:creationId xmlns:a16="http://schemas.microsoft.com/office/drawing/2014/main" id="{ACC688FB-D1B1-4341-85FE-908BB0EF4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" y="-497335"/>
            <a:ext cx="12902631" cy="725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13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8AEA409-A52E-4046-90CC-D8B8B3A59B46}"/>
              </a:ext>
            </a:extLst>
          </p:cNvPr>
          <p:cNvSpPr txBox="1"/>
          <p:nvPr/>
        </p:nvSpPr>
        <p:spPr>
          <a:xfrm>
            <a:off x="157316" y="117988"/>
            <a:ext cx="11877368" cy="66207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C2745-6F92-400E-AD3C-16C5745CA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26" t="70580" b="-1"/>
          <a:stretch/>
        </p:blipFill>
        <p:spPr>
          <a:xfrm>
            <a:off x="7167716" y="4542502"/>
            <a:ext cx="4511471" cy="1855153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1447BB64-02D1-4386-8837-61B92A66C591}"/>
              </a:ext>
            </a:extLst>
          </p:cNvPr>
          <p:cNvSpPr/>
          <p:nvPr/>
        </p:nvSpPr>
        <p:spPr>
          <a:xfrm>
            <a:off x="8615016" y="1543665"/>
            <a:ext cx="3311514" cy="1799303"/>
          </a:xfrm>
          <a:prstGeom prst="wedgeEllipseCallout">
            <a:avLst>
              <a:gd name="adj1" fmla="val -15917"/>
              <a:gd name="adj2" fmla="val 1539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Employee: I have no idea what this bug is about! Let me query the bot to find the person who worked on it last time.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bot animated">
            <a:extLst>
              <a:ext uri="{FF2B5EF4-FFF2-40B4-BE49-F238E27FC236}">
                <a16:creationId xmlns:a16="http://schemas.microsoft.com/office/drawing/2014/main" id="{AE026C40-4A63-4FEF-9FB6-DC29315B552F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619" y="4319372"/>
            <a:ext cx="3068548" cy="230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A3D3EE6-036E-4901-820A-167C96A56E60}"/>
              </a:ext>
            </a:extLst>
          </p:cNvPr>
          <p:cNvSpPr/>
          <p:nvPr/>
        </p:nvSpPr>
        <p:spPr>
          <a:xfrm>
            <a:off x="373626" y="3342968"/>
            <a:ext cx="2920180" cy="1562769"/>
          </a:xfrm>
          <a:prstGeom prst="wedgeEllipseCallout">
            <a:avLst>
              <a:gd name="adj1" fmla="val 82344"/>
              <a:gd name="adj2" fmla="val 620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Bot: Let me lookup the git and get the people who worked on this file using Git Blame.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CCD75B-E9F5-4C96-9949-E9CFAB98EE83}"/>
              </a:ext>
            </a:extLst>
          </p:cNvPr>
          <p:cNvSpPr txBox="1"/>
          <p:nvPr/>
        </p:nvSpPr>
        <p:spPr>
          <a:xfrm>
            <a:off x="9242204" y="5132439"/>
            <a:ext cx="161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Error!!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78EC17-4DB0-48EE-A403-8894CC8A9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29" y="289570"/>
            <a:ext cx="7875638" cy="249172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AEC2D0-C52C-4FDA-90CB-B300DA859500}"/>
              </a:ext>
            </a:extLst>
          </p:cNvPr>
          <p:cNvCxnSpPr/>
          <p:nvPr/>
        </p:nvCxnSpPr>
        <p:spPr>
          <a:xfrm flipV="1">
            <a:off x="3480619" y="3111909"/>
            <a:ext cx="0" cy="7177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F9691AC8-DAB0-4036-98A1-699260E403BD}"/>
              </a:ext>
            </a:extLst>
          </p:cNvPr>
          <p:cNvSpPr/>
          <p:nvPr/>
        </p:nvSpPr>
        <p:spPr>
          <a:xfrm>
            <a:off x="5175703" y="3098941"/>
            <a:ext cx="3198633" cy="1686529"/>
          </a:xfrm>
          <a:prstGeom prst="wedgeEllipseCallout">
            <a:avLst>
              <a:gd name="adj1" fmla="val 82344"/>
              <a:gd name="adj2" fmla="val 620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It seems Mr. Philippe Canal made this change which causes the error! Now I know who to contact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2C51BD-E824-4118-A1D6-0E10074841FB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416382" y="2005781"/>
            <a:ext cx="1358638" cy="10931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3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bot animated">
            <a:extLst>
              <a:ext uri="{FF2B5EF4-FFF2-40B4-BE49-F238E27FC236}">
                <a16:creationId xmlns:a16="http://schemas.microsoft.com/office/drawing/2014/main" id="{025AD15E-6A70-4EC7-8556-E86EB0B3F406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438" y="4737564"/>
            <a:ext cx="3068548" cy="230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77AB41-4CA7-486C-B742-6C742E1AB6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27"/>
          <a:stretch/>
        </p:blipFill>
        <p:spPr>
          <a:xfrm>
            <a:off x="715231" y="2727788"/>
            <a:ext cx="5229225" cy="2009776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B94E4905-D367-44E2-B201-E4C247DE81BF}"/>
              </a:ext>
            </a:extLst>
          </p:cNvPr>
          <p:cNvSpPr/>
          <p:nvPr/>
        </p:nvSpPr>
        <p:spPr>
          <a:xfrm>
            <a:off x="1299185" y="884904"/>
            <a:ext cx="3164661" cy="1519802"/>
          </a:xfrm>
          <a:prstGeom prst="wedgeEllipseCallout">
            <a:avLst>
              <a:gd name="adj1" fmla="val 36350"/>
              <a:gd name="adj2" fmla="val 975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</a:t>
            </a:r>
            <a:r>
              <a:rPr lang="en-US" sz="2400" b="1" dirty="0">
                <a:solidFill>
                  <a:schemeClr val="tx1"/>
                </a:solidFill>
              </a:rPr>
              <a:t>. </a:t>
            </a:r>
            <a:r>
              <a:rPr lang="en-US" b="1" dirty="0">
                <a:solidFill>
                  <a:schemeClr val="tx1"/>
                </a:solidFill>
              </a:rPr>
              <a:t>Manager: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This issue seems to be NEW!! Let me query/ call the bot to find an employee for it.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22624632-7627-4E9F-9600-1B52F536EF49}"/>
              </a:ext>
            </a:extLst>
          </p:cNvPr>
          <p:cNvSpPr/>
          <p:nvPr/>
        </p:nvSpPr>
        <p:spPr>
          <a:xfrm>
            <a:off x="6993121" y="4737564"/>
            <a:ext cx="2452254" cy="1843696"/>
          </a:xfrm>
          <a:prstGeom prst="wedgeEllipseCallout">
            <a:avLst>
              <a:gd name="adj1" fmla="val -158556"/>
              <a:gd name="adj2" fmla="val -18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2. </a:t>
            </a:r>
            <a:r>
              <a:rPr lang="en-US" b="1" dirty="0">
                <a:solidFill>
                  <a:schemeClr val="tx1"/>
                </a:solidFill>
              </a:rPr>
              <a:t>Bot: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Let me see the git hub commits to match the topics that employees have worked on.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4E3C8-0E41-414F-951F-649B19C39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800" y="335783"/>
            <a:ext cx="3867150" cy="3705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275AC0-0AE0-425D-B82D-70780ECC651F}"/>
              </a:ext>
            </a:extLst>
          </p:cNvPr>
          <p:cNvSpPr txBox="1"/>
          <p:nvPr/>
        </p:nvSpPr>
        <p:spPr>
          <a:xfrm>
            <a:off x="8846049" y="2650732"/>
            <a:ext cx="164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 history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992DEB-DFF9-463C-A444-906CC24D2EC5}"/>
              </a:ext>
            </a:extLst>
          </p:cNvPr>
          <p:cNvSpPr txBox="1"/>
          <p:nvPr/>
        </p:nvSpPr>
        <p:spPr>
          <a:xfrm>
            <a:off x="8669676" y="3773642"/>
            <a:ext cx="251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labels and topics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FF9E3355-5819-4A14-9C01-9F432F8926D7}"/>
              </a:ext>
            </a:extLst>
          </p:cNvPr>
          <p:cNvSpPr/>
          <p:nvPr/>
        </p:nvSpPr>
        <p:spPr>
          <a:xfrm>
            <a:off x="4734675" y="639097"/>
            <a:ext cx="2580525" cy="1515426"/>
          </a:xfrm>
          <a:prstGeom prst="wedgeEllipseCallout">
            <a:avLst>
              <a:gd name="adj1" fmla="val -24426"/>
              <a:gd name="adj2" fmla="val 1069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3. </a:t>
            </a:r>
            <a:r>
              <a:rPr lang="en-US" b="1" dirty="0">
                <a:solidFill>
                  <a:schemeClr val="tx1"/>
                </a:solidFill>
              </a:rPr>
              <a:t>Manager: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Oh nice! So I have a list of employees to choose from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86921-CE60-4523-BD14-5C060737D781}"/>
              </a:ext>
            </a:extLst>
          </p:cNvPr>
          <p:cNvSpPr txBox="1"/>
          <p:nvPr/>
        </p:nvSpPr>
        <p:spPr>
          <a:xfrm>
            <a:off x="157316" y="117988"/>
            <a:ext cx="11877368" cy="66207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0589E1-3EA6-4F1F-B012-875174B1DEB9}"/>
              </a:ext>
            </a:extLst>
          </p:cNvPr>
          <p:cNvCxnSpPr/>
          <p:nvPr/>
        </p:nvCxnSpPr>
        <p:spPr>
          <a:xfrm flipV="1">
            <a:off x="8209935" y="4041008"/>
            <a:ext cx="0" cy="7177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65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BEA7B8-A76B-4038-A43D-290F8CFC4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86" t="70897"/>
          <a:stretch/>
        </p:blipFill>
        <p:spPr>
          <a:xfrm>
            <a:off x="2102027" y="2648432"/>
            <a:ext cx="2918644" cy="183511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F3D745-A5E5-4997-A3AB-86EB08564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76" y="231195"/>
            <a:ext cx="3692703" cy="1923462"/>
          </a:xfrm>
          <a:prstGeom prst="wedgeEllipseCallout">
            <a:avLst>
              <a:gd name="adj1" fmla="val 27370"/>
              <a:gd name="adj2" fmla="val 923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1. </a:t>
            </a:r>
            <a:r>
              <a:rPr lang="en-US" sz="1600" b="1" dirty="0">
                <a:solidFill>
                  <a:schemeClr val="tx1"/>
                </a:solidFill>
              </a:rPr>
              <a:t>Manager:</a:t>
            </a:r>
            <a:r>
              <a:rPr lang="en-US" sz="1600" dirty="0">
                <a:solidFill>
                  <a:schemeClr val="tx1"/>
                </a:solidFill>
              </a:rPr>
              <a:t> @Bot give me the due dates for all the issues handled this month as we are towards the end of the quarter!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42302-AC98-41CF-A1FC-545328DAA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867" y="111839"/>
            <a:ext cx="4676775" cy="2162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AC6CA7-2E11-4420-8421-0330F8215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867" y="839592"/>
            <a:ext cx="4676775" cy="2162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E277E2-14B8-4941-863D-88B2EEB2A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867" y="1567345"/>
            <a:ext cx="4676775" cy="21621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304DBF-B732-45C2-A6C6-C6AA7FED82CB}"/>
              </a:ext>
            </a:extLst>
          </p:cNvPr>
          <p:cNvSpPr/>
          <p:nvPr/>
        </p:nvSpPr>
        <p:spPr>
          <a:xfrm>
            <a:off x="8733034" y="1556803"/>
            <a:ext cx="256854" cy="3638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pic>
        <p:nvPicPr>
          <p:cNvPr id="10" name="Picture 2" descr="Image result for bot animated">
            <a:extLst>
              <a:ext uri="{FF2B5EF4-FFF2-40B4-BE49-F238E27FC236}">
                <a16:creationId xmlns:a16="http://schemas.microsoft.com/office/drawing/2014/main" id="{7891286D-5FBB-4A33-BFB7-AF6AF9EC0F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123" y="4737564"/>
            <a:ext cx="3068548" cy="230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966B977D-62E2-4B64-9214-2DC775CFDF1B}"/>
              </a:ext>
            </a:extLst>
          </p:cNvPr>
          <p:cNvSpPr/>
          <p:nvPr/>
        </p:nvSpPr>
        <p:spPr>
          <a:xfrm>
            <a:off x="6839229" y="4737564"/>
            <a:ext cx="2924203" cy="1861388"/>
          </a:xfrm>
          <a:prstGeom prst="wedgeEllipseCallout">
            <a:avLst>
              <a:gd name="adj1" fmla="val -139323"/>
              <a:gd name="adj2" fmla="val 187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2. </a:t>
            </a:r>
            <a:r>
              <a:rPr lang="en-US" b="1" dirty="0">
                <a:solidFill>
                  <a:schemeClr val="tx1"/>
                </a:solidFill>
              </a:rPr>
              <a:t>Bot: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This is what I fetched from your git tool. Here is a list of all the issues you have due soon.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A06930-CBD5-4602-ABC5-3B944765A78E}"/>
              </a:ext>
            </a:extLst>
          </p:cNvPr>
          <p:cNvCxnSpPr/>
          <p:nvPr/>
        </p:nvCxnSpPr>
        <p:spPr>
          <a:xfrm flipV="1">
            <a:off x="8989888" y="3932903"/>
            <a:ext cx="0" cy="5506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C8E2F271-A660-466C-8071-5EBB29136589}"/>
              </a:ext>
            </a:extLst>
          </p:cNvPr>
          <p:cNvSpPr/>
          <p:nvPr/>
        </p:nvSpPr>
        <p:spPr>
          <a:xfrm>
            <a:off x="4748980" y="839593"/>
            <a:ext cx="2477729" cy="1808840"/>
          </a:xfrm>
          <a:prstGeom prst="cloudCallout">
            <a:avLst>
              <a:gd name="adj1" fmla="val -57160"/>
              <a:gd name="adj2" fmla="val 4975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3.</a:t>
            </a:r>
            <a:r>
              <a:rPr lang="en-US" sz="1600" dirty="0">
                <a:solidFill>
                  <a:schemeClr val="tx1"/>
                </a:solidFill>
              </a:rPr>
              <a:t> Oh! It seems we are lacking on the timeline, we need to speed up.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B64F2-9A7E-41C3-8DF3-736B9E22AE43}"/>
              </a:ext>
            </a:extLst>
          </p:cNvPr>
          <p:cNvSpPr txBox="1"/>
          <p:nvPr/>
        </p:nvSpPr>
        <p:spPr>
          <a:xfrm>
            <a:off x="157316" y="117988"/>
            <a:ext cx="11877368" cy="66207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8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 Gupta</dc:creator>
  <cp:lastModifiedBy>Sushant Gupta</cp:lastModifiedBy>
  <cp:revision>10</cp:revision>
  <dcterms:created xsi:type="dcterms:W3CDTF">2017-09-18T22:48:35Z</dcterms:created>
  <dcterms:modified xsi:type="dcterms:W3CDTF">2017-09-19T00:10:10Z</dcterms:modified>
</cp:coreProperties>
</file>