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lack" panose="020F0502020204030203" pitchFamily="3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2.fntdata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font" Target="fonts/font1.fntdata" /><Relationship Id="rId17" Type="http://schemas.openxmlformats.org/officeDocument/2006/relationships/font" Target="fonts/font6.fntdata" /><Relationship Id="rId2" Type="http://schemas.openxmlformats.org/officeDocument/2006/relationships/slide" Target="slides/slide1.xml" /><Relationship Id="rId16" Type="http://schemas.openxmlformats.org/officeDocument/2006/relationships/font" Target="fonts/font5.fntdata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font" Target="fonts/font4.fntdata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3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a7277389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a7277389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3aec4a57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3aec4a57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3aec4a57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3aec4a57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3aec4a57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3aec4a57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3aec4a57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3aec4a57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9c86d75a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9c86d75a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3aec4a5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3aec4a57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222c5c35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222c5c35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A14AB73-A21F-ECA8-145C-58840321F7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016" y="909925"/>
            <a:ext cx="1260844" cy="3152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16" name="Google Shape;11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565690-4E91-3B82-57A0-D3BEF9249C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500" y="2333625"/>
            <a:ext cx="1905000" cy="476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70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2" r:id="rId24"/>
    <p:sldLayoutId id="2147483685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4.xml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116425" y="1916925"/>
            <a:ext cx="90276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CARKLAUS</a:t>
            </a:r>
            <a:endParaRPr sz="3600"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1"/>
          </p:nvPr>
        </p:nvSpPr>
        <p:spPr>
          <a:xfrm>
            <a:off x="261533" y="2744325"/>
            <a:ext cx="4559100" cy="1209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To learn and develop new skills </a:t>
            </a:r>
          </a:p>
          <a:p>
            <a:pPr marL="0" indent="0"/>
            <a:r>
              <a:rPr lang="en"/>
              <a:t>Problem </a:t>
            </a:r>
            <a:r>
              <a:rPr lang="en-US"/>
              <a:t>Statement- Business innovation 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300"/>
              <a:t>18.05.2022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 idx="4294967295"/>
          </p:nvPr>
        </p:nvSpPr>
        <p:spPr>
          <a:xfrm>
            <a:off x="164291" y="370368"/>
            <a:ext cx="8278812" cy="57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Why?</a:t>
            </a:r>
            <a:endParaRPr lang="en-US"/>
          </a:p>
        </p:txBody>
      </p:sp>
      <p:sp>
        <p:nvSpPr>
          <p:cNvPr id="270" name="Google Shape;270;p41"/>
          <p:cNvSpPr txBox="1"/>
          <p:nvPr/>
        </p:nvSpPr>
        <p:spPr>
          <a:xfrm>
            <a:off x="954478" y="1140517"/>
            <a:ext cx="6869158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endParaRPr lang="en" b="1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pPr algn="just"/>
            <a:r>
              <a:rPr lang="en" sz="24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Lato"/>
                <a:cs typeface="Lato"/>
              </a:rPr>
              <a:t>In this technology world, identifying and solving the problem is the required skill to survive. I chose this problem statement because I am interested to implement ideas. I take this as an opportunity to turn my ideas into business.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 idx="4294967295"/>
          </p:nvPr>
        </p:nvSpPr>
        <p:spPr>
          <a:xfrm>
            <a:off x="121160" y="305669"/>
            <a:ext cx="8278812" cy="57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</a:rPr>
              <a:t>User Segment &amp; Pain Points</a:t>
            </a:r>
            <a:endParaRPr sz="2000" b="1">
              <a:latin typeface="Times New Roman"/>
            </a:endParaRPr>
          </a:p>
        </p:txBody>
      </p:sp>
      <p:sp>
        <p:nvSpPr>
          <p:cNvPr id="276" name="Google Shape;276;p42"/>
          <p:cNvSpPr txBox="1"/>
          <p:nvPr/>
        </p:nvSpPr>
        <p:spPr>
          <a:xfrm>
            <a:off x="1558328" y="1172866"/>
            <a:ext cx="5402667" cy="30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GB" sz="2800" b="1">
                <a:highlight>
                  <a:srgbClr val="FFFFFF"/>
                </a:highlight>
                <a:latin typeface="Times New Roman"/>
                <a:ea typeface="Lato"/>
                <a:cs typeface="Times New Roman"/>
              </a:rPr>
              <a:t>Early adopters often become opinion leaders or have an influence on the new technology because they are the first to use it and provide feedback.</a:t>
            </a:r>
            <a:endParaRPr lang="en-GB" sz="2800" b="1">
              <a:highlight>
                <a:srgbClr val="FFFFFF"/>
              </a:highlight>
              <a:latin typeface="Times New Roman"/>
              <a:ea typeface="Lato"/>
            </a:endParaRPr>
          </a:p>
          <a:p>
            <a:pPr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</a:pPr>
            <a:endParaRPr lang="en-GB" sz="2800" b="1">
              <a:highlight>
                <a:srgbClr val="FFFFFF"/>
              </a:highlight>
              <a:latin typeface="Times New Roman"/>
              <a:ea typeface="Lato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">
              <a:solidFill>
                <a:srgbClr val="222222"/>
              </a:solidFill>
              <a:highlight>
                <a:srgbClr val="FFFFFF"/>
              </a:highlight>
              <a:ea typeface="Lato"/>
            </a:endParaRPr>
          </a:p>
          <a:p>
            <a:endParaRPr lang="en-GB" sz="1200">
              <a:ea typeface="Lato"/>
            </a:endParaRPr>
          </a:p>
          <a:p>
            <a:pPr algn="just"/>
            <a:endParaRPr lang="en-GB" sz="2800">
              <a:latin typeface="Times New Roman"/>
              <a:ea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/>
        </p:nvSpPr>
        <p:spPr>
          <a:xfrm>
            <a:off x="1375017" y="1140517"/>
            <a:ext cx="5596761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lang="en" sz="1600" b="1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</a:pPr>
            <a:r>
              <a:rPr lang="en" sz="2400" b="1">
                <a:highlight>
                  <a:srgbClr val="FFFFFF"/>
                </a:highlight>
                <a:latin typeface="Times New Roman"/>
                <a:ea typeface="Lato"/>
              </a:rPr>
              <a:t>Most products are competing with alternatives. Alternatives are the other ways your target audience are solving the problem today.</a:t>
            </a:r>
            <a:endParaRPr lang="en" sz="2400" b="1">
              <a:latin typeface="Times New Roman"/>
            </a:endParaRPr>
          </a:p>
        </p:txBody>
      </p:sp>
      <p:sp>
        <p:nvSpPr>
          <p:cNvPr id="282" name="Google Shape;282;p43"/>
          <p:cNvSpPr txBox="1">
            <a:spLocks noGrp="1"/>
          </p:cNvSpPr>
          <p:nvPr>
            <p:ph type="title" idx="4294967295"/>
          </p:nvPr>
        </p:nvSpPr>
        <p:spPr>
          <a:xfrm>
            <a:off x="0" y="349250"/>
            <a:ext cx="5995988" cy="82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Current Landscape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>
            <a:spLocks noGrp="1"/>
          </p:cNvSpPr>
          <p:nvPr>
            <p:ph type="title" idx="4294967295"/>
          </p:nvPr>
        </p:nvSpPr>
        <p:spPr>
          <a:xfrm>
            <a:off x="376687" y="209670"/>
            <a:ext cx="8648700" cy="82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</a:t>
            </a:r>
            <a:endParaRPr sz="2000"/>
          </a:p>
        </p:txBody>
      </p:sp>
      <p:sp>
        <p:nvSpPr>
          <p:cNvPr id="288" name="Google Shape;288;p44"/>
          <p:cNvSpPr txBox="1"/>
          <p:nvPr/>
        </p:nvSpPr>
        <p:spPr>
          <a:xfrm>
            <a:off x="426111" y="957206"/>
            <a:ext cx="5208572" cy="653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20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Lato"/>
                <a:cs typeface="Lato"/>
                <a:sym typeface="Lato"/>
              </a:rPr>
              <a:t>Identifying Object using AI- We can identify objects using Artificial Intelligence</a:t>
            </a:r>
            <a:endParaRPr lang="en" sz="2000" b="1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Lato"/>
              <a:cs typeface="Lato"/>
            </a:endParaRPr>
          </a:p>
          <a:p>
            <a:endParaRPr lang="en" sz="16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endParaRPr lang="en" sz="16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pPr marL="914400"/>
            <a:endParaRPr lang="en-GB">
              <a:latin typeface="Lato"/>
              <a:ea typeface="Lato"/>
              <a:cs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0AAA84-546C-623D-4809-4E7369E5FFB9}"/>
              </a:ext>
            </a:extLst>
          </p:cNvPr>
          <p:cNvSpPr txBox="1"/>
          <p:nvPr/>
        </p:nvSpPr>
        <p:spPr>
          <a:xfrm>
            <a:off x="3944428" y="1847131"/>
            <a:ext cx="2635370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" sz="18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</a:rPr>
              <a:t>Applications-</a:t>
            </a:r>
            <a:endParaRPr lang="en" sz="1800" b="1">
              <a:latin typeface="Times New Roman"/>
            </a:endParaRPr>
          </a:p>
          <a:p>
            <a:pPr algn="just"/>
            <a:r>
              <a:rPr lang="en" sz="18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</a:rPr>
              <a:t>Face detection,</a:t>
            </a:r>
            <a:endParaRPr lang="en-US" sz="1800" b="1">
              <a:latin typeface="Times New Roman"/>
            </a:endParaRPr>
          </a:p>
          <a:p>
            <a:pPr algn="just"/>
            <a:r>
              <a:rPr lang="en" sz="18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</a:rPr>
              <a:t>Video surveillance, </a:t>
            </a:r>
            <a:endParaRPr lang="en" sz="1800" b="1">
              <a:latin typeface="Times New Roman"/>
            </a:endParaRPr>
          </a:p>
          <a:p>
            <a:pPr algn="just"/>
            <a:r>
              <a:rPr lang="en" sz="18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</a:rPr>
              <a:t>Crowd counting, </a:t>
            </a:r>
            <a:endParaRPr lang="en" sz="1800" b="1">
              <a:latin typeface="Times New Roman"/>
            </a:endParaRPr>
          </a:p>
          <a:p>
            <a:pPr algn="just"/>
            <a:r>
              <a:rPr lang="en" sz="18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</a:rPr>
              <a:t>Self-driving, </a:t>
            </a:r>
            <a:endParaRPr lang="en" sz="1800" b="1">
              <a:latin typeface="Times New Roman"/>
            </a:endParaRPr>
          </a:p>
          <a:p>
            <a:pPr algn="just"/>
            <a:r>
              <a:rPr lang="en" sz="18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</a:rPr>
              <a:t>Blind People</a:t>
            </a:r>
            <a:endParaRPr lang="en" sz="1800" b="1">
              <a:latin typeface="Times New Roman"/>
            </a:endParaRPr>
          </a:p>
          <a:p>
            <a:pPr algn="just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1AC67-7BAE-252F-D608-06FCE22D4A19}"/>
              </a:ext>
            </a:extLst>
          </p:cNvPr>
          <p:cNvSpPr txBox="1"/>
          <p:nvPr/>
        </p:nvSpPr>
        <p:spPr>
          <a:xfrm>
            <a:off x="6642879" y="1235195"/>
            <a:ext cx="27432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8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</a:rPr>
              <a:t>Methodology</a:t>
            </a:r>
          </a:p>
          <a:p>
            <a:endParaRPr lang="en">
              <a:solidFill>
                <a:srgbClr val="222222"/>
              </a:solidFill>
              <a:highlight>
                <a:srgbClr val="FFFFFF"/>
              </a:highlight>
            </a:endParaRPr>
          </a:p>
          <a:p>
            <a:endParaRPr lang="en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94437AC-9BDE-681F-9183-D9BEDD4C7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48" y="1653206"/>
            <a:ext cx="2190750" cy="2085975"/>
          </a:xfrm>
          <a:prstGeom prst="rect">
            <a:avLst/>
          </a:prstGeom>
        </p:spPr>
      </p:pic>
      <p:pic>
        <p:nvPicPr>
          <p:cNvPr id="6" name="Picture 6" descr="Timeline&#10;&#10;Description automatically generated">
            <a:extLst>
              <a:ext uri="{FF2B5EF4-FFF2-40B4-BE49-F238E27FC236}">
                <a16:creationId xmlns:a16="http://schemas.microsoft.com/office/drawing/2014/main" id="{E64B3754-3379-BCDD-D40F-3FE17C028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77" y="1758981"/>
            <a:ext cx="2973417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5DC368-CBFB-C05C-2BEA-C57AEA513B9D}"/>
              </a:ext>
            </a:extLst>
          </p:cNvPr>
          <p:cNvSpPr txBox="1"/>
          <p:nvPr/>
        </p:nvSpPr>
        <p:spPr>
          <a:xfrm>
            <a:off x="324029" y="4146610"/>
            <a:ext cx="48890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https://www.youtube.com/watch?v=MyvOfDFZvgE</a:t>
            </a:r>
            <a:endParaRPr lang="en-US"/>
          </a:p>
          <a:p>
            <a:r>
              <a:rPr lang="en-GB"/>
              <a:t>https://www.youtube.com/watch?v=M3T5diI7nzQ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title" idx="4294967295"/>
          </p:nvPr>
        </p:nvSpPr>
        <p:spPr>
          <a:xfrm>
            <a:off x="865188" y="230188"/>
            <a:ext cx="8278812" cy="57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294" name="Google Shape;294;p45"/>
          <p:cNvSpPr txBox="1"/>
          <p:nvPr/>
        </p:nvSpPr>
        <p:spPr>
          <a:xfrm>
            <a:off x="749601" y="1280696"/>
            <a:ext cx="4076356" cy="260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2400" b="1">
                <a:highlight>
                  <a:srgbClr val="FFFFFF"/>
                </a:highlight>
                <a:latin typeface="Times New Roman"/>
                <a:ea typeface="Lato"/>
                <a:sym typeface="Lato"/>
              </a:rPr>
              <a:t>One of the most apparent use cases for Object Detection is within self-driving cars.</a:t>
            </a:r>
            <a:endParaRPr lang="en" sz="2400" b="1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Lato"/>
              <a:cs typeface="Lato"/>
            </a:endParaRPr>
          </a:p>
          <a:p>
            <a:pPr algn="just"/>
            <a:endParaRPr lang="en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pPr algn="just"/>
            <a:endParaRPr lang="en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DE249E5-D862-0916-5528-BF1E90A83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164" y="2157058"/>
            <a:ext cx="3508794" cy="21233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 idx="4294967295"/>
          </p:nvPr>
        </p:nvSpPr>
        <p:spPr>
          <a:xfrm>
            <a:off x="0" y="230188"/>
            <a:ext cx="5646738" cy="57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Future Vision</a:t>
            </a:r>
            <a:endParaRPr sz="2000"/>
          </a:p>
        </p:txBody>
      </p:sp>
      <p:sp>
        <p:nvSpPr>
          <p:cNvPr id="300" name="Google Shape;300;p46"/>
          <p:cNvSpPr txBox="1"/>
          <p:nvPr/>
        </p:nvSpPr>
        <p:spPr>
          <a:xfrm>
            <a:off x="1018750" y="1400086"/>
            <a:ext cx="4579795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" sz="2800" b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will be very useful for the blind people and people with the lesser vision. I hope this product makes a new change  to the world.</a:t>
            </a:r>
            <a:endParaRPr lang="en-US" sz="2800" b="1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>
            <a:spLocks noGrp="1"/>
          </p:cNvSpPr>
          <p:nvPr>
            <p:ph type="title" idx="4294967295"/>
          </p:nvPr>
        </p:nvSpPr>
        <p:spPr>
          <a:xfrm>
            <a:off x="865188" y="230188"/>
            <a:ext cx="8278812" cy="57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/>
              <a:t>Aha Ahaa!</a:t>
            </a:r>
            <a:endParaRPr lang="en-US" b="1"/>
          </a:p>
        </p:txBody>
      </p:sp>
      <p:sp>
        <p:nvSpPr>
          <p:cNvPr id="306" name="Google Shape;306;p4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Lato"/>
                <a:cs typeface="Lato"/>
              </a:rPr>
              <a:t>Better to laugh at failure:) </a:t>
            </a:r>
            <a:endParaRPr sz="1800" b="1">
              <a:latin typeface="Times New Roman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12" name="Google Shape;312;p48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500" b="1"/>
              <a:t>SNEHA 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TI Template</vt:lpstr>
      <vt:lpstr>CARKLAUS</vt:lpstr>
      <vt:lpstr>Why?</vt:lpstr>
      <vt:lpstr>User Segment &amp; Pain Points</vt:lpstr>
      <vt:lpstr>Current Landscape</vt:lpstr>
      <vt:lpstr>DEMO</vt:lpstr>
      <vt:lpstr>Key Differentiators &amp; Adoption Plan</vt:lpstr>
      <vt:lpstr>Future Vision</vt:lpstr>
      <vt:lpstr>Aha Ahaa!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Team Name </dc:title>
  <cp:lastModifiedBy>SNEHA P</cp:lastModifiedBy>
  <cp:revision>2</cp:revision>
  <dcterms:modified xsi:type="dcterms:W3CDTF">2022-05-17T15:28:24Z</dcterms:modified>
</cp:coreProperties>
</file>