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17224b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17224b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17224b7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17224b7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17224b7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17224b7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17224b7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17224b7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8178" y="-84650"/>
            <a:ext cx="56958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Stock Prediction using Neural Networks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60750" y="1967950"/>
            <a:ext cx="558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Project Advisor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Dr. Gokay Saldamli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571250" y="35380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Mahesh Reddy Konatham        [013823095]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Mohdi Habibi                             [010302851]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Hagalahalli Shrinivas   [013821405]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                                          [013850174]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System Design &amp; Implementation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3025" y="663500"/>
            <a:ext cx="85206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Project execution setup &amp; development tools acquisition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Acquiring quality data - 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Apple(AAPL), Baidu Inc(BIDU), Chipotle Mexican Grill (CMG), Ebay(EBAY)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Data Preprocessing - OHLC (average of Open, High, Low and Close prices)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Implementation of initial baseline models - Random Forest ,Multilayer Perceptron.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Implementation of final model-LSTM neural network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Training, Testing and Evaluating the predicted results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50" y="3555650"/>
            <a:ext cx="70389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Evaluation Methody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Accuracy , Precision , Recall, F1 score</a:t>
            </a:r>
            <a:endParaRPr b="1"/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Root Mean Square Error (RMSE)</a:t>
            </a:r>
            <a:endParaRPr b="1"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50" y="3187213"/>
            <a:ext cx="40005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925" y="3187225"/>
            <a:ext cx="3848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950" y="1809300"/>
            <a:ext cx="31242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450" y="740050"/>
            <a:ext cx="5846325" cy="41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7745875" y="336775"/>
            <a:ext cx="79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255250" y="61225"/>
            <a:ext cx="6342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" sz="2400">
                <a:solidFill>
                  <a:schemeClr val="lt1"/>
                </a:solidFill>
              </a:rPr>
              <a:t>Implementation Plan and Progress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25" y="1074625"/>
            <a:ext cx="6986349" cy="3738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13320000" dist="152400">
              <a:srgbClr val="FFFFFF">
                <a:alpha val="75000"/>
              </a:srgbClr>
            </a:outerShdw>
          </a:effectLst>
        </p:spPr>
      </p:pic>
      <p:sp>
        <p:nvSpPr>
          <p:cNvPr id="165" name="Google Shape;165;p17"/>
          <p:cNvSpPr txBox="1"/>
          <p:nvPr/>
        </p:nvSpPr>
        <p:spPr>
          <a:xfrm>
            <a:off x="1926750" y="312300"/>
            <a:ext cx="5290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lang="en" sz="2400">
                <a:solidFill>
                  <a:schemeClr val="lt1"/>
                </a:solidFill>
              </a:rPr>
              <a:t>Project Planning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